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1" r:id="rId1"/>
    <p:sldMasterId id="2147483665" r:id="rId2"/>
  </p:sldMasterIdLst>
  <p:notesMasterIdLst>
    <p:notesMasterId r:id="rId17"/>
  </p:notesMasterIdLst>
  <p:handoutMasterIdLst>
    <p:handoutMasterId r:id="rId18"/>
  </p:handoutMasterIdLst>
  <p:sldIdLst>
    <p:sldId id="301" r:id="rId3"/>
    <p:sldId id="360" r:id="rId4"/>
    <p:sldId id="361" r:id="rId5"/>
    <p:sldId id="328" r:id="rId6"/>
    <p:sldId id="337" r:id="rId7"/>
    <p:sldId id="362" r:id="rId8"/>
    <p:sldId id="363" r:id="rId9"/>
    <p:sldId id="365" r:id="rId10"/>
    <p:sldId id="366" r:id="rId11"/>
    <p:sldId id="367" r:id="rId12"/>
    <p:sldId id="364" r:id="rId13"/>
    <p:sldId id="339" r:id="rId14"/>
    <p:sldId id="340" r:id="rId15"/>
    <p:sldId id="323" r:id="rId16"/>
  </p:sldIdLst>
  <p:sldSz cx="9144000" cy="6858000" type="screen4x3"/>
  <p:notesSz cx="6797675" cy="992822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>
          <p15:clr>
            <a:srgbClr val="A4A3A4"/>
          </p15:clr>
        </p15:guide>
        <p15:guide id="2" pos="1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Stephanie Uhlig" initials="S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56"/>
    <a:srgbClr val="A9112C"/>
    <a:srgbClr val="72BF44"/>
    <a:srgbClr val="B5D334"/>
    <a:srgbClr val="94C600"/>
    <a:srgbClr val="00423B"/>
    <a:srgbClr val="000000"/>
    <a:srgbClr val="86B300"/>
    <a:srgbClr val="ED1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91" autoAdjust="0"/>
    <p:restoredTop sz="95467" autoAdjust="0"/>
  </p:normalViewPr>
  <p:slideViewPr>
    <p:cSldViewPr snapToGrid="0" snapToObjects="1">
      <p:cViewPr varScale="1">
        <p:scale>
          <a:sx n="121" d="100"/>
          <a:sy n="121" d="100"/>
        </p:scale>
        <p:origin x="800" y="168"/>
      </p:cViewPr>
      <p:guideLst>
        <p:guide orient="horz" pos="2179"/>
        <p:guide pos="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42" d="100"/>
          <a:sy n="42" d="100"/>
        </p:scale>
        <p:origin x="-2814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AD0369-7243-D945-B08F-5DC894472712}" type="doc">
      <dgm:prSet loTypeId="urn:microsoft.com/office/officeart/2005/8/layout/radial4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1969A158-3803-0D45-9C61-22ED93B6ED12}">
      <dgm:prSet phldrT="[Text]"/>
      <dgm:spPr/>
      <dgm:t>
        <a:bodyPr/>
        <a:lstStyle/>
        <a:p>
          <a:r>
            <a:rPr lang="de-DE" dirty="0"/>
            <a:t>Testzentren</a:t>
          </a:r>
        </a:p>
      </dgm:t>
    </dgm:pt>
    <dgm:pt modelId="{6BA74141-1922-F349-9E27-F7042B5CA4E7}" type="parTrans" cxnId="{A16BADBD-FC89-5E49-BF97-05016EC008FA}">
      <dgm:prSet/>
      <dgm:spPr/>
      <dgm:t>
        <a:bodyPr/>
        <a:lstStyle/>
        <a:p>
          <a:endParaRPr lang="de-DE"/>
        </a:p>
      </dgm:t>
    </dgm:pt>
    <dgm:pt modelId="{C1CD9C86-9733-A447-8D97-DAE9F2CCADF2}" type="sibTrans" cxnId="{A16BADBD-FC89-5E49-BF97-05016EC008FA}">
      <dgm:prSet/>
      <dgm:spPr/>
      <dgm:t>
        <a:bodyPr/>
        <a:lstStyle/>
        <a:p>
          <a:endParaRPr lang="de-DE"/>
        </a:p>
      </dgm:t>
    </dgm:pt>
    <dgm:pt modelId="{9ADCFFC8-6E96-844A-B893-13018C440E21}">
      <dgm:prSet phldrT="[Text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de-DE" dirty="0"/>
            <a:t>KI für Outdoor </a:t>
          </a:r>
          <a:r>
            <a:rPr lang="de-DE" dirty="0" err="1"/>
            <a:t>and</a:t>
          </a:r>
          <a:r>
            <a:rPr lang="de-DE" dirty="0"/>
            <a:t> </a:t>
          </a:r>
          <a:r>
            <a:rPr lang="de-DE" dirty="0" err="1"/>
            <a:t>Swarm</a:t>
          </a:r>
          <a:r>
            <a:rPr lang="de-DE" dirty="0"/>
            <a:t> </a:t>
          </a:r>
          <a:r>
            <a:rPr lang="de-DE" dirty="0" err="1"/>
            <a:t>Robotics</a:t>
          </a:r>
          <a:endParaRPr lang="de-DE" dirty="0"/>
        </a:p>
      </dgm:t>
    </dgm:pt>
    <dgm:pt modelId="{AC53623F-63B6-8644-8700-B14084EBCCB4}" type="parTrans" cxnId="{C179874B-FFC4-194C-ABB5-778207E1F753}">
      <dgm:prSet/>
      <dgm:spPr/>
      <dgm:t>
        <a:bodyPr/>
        <a:lstStyle/>
        <a:p>
          <a:endParaRPr lang="de-DE"/>
        </a:p>
      </dgm:t>
    </dgm:pt>
    <dgm:pt modelId="{992BEE26-C2B4-4342-A80E-5C5C5B7AA7BF}" type="sibTrans" cxnId="{C179874B-FFC4-194C-ABB5-778207E1F753}">
      <dgm:prSet/>
      <dgm:spPr/>
      <dgm:t>
        <a:bodyPr/>
        <a:lstStyle/>
        <a:p>
          <a:endParaRPr lang="de-DE"/>
        </a:p>
      </dgm:t>
    </dgm:pt>
    <dgm:pt modelId="{F9B86E98-932C-2D45-B2C9-A331E2358C36}">
      <dgm:prSet phldrT="[Text]"/>
      <dgm:spPr/>
      <dgm:t>
        <a:bodyPr/>
        <a:lstStyle/>
        <a:p>
          <a:r>
            <a:rPr lang="de-DE" dirty="0"/>
            <a:t>KI für Bild-Verarbeitung</a:t>
          </a:r>
        </a:p>
      </dgm:t>
    </dgm:pt>
    <dgm:pt modelId="{DAC8404B-66F1-694E-913C-786FB3472ED3}" type="parTrans" cxnId="{DAC33BC3-BB1E-5B44-BF43-5CFF02EB3916}">
      <dgm:prSet/>
      <dgm:spPr/>
      <dgm:t>
        <a:bodyPr/>
        <a:lstStyle/>
        <a:p>
          <a:endParaRPr lang="de-DE"/>
        </a:p>
      </dgm:t>
    </dgm:pt>
    <dgm:pt modelId="{EC9B44DA-76AA-0E4C-AD10-537D1BC1C120}" type="sibTrans" cxnId="{DAC33BC3-BB1E-5B44-BF43-5CFF02EB3916}">
      <dgm:prSet/>
      <dgm:spPr/>
      <dgm:t>
        <a:bodyPr/>
        <a:lstStyle/>
        <a:p>
          <a:endParaRPr lang="de-DE"/>
        </a:p>
      </dgm:t>
    </dgm:pt>
    <dgm:pt modelId="{A5477C1B-75C2-C540-ADFE-0A6697406369}">
      <dgm:prSet phldrT="[Text]"/>
      <dgm:spPr/>
      <dgm:t>
        <a:bodyPr/>
        <a:lstStyle/>
        <a:p>
          <a:r>
            <a:rPr lang="de-DE" dirty="0"/>
            <a:t>KI für intelligente Versorgungs- netze</a:t>
          </a:r>
        </a:p>
      </dgm:t>
    </dgm:pt>
    <dgm:pt modelId="{52CDAF8F-0B21-5349-A1D2-AC9717E858D4}" type="parTrans" cxnId="{2CF85EDB-BFCC-0647-BD90-6FC05C672259}">
      <dgm:prSet/>
      <dgm:spPr/>
      <dgm:t>
        <a:bodyPr/>
        <a:lstStyle/>
        <a:p>
          <a:endParaRPr lang="de-DE"/>
        </a:p>
      </dgm:t>
    </dgm:pt>
    <dgm:pt modelId="{5A8CEB90-1047-A34C-9950-BA740947D92B}" type="sibTrans" cxnId="{2CF85EDB-BFCC-0647-BD90-6FC05C672259}">
      <dgm:prSet/>
      <dgm:spPr/>
      <dgm:t>
        <a:bodyPr/>
        <a:lstStyle/>
        <a:p>
          <a:endParaRPr lang="de-DE"/>
        </a:p>
      </dgm:t>
    </dgm:pt>
    <dgm:pt modelId="{C2CD863B-E127-7740-B433-BBC60BBD3E09}" type="pres">
      <dgm:prSet presAssocID="{55AD0369-7243-D945-B08F-5DC89447271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3E10ACD-3D1B-8143-9AC3-6524B868A980}" type="pres">
      <dgm:prSet presAssocID="{1969A158-3803-0D45-9C61-22ED93B6ED12}" presName="centerShape" presStyleLbl="node0" presStyleIdx="0" presStyleCnt="1"/>
      <dgm:spPr/>
    </dgm:pt>
    <dgm:pt modelId="{3E879E5B-8E3E-7248-AC56-975BB8DFAA21}" type="pres">
      <dgm:prSet presAssocID="{AC53623F-63B6-8644-8700-B14084EBCCB4}" presName="parTrans" presStyleLbl="bgSibTrans2D1" presStyleIdx="0" presStyleCnt="3"/>
      <dgm:spPr/>
    </dgm:pt>
    <dgm:pt modelId="{80BB8D99-5C2B-334D-B6E5-29263A00B271}" type="pres">
      <dgm:prSet presAssocID="{9ADCFFC8-6E96-844A-B893-13018C440E21}" presName="node" presStyleLbl="node1" presStyleIdx="0" presStyleCnt="3">
        <dgm:presLayoutVars>
          <dgm:bulletEnabled val="1"/>
        </dgm:presLayoutVars>
      </dgm:prSet>
      <dgm:spPr/>
    </dgm:pt>
    <dgm:pt modelId="{9ECE6656-3EC8-F244-AD7E-8927AAC71487}" type="pres">
      <dgm:prSet presAssocID="{DAC8404B-66F1-694E-913C-786FB3472ED3}" presName="parTrans" presStyleLbl="bgSibTrans2D1" presStyleIdx="1" presStyleCnt="3"/>
      <dgm:spPr/>
    </dgm:pt>
    <dgm:pt modelId="{C80D32D6-21DD-0649-AA9F-D92123F23629}" type="pres">
      <dgm:prSet presAssocID="{F9B86E98-932C-2D45-B2C9-A331E2358C36}" presName="node" presStyleLbl="node1" presStyleIdx="1" presStyleCnt="3">
        <dgm:presLayoutVars>
          <dgm:bulletEnabled val="1"/>
        </dgm:presLayoutVars>
      </dgm:prSet>
      <dgm:spPr/>
    </dgm:pt>
    <dgm:pt modelId="{C66E2445-F570-984D-BBFB-62BD64B64888}" type="pres">
      <dgm:prSet presAssocID="{52CDAF8F-0B21-5349-A1D2-AC9717E858D4}" presName="parTrans" presStyleLbl="bgSibTrans2D1" presStyleIdx="2" presStyleCnt="3"/>
      <dgm:spPr/>
    </dgm:pt>
    <dgm:pt modelId="{5CC1B26D-8CDB-A543-B98F-A9A4A850F266}" type="pres">
      <dgm:prSet presAssocID="{A5477C1B-75C2-C540-ADFE-0A6697406369}" presName="node" presStyleLbl="node1" presStyleIdx="2" presStyleCnt="3">
        <dgm:presLayoutVars>
          <dgm:bulletEnabled val="1"/>
        </dgm:presLayoutVars>
      </dgm:prSet>
      <dgm:spPr/>
    </dgm:pt>
  </dgm:ptLst>
  <dgm:cxnLst>
    <dgm:cxn modelId="{620AD224-2169-C84D-B450-32B240350BB2}" type="presOf" srcId="{52CDAF8F-0B21-5349-A1D2-AC9717E858D4}" destId="{C66E2445-F570-984D-BBFB-62BD64B64888}" srcOrd="0" destOrd="0" presId="urn:microsoft.com/office/officeart/2005/8/layout/radial4"/>
    <dgm:cxn modelId="{5148CE32-31C9-074C-B172-A9C555A5BC53}" type="presOf" srcId="{F9B86E98-932C-2D45-B2C9-A331E2358C36}" destId="{C80D32D6-21DD-0649-AA9F-D92123F23629}" srcOrd="0" destOrd="0" presId="urn:microsoft.com/office/officeart/2005/8/layout/radial4"/>
    <dgm:cxn modelId="{10293343-5270-124D-9F80-CA78715B3465}" type="presOf" srcId="{55AD0369-7243-D945-B08F-5DC894472712}" destId="{C2CD863B-E127-7740-B433-BBC60BBD3E09}" srcOrd="0" destOrd="0" presId="urn:microsoft.com/office/officeart/2005/8/layout/radial4"/>
    <dgm:cxn modelId="{C179874B-FFC4-194C-ABB5-778207E1F753}" srcId="{1969A158-3803-0D45-9C61-22ED93B6ED12}" destId="{9ADCFFC8-6E96-844A-B893-13018C440E21}" srcOrd="0" destOrd="0" parTransId="{AC53623F-63B6-8644-8700-B14084EBCCB4}" sibTransId="{992BEE26-C2B4-4342-A80E-5C5C5B7AA7BF}"/>
    <dgm:cxn modelId="{7B22306B-2284-9F49-9A2A-8977496AA1CF}" type="presOf" srcId="{A5477C1B-75C2-C540-ADFE-0A6697406369}" destId="{5CC1B26D-8CDB-A543-B98F-A9A4A850F266}" srcOrd="0" destOrd="0" presId="urn:microsoft.com/office/officeart/2005/8/layout/radial4"/>
    <dgm:cxn modelId="{04544A70-08D7-0445-B3D8-8C719C6F25FE}" type="presOf" srcId="{DAC8404B-66F1-694E-913C-786FB3472ED3}" destId="{9ECE6656-3EC8-F244-AD7E-8927AAC71487}" srcOrd="0" destOrd="0" presId="urn:microsoft.com/office/officeart/2005/8/layout/radial4"/>
    <dgm:cxn modelId="{3215879B-82AD-A247-88FC-248877229FA9}" type="presOf" srcId="{AC53623F-63B6-8644-8700-B14084EBCCB4}" destId="{3E879E5B-8E3E-7248-AC56-975BB8DFAA21}" srcOrd="0" destOrd="0" presId="urn:microsoft.com/office/officeart/2005/8/layout/radial4"/>
    <dgm:cxn modelId="{AB26F4B8-F3B3-6B48-88F1-CFB49BE18090}" type="presOf" srcId="{9ADCFFC8-6E96-844A-B893-13018C440E21}" destId="{80BB8D99-5C2B-334D-B6E5-29263A00B271}" srcOrd="0" destOrd="0" presId="urn:microsoft.com/office/officeart/2005/8/layout/radial4"/>
    <dgm:cxn modelId="{A16BADBD-FC89-5E49-BF97-05016EC008FA}" srcId="{55AD0369-7243-D945-B08F-5DC894472712}" destId="{1969A158-3803-0D45-9C61-22ED93B6ED12}" srcOrd="0" destOrd="0" parTransId="{6BA74141-1922-F349-9E27-F7042B5CA4E7}" sibTransId="{C1CD9C86-9733-A447-8D97-DAE9F2CCADF2}"/>
    <dgm:cxn modelId="{DAC33BC3-BB1E-5B44-BF43-5CFF02EB3916}" srcId="{1969A158-3803-0D45-9C61-22ED93B6ED12}" destId="{F9B86E98-932C-2D45-B2C9-A331E2358C36}" srcOrd="1" destOrd="0" parTransId="{DAC8404B-66F1-694E-913C-786FB3472ED3}" sibTransId="{EC9B44DA-76AA-0E4C-AD10-537D1BC1C120}"/>
    <dgm:cxn modelId="{4D4E72C3-418D-CE4C-8909-FAD6772D0E2E}" type="presOf" srcId="{1969A158-3803-0D45-9C61-22ED93B6ED12}" destId="{C3E10ACD-3D1B-8143-9AC3-6524B868A980}" srcOrd="0" destOrd="0" presId="urn:microsoft.com/office/officeart/2005/8/layout/radial4"/>
    <dgm:cxn modelId="{2CF85EDB-BFCC-0647-BD90-6FC05C672259}" srcId="{1969A158-3803-0D45-9C61-22ED93B6ED12}" destId="{A5477C1B-75C2-C540-ADFE-0A6697406369}" srcOrd="2" destOrd="0" parTransId="{52CDAF8F-0B21-5349-A1D2-AC9717E858D4}" sibTransId="{5A8CEB90-1047-A34C-9950-BA740947D92B}"/>
    <dgm:cxn modelId="{BCCBCB77-88EF-9B45-A4B7-D97FB34BEBB6}" type="presParOf" srcId="{C2CD863B-E127-7740-B433-BBC60BBD3E09}" destId="{C3E10ACD-3D1B-8143-9AC3-6524B868A980}" srcOrd="0" destOrd="0" presId="urn:microsoft.com/office/officeart/2005/8/layout/radial4"/>
    <dgm:cxn modelId="{4D2817EE-A7EC-BE48-920C-0AE83B08387C}" type="presParOf" srcId="{C2CD863B-E127-7740-B433-BBC60BBD3E09}" destId="{3E879E5B-8E3E-7248-AC56-975BB8DFAA21}" srcOrd="1" destOrd="0" presId="urn:microsoft.com/office/officeart/2005/8/layout/radial4"/>
    <dgm:cxn modelId="{5C72E042-FD63-D846-9F5E-2F80740F77FA}" type="presParOf" srcId="{C2CD863B-E127-7740-B433-BBC60BBD3E09}" destId="{80BB8D99-5C2B-334D-B6E5-29263A00B271}" srcOrd="2" destOrd="0" presId="urn:microsoft.com/office/officeart/2005/8/layout/radial4"/>
    <dgm:cxn modelId="{9A9161CC-DCDD-3A4C-8FF3-55FBA96381C2}" type="presParOf" srcId="{C2CD863B-E127-7740-B433-BBC60BBD3E09}" destId="{9ECE6656-3EC8-F244-AD7E-8927AAC71487}" srcOrd="3" destOrd="0" presId="urn:microsoft.com/office/officeart/2005/8/layout/radial4"/>
    <dgm:cxn modelId="{292F5548-5333-B541-9FA5-C074A4A83E4C}" type="presParOf" srcId="{C2CD863B-E127-7740-B433-BBC60BBD3E09}" destId="{C80D32D6-21DD-0649-AA9F-D92123F23629}" srcOrd="4" destOrd="0" presId="urn:microsoft.com/office/officeart/2005/8/layout/radial4"/>
    <dgm:cxn modelId="{AB968FDC-8AAB-C944-951E-2272A6B9AB89}" type="presParOf" srcId="{C2CD863B-E127-7740-B433-BBC60BBD3E09}" destId="{C66E2445-F570-984D-BBFB-62BD64B64888}" srcOrd="5" destOrd="0" presId="urn:microsoft.com/office/officeart/2005/8/layout/radial4"/>
    <dgm:cxn modelId="{B12DFF90-01BF-0941-B567-6E7BDE307321}" type="presParOf" srcId="{C2CD863B-E127-7740-B433-BBC60BBD3E09}" destId="{5CC1B26D-8CDB-A543-B98F-A9A4A850F26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E10ACD-3D1B-8143-9AC3-6524B868A980}">
      <dsp:nvSpPr>
        <dsp:cNvPr id="0" name=""/>
        <dsp:cNvSpPr/>
      </dsp:nvSpPr>
      <dsp:spPr>
        <a:xfrm>
          <a:off x="2155507" y="2277603"/>
          <a:ext cx="1784985" cy="17849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000" kern="1200" dirty="0"/>
            <a:t>Testzentren</a:t>
          </a:r>
        </a:p>
      </dsp:txBody>
      <dsp:txXfrm>
        <a:off x="2416912" y="2539008"/>
        <a:ext cx="1262175" cy="1262175"/>
      </dsp:txXfrm>
    </dsp:sp>
    <dsp:sp modelId="{3E879E5B-8E3E-7248-AC56-975BB8DFAA21}">
      <dsp:nvSpPr>
        <dsp:cNvPr id="0" name=""/>
        <dsp:cNvSpPr/>
      </dsp:nvSpPr>
      <dsp:spPr>
        <a:xfrm rot="12900000">
          <a:off x="871449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BB8D99-5C2B-334D-B6E5-29263A00B271}">
      <dsp:nvSpPr>
        <dsp:cNvPr id="0" name=""/>
        <dsp:cNvSpPr/>
      </dsp:nvSpPr>
      <dsp:spPr>
        <a:xfrm>
          <a:off x="160123" y="1063372"/>
          <a:ext cx="1695735" cy="135658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KI für Outdoor </a:t>
          </a:r>
          <a:r>
            <a:rPr lang="de-DE" sz="2100" kern="1200" dirty="0" err="1"/>
            <a:t>and</a:t>
          </a:r>
          <a:r>
            <a:rPr lang="de-DE" sz="2100" kern="1200" dirty="0"/>
            <a:t> </a:t>
          </a:r>
          <a:r>
            <a:rPr lang="de-DE" sz="2100" kern="1200" dirty="0" err="1"/>
            <a:t>Swarm</a:t>
          </a:r>
          <a:r>
            <a:rPr lang="de-DE" sz="2100" kern="1200" dirty="0"/>
            <a:t> </a:t>
          </a:r>
          <a:r>
            <a:rPr lang="de-DE" sz="2100" kern="1200" dirty="0" err="1"/>
            <a:t>Robotics</a:t>
          </a:r>
          <a:endParaRPr lang="de-DE" sz="2100" kern="1200" dirty="0"/>
        </a:p>
      </dsp:txBody>
      <dsp:txXfrm>
        <a:off x="199856" y="1103105"/>
        <a:ext cx="1616269" cy="1277122"/>
      </dsp:txXfrm>
    </dsp:sp>
    <dsp:sp modelId="{9ECE6656-3EC8-F244-AD7E-8927AAC71487}">
      <dsp:nvSpPr>
        <dsp:cNvPr id="0" name=""/>
        <dsp:cNvSpPr/>
      </dsp:nvSpPr>
      <dsp:spPr>
        <a:xfrm rot="16200000">
          <a:off x="2292993" y="1180352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0D32D6-21DD-0649-AA9F-D92123F23629}">
      <dsp:nvSpPr>
        <dsp:cNvPr id="0" name=""/>
        <dsp:cNvSpPr/>
      </dsp:nvSpPr>
      <dsp:spPr>
        <a:xfrm>
          <a:off x="2200132" y="1411"/>
          <a:ext cx="1695735" cy="1356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KI für Bild-Verarbeitung</a:t>
          </a:r>
        </a:p>
      </dsp:txBody>
      <dsp:txXfrm>
        <a:off x="2239865" y="41144"/>
        <a:ext cx="1616269" cy="1277122"/>
      </dsp:txXfrm>
    </dsp:sp>
    <dsp:sp modelId="{C66E2445-F570-984D-BBFB-62BD64B64888}">
      <dsp:nvSpPr>
        <dsp:cNvPr id="0" name=""/>
        <dsp:cNvSpPr/>
      </dsp:nvSpPr>
      <dsp:spPr>
        <a:xfrm rot="19500000">
          <a:off x="3714536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C1B26D-8CDB-A543-B98F-A9A4A850F266}">
      <dsp:nvSpPr>
        <dsp:cNvPr id="0" name=""/>
        <dsp:cNvSpPr/>
      </dsp:nvSpPr>
      <dsp:spPr>
        <a:xfrm>
          <a:off x="4240140" y="1063372"/>
          <a:ext cx="1695735" cy="1356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100" kern="1200" dirty="0"/>
            <a:t>KI für intelligente Versorgungs- netze</a:t>
          </a:r>
        </a:p>
      </dsp:txBody>
      <dsp:txXfrm>
        <a:off x="4279873" y="1103105"/>
        <a:ext cx="1616269" cy="12771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EB9248AC-7708-0042-A809-A1D12CAB32B6}" type="datetime1">
              <a:rPr lang="de-DE" smtClean="0"/>
              <a:pPr/>
              <a:t>24.04.21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1336DA1A-22BA-094B-99BD-611495304B3D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54818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/>
            </a:lvl1pPr>
          </a:lstStyle>
          <a:p>
            <a:fld id="{2C44DFFD-294D-8B4D-8756-E231B38D0CE1}" type="datetime1">
              <a:rPr lang="de-DE" smtClean="0"/>
              <a:pPr/>
              <a:t>24.04.21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7" rIns="91433" bIns="45717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33" tIns="45717" rIns="91433" bIns="45717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/>
            </a:lvl1pPr>
          </a:lstStyle>
          <a:p>
            <a:fld id="{5C8CA348-09F2-BF48-9C74-F1B8DCA14F1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67708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3600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1500" dirty="0" err="1"/>
              <a:t>Andere</a:t>
            </a:r>
            <a:r>
              <a:rPr lang="en-US" sz="1500" dirty="0"/>
              <a:t> </a:t>
            </a:r>
            <a:r>
              <a:rPr lang="en-US" sz="1500" dirty="0" err="1"/>
              <a:t>Themen</a:t>
            </a:r>
            <a:r>
              <a:rPr lang="en-US" sz="1500" dirty="0"/>
              <a:t>: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Farming Robotics (</a:t>
            </a:r>
            <a:r>
              <a:rPr lang="en-US" sz="1400" dirty="0" err="1"/>
              <a:t>separat</a:t>
            </a:r>
            <a:r>
              <a:rPr lang="en-US" sz="1400" dirty="0"/>
              <a:t>, TU Dresden)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Swarm Care Robotics (Indoor)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Quantum Swarm Robotics (Swarm robots with quantum nets, beyond von-Neumann)</a:t>
            </a:r>
          </a:p>
          <a:p>
            <a:pPr defTabSz="457166"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52540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0210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8CA348-09F2-BF48-9C74-F1B8DCA14F16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788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636151" y="2188297"/>
            <a:ext cx="3759200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HERZLICH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04476" y="2906869"/>
            <a:ext cx="5441902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WILLKOMMEN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90708" y="3732861"/>
            <a:ext cx="5729287" cy="4702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600" b="0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ZUR AUSSTELLERVERSAMMLUNG</a:t>
            </a:r>
          </a:p>
        </p:txBody>
      </p:sp>
    </p:spTree>
    <p:extLst>
      <p:ext uri="{BB962C8B-B14F-4D97-AF65-F5344CB8AC3E}">
        <p14:creationId xmlns:p14="http://schemas.microsoft.com/office/powerpoint/2010/main" val="1794335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299" y="1297323"/>
            <a:ext cx="6660045" cy="8073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254436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67524" y="1899989"/>
            <a:ext cx="7761081" cy="3563996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lnSpc>
                <a:spcPts val="2500"/>
              </a:lnSpc>
              <a:buClr>
                <a:srgbClr val="005D56"/>
              </a:buClr>
              <a:buSzPct val="150000"/>
              <a:buFont typeface="Wingdings" charset="2"/>
              <a:buChar char="§"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  <a:lvl2pPr>
              <a:defRPr sz="1800"/>
            </a:lvl2pPr>
            <a:lvl3pPr marL="1143000" indent="-228600">
              <a:buClr>
                <a:srgbClr val="005D56"/>
              </a:buClr>
              <a:buSzPct val="150000"/>
              <a:buFont typeface="Wingdings" charset="2"/>
              <a:buChar char="§"/>
              <a:defRPr/>
            </a:lvl3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  <a:p>
            <a:pPr lvl="1"/>
            <a:r>
              <a:rPr lang="de-DE" dirty="0" err="1"/>
              <a:t>ddd</a:t>
            </a:r>
            <a:endParaRPr lang="de-DE" dirty="0"/>
          </a:p>
          <a:p>
            <a:pPr lvl="0"/>
            <a:r>
              <a:rPr lang="de-DE" dirty="0"/>
              <a:t>Dies ist ein weiterer Blindtext in Aufzählungszeichen. </a:t>
            </a: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3002807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762" y="1899989"/>
            <a:ext cx="7761081" cy="356399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Clr>
                <a:srgbClr val="005D56"/>
              </a:buClr>
              <a:buSzPct val="150000"/>
              <a:buFont typeface="Wingdings" charset="2"/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  <a:lvl3pPr marL="1143000" indent="-228600">
              <a:buClr>
                <a:srgbClr val="005D56"/>
              </a:buClr>
              <a:buSzPct val="150000"/>
              <a:buFont typeface="Wingdings" charset="2"/>
              <a:buChar char="§"/>
              <a:defRPr/>
            </a:lvl3pPr>
          </a:lstStyle>
          <a:p>
            <a:pPr lvl="0"/>
            <a:r>
              <a:rPr lang="de-DE" dirty="0"/>
              <a:t>Dies ist Blindtext ohne Aufzählungen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1372620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Nu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16821103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ISAX_Powerpoint_Inhalt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ildplatzhalter 9"/>
          <p:cNvSpPr>
            <a:spLocks noGrp="1"/>
          </p:cNvSpPr>
          <p:nvPr>
            <p:ph type="pic" sz="quarter" idx="18"/>
          </p:nvPr>
        </p:nvSpPr>
        <p:spPr>
          <a:xfrm>
            <a:off x="661636" y="3246665"/>
            <a:ext cx="4195411" cy="3615981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17145"/>
              <a:gd name="connsiteY0" fmla="*/ 448250 h 3602324"/>
              <a:gd name="connsiteX1" fmla="*/ 3631129 w 4017145"/>
              <a:gd name="connsiteY1" fmla="*/ 31 h 3602324"/>
              <a:gd name="connsiteX2" fmla="*/ 4017145 w 4017145"/>
              <a:gd name="connsiteY2" fmla="*/ 3602324 h 3602324"/>
              <a:gd name="connsiteX3" fmla="*/ 80 w 4017145"/>
              <a:gd name="connsiteY3" fmla="*/ 3598666 h 3602324"/>
              <a:gd name="connsiteX4" fmla="*/ 459015 w 4017145"/>
              <a:gd name="connsiteY4" fmla="*/ 448250 h 3602324"/>
              <a:gd name="connsiteX0" fmla="*/ 459015 w 4198584"/>
              <a:gd name="connsiteY0" fmla="*/ 448250 h 3612996"/>
              <a:gd name="connsiteX1" fmla="*/ 3631129 w 4198584"/>
              <a:gd name="connsiteY1" fmla="*/ 31 h 3612996"/>
              <a:gd name="connsiteX2" fmla="*/ 4198584 w 4198584"/>
              <a:gd name="connsiteY2" fmla="*/ 3612996 h 3612996"/>
              <a:gd name="connsiteX3" fmla="*/ 80 w 4198584"/>
              <a:gd name="connsiteY3" fmla="*/ 3598666 h 3612996"/>
              <a:gd name="connsiteX4" fmla="*/ 459015 w 4198584"/>
              <a:gd name="connsiteY4" fmla="*/ 448250 h 3612996"/>
              <a:gd name="connsiteX0" fmla="*/ 443142 w 4198586"/>
              <a:gd name="connsiteY0" fmla="*/ 441900 h 3612996"/>
              <a:gd name="connsiteX1" fmla="*/ 3631131 w 4198586"/>
              <a:gd name="connsiteY1" fmla="*/ 31 h 3612996"/>
              <a:gd name="connsiteX2" fmla="*/ 4198586 w 4198586"/>
              <a:gd name="connsiteY2" fmla="*/ 3612996 h 3612996"/>
              <a:gd name="connsiteX3" fmla="*/ 82 w 4198586"/>
              <a:gd name="connsiteY3" fmla="*/ 3598666 h 3612996"/>
              <a:gd name="connsiteX4" fmla="*/ 443142 w 4198586"/>
              <a:gd name="connsiteY4" fmla="*/ 441900 h 3612996"/>
              <a:gd name="connsiteX0" fmla="*/ 443142 w 4198586"/>
              <a:gd name="connsiteY0" fmla="*/ 441900 h 3612996"/>
              <a:gd name="connsiteX1" fmla="*/ 3631131 w 4198586"/>
              <a:gd name="connsiteY1" fmla="*/ 31 h 3612996"/>
              <a:gd name="connsiteX2" fmla="*/ 4198586 w 4198586"/>
              <a:gd name="connsiteY2" fmla="*/ 3612996 h 3612996"/>
              <a:gd name="connsiteX3" fmla="*/ 82 w 4198586"/>
              <a:gd name="connsiteY3" fmla="*/ 3598666 h 3612996"/>
              <a:gd name="connsiteX4" fmla="*/ 443142 w 4198586"/>
              <a:gd name="connsiteY4" fmla="*/ 441900 h 3612996"/>
              <a:gd name="connsiteX0" fmla="*/ 443142 w 4198586"/>
              <a:gd name="connsiteY0" fmla="*/ 454600 h 3625696"/>
              <a:gd name="connsiteX1" fmla="*/ 3631131 w 4198586"/>
              <a:gd name="connsiteY1" fmla="*/ 31 h 3625696"/>
              <a:gd name="connsiteX2" fmla="*/ 4198586 w 4198586"/>
              <a:gd name="connsiteY2" fmla="*/ 3625696 h 3625696"/>
              <a:gd name="connsiteX3" fmla="*/ 82 w 4198586"/>
              <a:gd name="connsiteY3" fmla="*/ 3611366 h 3625696"/>
              <a:gd name="connsiteX4" fmla="*/ 443142 w 4198586"/>
              <a:gd name="connsiteY4" fmla="*/ 454600 h 3625696"/>
              <a:gd name="connsiteX0" fmla="*/ 443142 w 4198586"/>
              <a:gd name="connsiteY0" fmla="*/ 454600 h 3625696"/>
              <a:gd name="connsiteX1" fmla="*/ 3631131 w 4198586"/>
              <a:gd name="connsiteY1" fmla="*/ 31 h 3625696"/>
              <a:gd name="connsiteX2" fmla="*/ 4198586 w 4198586"/>
              <a:gd name="connsiteY2" fmla="*/ 3625696 h 3625696"/>
              <a:gd name="connsiteX3" fmla="*/ 82 w 4198586"/>
              <a:gd name="connsiteY3" fmla="*/ 3611366 h 3625696"/>
              <a:gd name="connsiteX4" fmla="*/ 443142 w 4198586"/>
              <a:gd name="connsiteY4" fmla="*/ 454600 h 3625696"/>
              <a:gd name="connsiteX0" fmla="*/ 443142 w 4198586"/>
              <a:gd name="connsiteY0" fmla="*/ 454569 h 3625665"/>
              <a:gd name="connsiteX1" fmla="*/ 3631131 w 4198586"/>
              <a:gd name="connsiteY1" fmla="*/ 0 h 3625665"/>
              <a:gd name="connsiteX2" fmla="*/ 4198586 w 4198586"/>
              <a:gd name="connsiteY2" fmla="*/ 3625665 h 3625665"/>
              <a:gd name="connsiteX3" fmla="*/ 82 w 4198586"/>
              <a:gd name="connsiteY3" fmla="*/ 3611335 h 3625665"/>
              <a:gd name="connsiteX4" fmla="*/ 443142 w 4198586"/>
              <a:gd name="connsiteY4" fmla="*/ 454569 h 3625665"/>
              <a:gd name="connsiteX0" fmla="*/ 443142 w 4195411"/>
              <a:gd name="connsiteY0" fmla="*/ 454569 h 3612965"/>
              <a:gd name="connsiteX1" fmla="*/ 3631131 w 4195411"/>
              <a:gd name="connsiteY1" fmla="*/ 0 h 3612965"/>
              <a:gd name="connsiteX2" fmla="*/ 4195411 w 4195411"/>
              <a:gd name="connsiteY2" fmla="*/ 3612965 h 3612965"/>
              <a:gd name="connsiteX3" fmla="*/ 82 w 4195411"/>
              <a:gd name="connsiteY3" fmla="*/ 3611335 h 3612965"/>
              <a:gd name="connsiteX4" fmla="*/ 443142 w 4195411"/>
              <a:gd name="connsiteY4" fmla="*/ 454569 h 3612965"/>
              <a:gd name="connsiteX0" fmla="*/ 443142 w 4195411"/>
              <a:gd name="connsiteY0" fmla="*/ 454569 h 3623719"/>
              <a:gd name="connsiteX1" fmla="*/ 3631131 w 4195411"/>
              <a:gd name="connsiteY1" fmla="*/ 0 h 3623719"/>
              <a:gd name="connsiteX2" fmla="*/ 4195411 w 4195411"/>
              <a:gd name="connsiteY2" fmla="*/ 3612965 h 3623719"/>
              <a:gd name="connsiteX3" fmla="*/ 82 w 4195411"/>
              <a:gd name="connsiteY3" fmla="*/ 3611335 h 3623719"/>
              <a:gd name="connsiteX4" fmla="*/ 443142 w 4195411"/>
              <a:gd name="connsiteY4" fmla="*/ 454569 h 3623719"/>
              <a:gd name="connsiteX0" fmla="*/ 443142 w 4195411"/>
              <a:gd name="connsiteY0" fmla="*/ 454569 h 3615277"/>
              <a:gd name="connsiteX1" fmla="*/ 3631131 w 4195411"/>
              <a:gd name="connsiteY1" fmla="*/ 0 h 3615277"/>
              <a:gd name="connsiteX2" fmla="*/ 4195411 w 4195411"/>
              <a:gd name="connsiteY2" fmla="*/ 3612965 h 3615277"/>
              <a:gd name="connsiteX3" fmla="*/ 82 w 4195411"/>
              <a:gd name="connsiteY3" fmla="*/ 3611335 h 3615277"/>
              <a:gd name="connsiteX4" fmla="*/ 443142 w 4195411"/>
              <a:gd name="connsiteY4" fmla="*/ 454569 h 3615277"/>
              <a:gd name="connsiteX0" fmla="*/ 443142 w 4195411"/>
              <a:gd name="connsiteY0" fmla="*/ 454569 h 3615981"/>
              <a:gd name="connsiteX1" fmla="*/ 3631131 w 4195411"/>
              <a:gd name="connsiteY1" fmla="*/ 0 h 3615981"/>
              <a:gd name="connsiteX2" fmla="*/ 4195411 w 4195411"/>
              <a:gd name="connsiteY2" fmla="*/ 3612965 h 3615981"/>
              <a:gd name="connsiteX3" fmla="*/ 82 w 4195411"/>
              <a:gd name="connsiteY3" fmla="*/ 3611335 h 3615981"/>
              <a:gd name="connsiteX4" fmla="*/ 443142 w 4195411"/>
              <a:gd name="connsiteY4" fmla="*/ 454569 h 3615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95411" h="3615981">
                <a:moveTo>
                  <a:pt x="443142" y="454569"/>
                </a:moveTo>
                <a:cubicBezTo>
                  <a:pt x="475688" y="447073"/>
                  <a:pt x="3594530" y="10672"/>
                  <a:pt x="3631131" y="0"/>
                </a:cubicBezTo>
                <a:cubicBezTo>
                  <a:pt x="3629050" y="25830"/>
                  <a:pt x="4187699" y="3571875"/>
                  <a:pt x="4195411" y="3612965"/>
                </a:cubicBezTo>
                <a:cubicBezTo>
                  <a:pt x="4092368" y="3618772"/>
                  <a:pt x="30100" y="3615053"/>
                  <a:pt x="82" y="3611335"/>
                </a:cubicBezTo>
                <a:cubicBezTo>
                  <a:pt x="-7033" y="3589251"/>
                  <a:pt x="450257" y="508668"/>
                  <a:pt x="443142" y="454569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5" name="Bildplatzhalter 9"/>
          <p:cNvSpPr>
            <a:spLocks noGrp="1"/>
          </p:cNvSpPr>
          <p:nvPr>
            <p:ph type="pic" sz="quarter" idx="19"/>
          </p:nvPr>
        </p:nvSpPr>
        <p:spPr>
          <a:xfrm>
            <a:off x="4557830" y="2561374"/>
            <a:ext cx="4589850" cy="4302049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36699"/>
              <a:gd name="connsiteY0" fmla="*/ 1152587 h 4306661"/>
              <a:gd name="connsiteX1" fmla="*/ 4036699 w 4036699"/>
              <a:gd name="connsiteY1" fmla="*/ 26 h 4306661"/>
              <a:gd name="connsiteX2" fmla="*/ 4017145 w 4036699"/>
              <a:gd name="connsiteY2" fmla="*/ 4306661 h 4306661"/>
              <a:gd name="connsiteX3" fmla="*/ 80 w 4036699"/>
              <a:gd name="connsiteY3" fmla="*/ 4303003 h 4306661"/>
              <a:gd name="connsiteX4" fmla="*/ 459015 w 4036699"/>
              <a:gd name="connsiteY4" fmla="*/ 1152587 h 4306661"/>
              <a:gd name="connsiteX0" fmla="*/ 0 w 4644973"/>
              <a:gd name="connsiteY0" fmla="*/ 651010 h 4306661"/>
              <a:gd name="connsiteX1" fmla="*/ 4644973 w 4644973"/>
              <a:gd name="connsiteY1" fmla="*/ 26 h 4306661"/>
              <a:gd name="connsiteX2" fmla="*/ 4625419 w 4644973"/>
              <a:gd name="connsiteY2" fmla="*/ 4306661 h 4306661"/>
              <a:gd name="connsiteX3" fmla="*/ 608354 w 4644973"/>
              <a:gd name="connsiteY3" fmla="*/ 4303003 h 4306661"/>
              <a:gd name="connsiteX4" fmla="*/ 0 w 4644973"/>
              <a:gd name="connsiteY4" fmla="*/ 651010 h 4306661"/>
              <a:gd name="connsiteX0" fmla="*/ 0 w 4634300"/>
              <a:gd name="connsiteY0" fmla="*/ 672354 h 4306661"/>
              <a:gd name="connsiteX1" fmla="*/ 4634300 w 4634300"/>
              <a:gd name="connsiteY1" fmla="*/ 26 h 4306661"/>
              <a:gd name="connsiteX2" fmla="*/ 4614746 w 4634300"/>
              <a:gd name="connsiteY2" fmla="*/ 4306661 h 4306661"/>
              <a:gd name="connsiteX3" fmla="*/ 597681 w 4634300"/>
              <a:gd name="connsiteY3" fmla="*/ 4303003 h 4306661"/>
              <a:gd name="connsiteX4" fmla="*/ 0 w 4634300"/>
              <a:gd name="connsiteY4" fmla="*/ 672354 h 4306661"/>
              <a:gd name="connsiteX0" fmla="*/ 0 w 4605725"/>
              <a:gd name="connsiteY0" fmla="*/ 653304 h 4306661"/>
              <a:gd name="connsiteX1" fmla="*/ 4605725 w 4605725"/>
              <a:gd name="connsiteY1" fmla="*/ 26 h 4306661"/>
              <a:gd name="connsiteX2" fmla="*/ 4586171 w 4605725"/>
              <a:gd name="connsiteY2" fmla="*/ 4306661 h 4306661"/>
              <a:gd name="connsiteX3" fmla="*/ 569106 w 4605725"/>
              <a:gd name="connsiteY3" fmla="*/ 4303003 h 4306661"/>
              <a:gd name="connsiteX4" fmla="*/ 0 w 4605725"/>
              <a:gd name="connsiteY4" fmla="*/ 653304 h 4306661"/>
              <a:gd name="connsiteX0" fmla="*/ 0 w 4589850"/>
              <a:gd name="connsiteY0" fmla="*/ 646955 h 4300312"/>
              <a:gd name="connsiteX1" fmla="*/ 4589850 w 4589850"/>
              <a:gd name="connsiteY1" fmla="*/ 27 h 4300312"/>
              <a:gd name="connsiteX2" fmla="*/ 4586171 w 4589850"/>
              <a:gd name="connsiteY2" fmla="*/ 4300312 h 4300312"/>
              <a:gd name="connsiteX3" fmla="*/ 569106 w 4589850"/>
              <a:gd name="connsiteY3" fmla="*/ 4296654 h 4300312"/>
              <a:gd name="connsiteX4" fmla="*/ 0 w 4589850"/>
              <a:gd name="connsiteY4" fmla="*/ 646955 h 4300312"/>
              <a:gd name="connsiteX0" fmla="*/ 0 w 4589850"/>
              <a:gd name="connsiteY0" fmla="*/ 646955 h 4300312"/>
              <a:gd name="connsiteX1" fmla="*/ 4589850 w 4589850"/>
              <a:gd name="connsiteY1" fmla="*/ 27 h 4300312"/>
              <a:gd name="connsiteX2" fmla="*/ 4586171 w 4589850"/>
              <a:gd name="connsiteY2" fmla="*/ 4300312 h 4300312"/>
              <a:gd name="connsiteX3" fmla="*/ 569106 w 4589850"/>
              <a:gd name="connsiteY3" fmla="*/ 4296654 h 4300312"/>
              <a:gd name="connsiteX4" fmla="*/ 0 w 4589850"/>
              <a:gd name="connsiteY4" fmla="*/ 646955 h 4300312"/>
              <a:gd name="connsiteX0" fmla="*/ 0 w 4589850"/>
              <a:gd name="connsiteY0" fmla="*/ 646928 h 4300285"/>
              <a:gd name="connsiteX1" fmla="*/ 4589850 w 4589850"/>
              <a:gd name="connsiteY1" fmla="*/ 0 h 4300285"/>
              <a:gd name="connsiteX2" fmla="*/ 4586171 w 4589850"/>
              <a:gd name="connsiteY2" fmla="*/ 4300285 h 4300285"/>
              <a:gd name="connsiteX3" fmla="*/ 569106 w 4589850"/>
              <a:gd name="connsiteY3" fmla="*/ 4296627 h 4300285"/>
              <a:gd name="connsiteX4" fmla="*/ 0 w 4589850"/>
              <a:gd name="connsiteY4" fmla="*/ 646928 h 4300285"/>
              <a:gd name="connsiteX0" fmla="*/ 0 w 4589850"/>
              <a:gd name="connsiteY0" fmla="*/ 646928 h 4322510"/>
              <a:gd name="connsiteX1" fmla="*/ 4589850 w 4589850"/>
              <a:gd name="connsiteY1" fmla="*/ 0 h 4322510"/>
              <a:gd name="connsiteX2" fmla="*/ 4589346 w 4589850"/>
              <a:gd name="connsiteY2" fmla="*/ 4322510 h 4322510"/>
              <a:gd name="connsiteX3" fmla="*/ 569106 w 4589850"/>
              <a:gd name="connsiteY3" fmla="*/ 4296627 h 4322510"/>
              <a:gd name="connsiteX4" fmla="*/ 0 w 4589850"/>
              <a:gd name="connsiteY4" fmla="*/ 646928 h 4322510"/>
              <a:gd name="connsiteX0" fmla="*/ 0 w 4589850"/>
              <a:gd name="connsiteY0" fmla="*/ 646928 h 4300285"/>
              <a:gd name="connsiteX1" fmla="*/ 4589850 w 4589850"/>
              <a:gd name="connsiteY1" fmla="*/ 0 h 4300285"/>
              <a:gd name="connsiteX2" fmla="*/ 4589346 w 4589850"/>
              <a:gd name="connsiteY2" fmla="*/ 4300285 h 4300285"/>
              <a:gd name="connsiteX3" fmla="*/ 569106 w 4589850"/>
              <a:gd name="connsiteY3" fmla="*/ 4296627 h 4300285"/>
              <a:gd name="connsiteX4" fmla="*/ 0 w 4589850"/>
              <a:gd name="connsiteY4" fmla="*/ 646928 h 4300285"/>
              <a:gd name="connsiteX0" fmla="*/ 0 w 4589850"/>
              <a:gd name="connsiteY0" fmla="*/ 646928 h 4300285"/>
              <a:gd name="connsiteX1" fmla="*/ 4589850 w 4589850"/>
              <a:gd name="connsiteY1" fmla="*/ 0 h 4300285"/>
              <a:gd name="connsiteX2" fmla="*/ 4589346 w 4589850"/>
              <a:gd name="connsiteY2" fmla="*/ 4300285 h 4300285"/>
              <a:gd name="connsiteX3" fmla="*/ 569106 w 4589850"/>
              <a:gd name="connsiteY3" fmla="*/ 4296627 h 4300285"/>
              <a:gd name="connsiteX4" fmla="*/ 0 w 4589850"/>
              <a:gd name="connsiteY4" fmla="*/ 646928 h 4300285"/>
              <a:gd name="connsiteX0" fmla="*/ 0 w 4589850"/>
              <a:gd name="connsiteY0" fmla="*/ 646928 h 4302049"/>
              <a:gd name="connsiteX1" fmla="*/ 4589850 w 4589850"/>
              <a:gd name="connsiteY1" fmla="*/ 0 h 4302049"/>
              <a:gd name="connsiteX2" fmla="*/ 4589346 w 4589850"/>
              <a:gd name="connsiteY2" fmla="*/ 4300285 h 4302049"/>
              <a:gd name="connsiteX3" fmla="*/ 569106 w 4589850"/>
              <a:gd name="connsiteY3" fmla="*/ 4296627 h 4302049"/>
              <a:gd name="connsiteX4" fmla="*/ 0 w 4589850"/>
              <a:gd name="connsiteY4" fmla="*/ 646928 h 4302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9850" h="4302049">
                <a:moveTo>
                  <a:pt x="0" y="646928"/>
                </a:moveTo>
                <a:cubicBezTo>
                  <a:pt x="89696" y="636257"/>
                  <a:pt x="4556424" y="4322"/>
                  <a:pt x="4589850" y="0"/>
                </a:cubicBezTo>
                <a:cubicBezTo>
                  <a:pt x="4584594" y="51230"/>
                  <a:pt x="4591159" y="4256020"/>
                  <a:pt x="4589346" y="4300285"/>
                </a:cubicBezTo>
                <a:cubicBezTo>
                  <a:pt x="4554191" y="4305416"/>
                  <a:pt x="1909186" y="4297846"/>
                  <a:pt x="569106" y="4296627"/>
                </a:cubicBezTo>
                <a:cubicBezTo>
                  <a:pt x="561991" y="4274543"/>
                  <a:pt x="7115" y="701027"/>
                  <a:pt x="0" y="646928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9935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ISAX_Powerpoint_Inhalt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ildplatzhalter 9"/>
          <p:cNvSpPr>
            <a:spLocks noGrp="1"/>
          </p:cNvSpPr>
          <p:nvPr>
            <p:ph type="pic" sz="quarter" idx="18"/>
          </p:nvPr>
        </p:nvSpPr>
        <p:spPr>
          <a:xfrm>
            <a:off x="-4040" y="850"/>
            <a:ext cx="4298597" cy="4732208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17145"/>
              <a:gd name="connsiteY0" fmla="*/ 448250 h 3602324"/>
              <a:gd name="connsiteX1" fmla="*/ 3631129 w 4017145"/>
              <a:gd name="connsiteY1" fmla="*/ 31 h 3602324"/>
              <a:gd name="connsiteX2" fmla="*/ 4017145 w 4017145"/>
              <a:gd name="connsiteY2" fmla="*/ 3602324 h 3602324"/>
              <a:gd name="connsiteX3" fmla="*/ 80 w 4017145"/>
              <a:gd name="connsiteY3" fmla="*/ 3598666 h 3602324"/>
              <a:gd name="connsiteX4" fmla="*/ 459015 w 4017145"/>
              <a:gd name="connsiteY4" fmla="*/ 448250 h 3602324"/>
              <a:gd name="connsiteX0" fmla="*/ 459015 w 4198584"/>
              <a:gd name="connsiteY0" fmla="*/ 448250 h 3612996"/>
              <a:gd name="connsiteX1" fmla="*/ 3631129 w 4198584"/>
              <a:gd name="connsiteY1" fmla="*/ 31 h 3612996"/>
              <a:gd name="connsiteX2" fmla="*/ 4198584 w 4198584"/>
              <a:gd name="connsiteY2" fmla="*/ 3612996 h 3612996"/>
              <a:gd name="connsiteX3" fmla="*/ 80 w 4198584"/>
              <a:gd name="connsiteY3" fmla="*/ 3598666 h 3612996"/>
              <a:gd name="connsiteX4" fmla="*/ 459015 w 4198584"/>
              <a:gd name="connsiteY4" fmla="*/ 448250 h 3612996"/>
              <a:gd name="connsiteX0" fmla="*/ 405660 w 4198593"/>
              <a:gd name="connsiteY0" fmla="*/ 10704 h 3612996"/>
              <a:gd name="connsiteX1" fmla="*/ 3631138 w 4198593"/>
              <a:gd name="connsiteY1" fmla="*/ 31 h 3612996"/>
              <a:gd name="connsiteX2" fmla="*/ 4198593 w 4198593"/>
              <a:gd name="connsiteY2" fmla="*/ 3612996 h 3612996"/>
              <a:gd name="connsiteX3" fmla="*/ 89 w 4198593"/>
              <a:gd name="connsiteY3" fmla="*/ 3598666 h 3612996"/>
              <a:gd name="connsiteX4" fmla="*/ 405660 w 4198593"/>
              <a:gd name="connsiteY4" fmla="*/ 10704 h 3612996"/>
              <a:gd name="connsiteX0" fmla="*/ 405660 w 4198593"/>
              <a:gd name="connsiteY0" fmla="*/ 3081 h 3605373"/>
              <a:gd name="connsiteX1" fmla="*/ 3631138 w 4198593"/>
              <a:gd name="connsiteY1" fmla="*/ 3080 h 3605373"/>
              <a:gd name="connsiteX2" fmla="*/ 4198593 w 4198593"/>
              <a:gd name="connsiteY2" fmla="*/ 3605373 h 3605373"/>
              <a:gd name="connsiteX3" fmla="*/ 89 w 4198593"/>
              <a:gd name="connsiteY3" fmla="*/ 3591043 h 3605373"/>
              <a:gd name="connsiteX4" fmla="*/ 405660 w 4198593"/>
              <a:gd name="connsiteY4" fmla="*/ 3081 h 3605373"/>
              <a:gd name="connsiteX0" fmla="*/ 405660 w 4465415"/>
              <a:gd name="connsiteY0" fmla="*/ 3081 h 3591043"/>
              <a:gd name="connsiteX1" fmla="*/ 3631138 w 4465415"/>
              <a:gd name="connsiteY1" fmla="*/ 3080 h 3591043"/>
              <a:gd name="connsiteX2" fmla="*/ 4465415 w 4465415"/>
              <a:gd name="connsiteY2" fmla="*/ 3114468 h 3591043"/>
              <a:gd name="connsiteX3" fmla="*/ 89 w 4465415"/>
              <a:gd name="connsiteY3" fmla="*/ 3591043 h 3591043"/>
              <a:gd name="connsiteX4" fmla="*/ 405660 w 4465415"/>
              <a:gd name="connsiteY4" fmla="*/ 3081 h 3591043"/>
              <a:gd name="connsiteX0" fmla="*/ 0 w 4059755"/>
              <a:gd name="connsiteY0" fmla="*/ 3081 h 3452309"/>
              <a:gd name="connsiteX1" fmla="*/ 3225478 w 4059755"/>
              <a:gd name="connsiteY1" fmla="*/ 3080 h 3452309"/>
              <a:gd name="connsiteX2" fmla="*/ 4059755 w 4059755"/>
              <a:gd name="connsiteY2" fmla="*/ 3114468 h 3452309"/>
              <a:gd name="connsiteX3" fmla="*/ 64037 w 4059755"/>
              <a:gd name="connsiteY3" fmla="*/ 3452309 h 3452309"/>
              <a:gd name="connsiteX4" fmla="*/ 0 w 4059755"/>
              <a:gd name="connsiteY4" fmla="*/ 3081 h 3452309"/>
              <a:gd name="connsiteX0" fmla="*/ 0 w 4027737"/>
              <a:gd name="connsiteY0" fmla="*/ 10710 h 3449266"/>
              <a:gd name="connsiteX1" fmla="*/ 3193460 w 4027737"/>
              <a:gd name="connsiteY1" fmla="*/ 37 h 3449266"/>
              <a:gd name="connsiteX2" fmla="*/ 4027737 w 4027737"/>
              <a:gd name="connsiteY2" fmla="*/ 3111425 h 3449266"/>
              <a:gd name="connsiteX3" fmla="*/ 32019 w 4027737"/>
              <a:gd name="connsiteY3" fmla="*/ 3449266 h 3449266"/>
              <a:gd name="connsiteX4" fmla="*/ 0 w 4027737"/>
              <a:gd name="connsiteY4" fmla="*/ 10710 h 3449266"/>
              <a:gd name="connsiteX0" fmla="*/ 0 w 4006391"/>
              <a:gd name="connsiteY0" fmla="*/ 3080 h 3452308"/>
              <a:gd name="connsiteX1" fmla="*/ 3172114 w 4006391"/>
              <a:gd name="connsiteY1" fmla="*/ 3079 h 3452308"/>
              <a:gd name="connsiteX2" fmla="*/ 4006391 w 4006391"/>
              <a:gd name="connsiteY2" fmla="*/ 3114467 h 3452308"/>
              <a:gd name="connsiteX3" fmla="*/ 10673 w 4006391"/>
              <a:gd name="connsiteY3" fmla="*/ 3452308 h 3452308"/>
              <a:gd name="connsiteX4" fmla="*/ 0 w 4006391"/>
              <a:gd name="connsiteY4" fmla="*/ 3080 h 3452308"/>
              <a:gd name="connsiteX0" fmla="*/ 0 w 4006391"/>
              <a:gd name="connsiteY0" fmla="*/ 3080 h 3430964"/>
              <a:gd name="connsiteX1" fmla="*/ 3172114 w 4006391"/>
              <a:gd name="connsiteY1" fmla="*/ 3079 h 3430964"/>
              <a:gd name="connsiteX2" fmla="*/ 4006391 w 4006391"/>
              <a:gd name="connsiteY2" fmla="*/ 3114467 h 3430964"/>
              <a:gd name="connsiteX3" fmla="*/ 10673 w 4006391"/>
              <a:gd name="connsiteY3" fmla="*/ 3430964 h 3430964"/>
              <a:gd name="connsiteX4" fmla="*/ 0 w 4006391"/>
              <a:gd name="connsiteY4" fmla="*/ 3080 h 3430964"/>
              <a:gd name="connsiteX0" fmla="*/ 2054 w 3997772"/>
              <a:gd name="connsiteY0" fmla="*/ 3080 h 3430964"/>
              <a:gd name="connsiteX1" fmla="*/ 3163495 w 3997772"/>
              <a:gd name="connsiteY1" fmla="*/ 3079 h 3430964"/>
              <a:gd name="connsiteX2" fmla="*/ 3997772 w 3997772"/>
              <a:gd name="connsiteY2" fmla="*/ 3114467 h 3430964"/>
              <a:gd name="connsiteX3" fmla="*/ 2054 w 3997772"/>
              <a:gd name="connsiteY3" fmla="*/ 3430964 h 3430964"/>
              <a:gd name="connsiteX4" fmla="*/ 2054 w 3997772"/>
              <a:gd name="connsiteY4" fmla="*/ 3080 h 3430964"/>
              <a:gd name="connsiteX0" fmla="*/ 2054 w 4285940"/>
              <a:gd name="connsiteY0" fmla="*/ 3080 h 4235012"/>
              <a:gd name="connsiteX1" fmla="*/ 3163495 w 4285940"/>
              <a:gd name="connsiteY1" fmla="*/ 3079 h 4235012"/>
              <a:gd name="connsiteX2" fmla="*/ 4285940 w 4285940"/>
              <a:gd name="connsiteY2" fmla="*/ 4235012 h 4235012"/>
              <a:gd name="connsiteX3" fmla="*/ 2054 w 4285940"/>
              <a:gd name="connsiteY3" fmla="*/ 3430964 h 4235012"/>
              <a:gd name="connsiteX4" fmla="*/ 2054 w 4285940"/>
              <a:gd name="connsiteY4" fmla="*/ 3080 h 4235012"/>
              <a:gd name="connsiteX0" fmla="*/ 0 w 4283886"/>
              <a:gd name="connsiteY0" fmla="*/ 3080 h 4722258"/>
              <a:gd name="connsiteX1" fmla="*/ 3161441 w 4283886"/>
              <a:gd name="connsiteY1" fmla="*/ 3079 h 4722258"/>
              <a:gd name="connsiteX2" fmla="*/ 4283886 w 4283886"/>
              <a:gd name="connsiteY2" fmla="*/ 4235012 h 4722258"/>
              <a:gd name="connsiteX3" fmla="*/ 10673 w 4283886"/>
              <a:gd name="connsiteY3" fmla="*/ 4722258 h 4722258"/>
              <a:gd name="connsiteX4" fmla="*/ 0 w 4283886"/>
              <a:gd name="connsiteY4" fmla="*/ 3080 h 4722258"/>
              <a:gd name="connsiteX0" fmla="*/ 0 w 4283886"/>
              <a:gd name="connsiteY0" fmla="*/ 3080 h 4722258"/>
              <a:gd name="connsiteX1" fmla="*/ 3161441 w 4283886"/>
              <a:gd name="connsiteY1" fmla="*/ 3079 h 4722258"/>
              <a:gd name="connsiteX2" fmla="*/ 4283886 w 4283886"/>
              <a:gd name="connsiteY2" fmla="*/ 4235012 h 4722258"/>
              <a:gd name="connsiteX3" fmla="*/ 10673 w 4283886"/>
              <a:gd name="connsiteY3" fmla="*/ 4722258 h 4722258"/>
              <a:gd name="connsiteX4" fmla="*/ 0 w 4283886"/>
              <a:gd name="connsiteY4" fmla="*/ 3080 h 4722258"/>
              <a:gd name="connsiteX0" fmla="*/ 2053 w 4285939"/>
              <a:gd name="connsiteY0" fmla="*/ 3080 h 4722258"/>
              <a:gd name="connsiteX1" fmla="*/ 3163494 w 4285939"/>
              <a:gd name="connsiteY1" fmla="*/ 3079 h 4722258"/>
              <a:gd name="connsiteX2" fmla="*/ 4285939 w 4285939"/>
              <a:gd name="connsiteY2" fmla="*/ 4235012 h 4722258"/>
              <a:gd name="connsiteX3" fmla="*/ 2053 w 4285939"/>
              <a:gd name="connsiteY3" fmla="*/ 4722258 h 4722258"/>
              <a:gd name="connsiteX4" fmla="*/ 2053 w 4285939"/>
              <a:gd name="connsiteY4" fmla="*/ 3080 h 4722258"/>
              <a:gd name="connsiteX0" fmla="*/ 2053 w 4285939"/>
              <a:gd name="connsiteY0" fmla="*/ 9552 h 4728730"/>
              <a:gd name="connsiteX1" fmla="*/ 3163494 w 4285939"/>
              <a:gd name="connsiteY1" fmla="*/ 26 h 4728730"/>
              <a:gd name="connsiteX2" fmla="*/ 4285939 w 4285939"/>
              <a:gd name="connsiteY2" fmla="*/ 4241484 h 4728730"/>
              <a:gd name="connsiteX3" fmla="*/ 2053 w 4285939"/>
              <a:gd name="connsiteY3" fmla="*/ 4728730 h 4728730"/>
              <a:gd name="connsiteX4" fmla="*/ 2053 w 4285939"/>
              <a:gd name="connsiteY4" fmla="*/ 9552 h 4728730"/>
              <a:gd name="connsiteX0" fmla="*/ 2053 w 4285939"/>
              <a:gd name="connsiteY0" fmla="*/ 9526 h 4728704"/>
              <a:gd name="connsiteX1" fmla="*/ 3163494 w 4285939"/>
              <a:gd name="connsiteY1" fmla="*/ 0 h 4728704"/>
              <a:gd name="connsiteX2" fmla="*/ 4285939 w 4285939"/>
              <a:gd name="connsiteY2" fmla="*/ 4241458 h 4728704"/>
              <a:gd name="connsiteX3" fmla="*/ 2053 w 4285939"/>
              <a:gd name="connsiteY3" fmla="*/ 4728704 h 4728704"/>
              <a:gd name="connsiteX4" fmla="*/ 2053 w 4285939"/>
              <a:gd name="connsiteY4" fmla="*/ 9526 h 4728704"/>
              <a:gd name="connsiteX0" fmla="*/ 2053 w 4285939"/>
              <a:gd name="connsiteY0" fmla="*/ 9526 h 4728704"/>
              <a:gd name="connsiteX1" fmla="*/ 3163494 w 4285939"/>
              <a:gd name="connsiteY1" fmla="*/ 0 h 4728704"/>
              <a:gd name="connsiteX2" fmla="*/ 4285939 w 4285939"/>
              <a:gd name="connsiteY2" fmla="*/ 4241458 h 4728704"/>
              <a:gd name="connsiteX3" fmla="*/ 2053 w 4285939"/>
              <a:gd name="connsiteY3" fmla="*/ 4728704 h 4728704"/>
              <a:gd name="connsiteX4" fmla="*/ 2053 w 4285939"/>
              <a:gd name="connsiteY4" fmla="*/ 9526 h 4728704"/>
              <a:gd name="connsiteX0" fmla="*/ 0 w 4296586"/>
              <a:gd name="connsiteY0" fmla="*/ 4498 h 4733201"/>
              <a:gd name="connsiteX1" fmla="*/ 3174141 w 4296586"/>
              <a:gd name="connsiteY1" fmla="*/ 4497 h 4733201"/>
              <a:gd name="connsiteX2" fmla="*/ 4296586 w 4296586"/>
              <a:gd name="connsiteY2" fmla="*/ 4245955 h 4733201"/>
              <a:gd name="connsiteX3" fmla="*/ 12700 w 4296586"/>
              <a:gd name="connsiteY3" fmla="*/ 4733201 h 4733201"/>
              <a:gd name="connsiteX4" fmla="*/ 0 w 4296586"/>
              <a:gd name="connsiteY4" fmla="*/ 4498 h 4733201"/>
              <a:gd name="connsiteX0" fmla="*/ 0 w 4296586"/>
              <a:gd name="connsiteY0" fmla="*/ 1 h 4728704"/>
              <a:gd name="connsiteX1" fmla="*/ 3174141 w 4296586"/>
              <a:gd name="connsiteY1" fmla="*/ 0 h 4728704"/>
              <a:gd name="connsiteX2" fmla="*/ 4296586 w 4296586"/>
              <a:gd name="connsiteY2" fmla="*/ 4241458 h 4728704"/>
              <a:gd name="connsiteX3" fmla="*/ 12700 w 4296586"/>
              <a:gd name="connsiteY3" fmla="*/ 4728704 h 4728704"/>
              <a:gd name="connsiteX4" fmla="*/ 0 w 4296586"/>
              <a:gd name="connsiteY4" fmla="*/ 1 h 4728704"/>
              <a:gd name="connsiteX0" fmla="*/ 0 w 4296586"/>
              <a:gd name="connsiteY0" fmla="*/ 330 h 4729033"/>
              <a:gd name="connsiteX1" fmla="*/ 3174141 w 4296586"/>
              <a:gd name="connsiteY1" fmla="*/ 329 h 4729033"/>
              <a:gd name="connsiteX2" fmla="*/ 4296586 w 4296586"/>
              <a:gd name="connsiteY2" fmla="*/ 4241787 h 4729033"/>
              <a:gd name="connsiteX3" fmla="*/ 12700 w 4296586"/>
              <a:gd name="connsiteY3" fmla="*/ 4729033 h 4729033"/>
              <a:gd name="connsiteX4" fmla="*/ 0 w 4296586"/>
              <a:gd name="connsiteY4" fmla="*/ 330 h 4729033"/>
              <a:gd name="connsiteX0" fmla="*/ 0 w 4296586"/>
              <a:gd name="connsiteY0" fmla="*/ 330 h 4729033"/>
              <a:gd name="connsiteX1" fmla="*/ 3174141 w 4296586"/>
              <a:gd name="connsiteY1" fmla="*/ 329 h 4729033"/>
              <a:gd name="connsiteX2" fmla="*/ 4296586 w 4296586"/>
              <a:gd name="connsiteY2" fmla="*/ 4241787 h 4729033"/>
              <a:gd name="connsiteX3" fmla="*/ 12700 w 4296586"/>
              <a:gd name="connsiteY3" fmla="*/ 4729033 h 4729033"/>
              <a:gd name="connsiteX4" fmla="*/ 0 w 4296586"/>
              <a:gd name="connsiteY4" fmla="*/ 330 h 4729033"/>
              <a:gd name="connsiteX0" fmla="*/ 438 w 4297024"/>
              <a:gd name="connsiteY0" fmla="*/ 330 h 4729033"/>
              <a:gd name="connsiteX1" fmla="*/ 3174579 w 4297024"/>
              <a:gd name="connsiteY1" fmla="*/ 329 h 4729033"/>
              <a:gd name="connsiteX2" fmla="*/ 4297024 w 4297024"/>
              <a:gd name="connsiteY2" fmla="*/ 4241787 h 4729033"/>
              <a:gd name="connsiteX3" fmla="*/ 13138 w 4297024"/>
              <a:gd name="connsiteY3" fmla="*/ 4729033 h 4729033"/>
              <a:gd name="connsiteX4" fmla="*/ 438 w 4297024"/>
              <a:gd name="connsiteY4" fmla="*/ 330 h 4729033"/>
              <a:gd name="connsiteX0" fmla="*/ 2011 w 4298597"/>
              <a:gd name="connsiteY0" fmla="*/ 330 h 4732208"/>
              <a:gd name="connsiteX1" fmla="*/ 3176152 w 4298597"/>
              <a:gd name="connsiteY1" fmla="*/ 329 h 4732208"/>
              <a:gd name="connsiteX2" fmla="*/ 4298597 w 4298597"/>
              <a:gd name="connsiteY2" fmla="*/ 4241787 h 4732208"/>
              <a:gd name="connsiteX3" fmla="*/ 5186 w 4298597"/>
              <a:gd name="connsiteY3" fmla="*/ 4732208 h 4732208"/>
              <a:gd name="connsiteX4" fmla="*/ 2011 w 4298597"/>
              <a:gd name="connsiteY4" fmla="*/ 330 h 473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8597" h="4732208">
                <a:moveTo>
                  <a:pt x="2011" y="330"/>
                </a:moveTo>
                <a:cubicBezTo>
                  <a:pt x="25032" y="-816"/>
                  <a:pt x="3139551" y="1476"/>
                  <a:pt x="3176152" y="329"/>
                </a:cubicBezTo>
                <a:cubicBezTo>
                  <a:pt x="3180421" y="32509"/>
                  <a:pt x="4290885" y="4200697"/>
                  <a:pt x="4298597" y="4241787"/>
                </a:cubicBezTo>
                <a:lnTo>
                  <a:pt x="5186" y="4732208"/>
                </a:lnTo>
                <a:cubicBezTo>
                  <a:pt x="-1929" y="4710124"/>
                  <a:pt x="-399" y="35379"/>
                  <a:pt x="2011" y="330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97823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SISAX_Powerpoint_Inhalt3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ildplatzhalter 9"/>
          <p:cNvSpPr>
            <a:spLocks noGrp="1"/>
          </p:cNvSpPr>
          <p:nvPr>
            <p:ph type="pic" sz="quarter" idx="18"/>
          </p:nvPr>
        </p:nvSpPr>
        <p:spPr>
          <a:xfrm>
            <a:off x="-2648" y="-4516"/>
            <a:ext cx="4276098" cy="2588866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17145"/>
              <a:gd name="connsiteY0" fmla="*/ 448250 h 3602324"/>
              <a:gd name="connsiteX1" fmla="*/ 3631129 w 4017145"/>
              <a:gd name="connsiteY1" fmla="*/ 31 h 3602324"/>
              <a:gd name="connsiteX2" fmla="*/ 4017145 w 4017145"/>
              <a:gd name="connsiteY2" fmla="*/ 3602324 h 3602324"/>
              <a:gd name="connsiteX3" fmla="*/ 80 w 4017145"/>
              <a:gd name="connsiteY3" fmla="*/ 3598666 h 3602324"/>
              <a:gd name="connsiteX4" fmla="*/ 459015 w 4017145"/>
              <a:gd name="connsiteY4" fmla="*/ 448250 h 3602324"/>
              <a:gd name="connsiteX0" fmla="*/ 459015 w 4198584"/>
              <a:gd name="connsiteY0" fmla="*/ 448250 h 3612996"/>
              <a:gd name="connsiteX1" fmla="*/ 3631129 w 4198584"/>
              <a:gd name="connsiteY1" fmla="*/ 31 h 3612996"/>
              <a:gd name="connsiteX2" fmla="*/ 4198584 w 4198584"/>
              <a:gd name="connsiteY2" fmla="*/ 3612996 h 3612996"/>
              <a:gd name="connsiteX3" fmla="*/ 80 w 4198584"/>
              <a:gd name="connsiteY3" fmla="*/ 3598666 h 3612996"/>
              <a:gd name="connsiteX4" fmla="*/ 459015 w 4198584"/>
              <a:gd name="connsiteY4" fmla="*/ 448250 h 3612996"/>
              <a:gd name="connsiteX0" fmla="*/ 459015 w 4198584"/>
              <a:gd name="connsiteY0" fmla="*/ 3703151 h 6867897"/>
              <a:gd name="connsiteX1" fmla="*/ 3567092 w 4198584"/>
              <a:gd name="connsiteY1" fmla="*/ 16 h 6867897"/>
              <a:gd name="connsiteX2" fmla="*/ 4198584 w 4198584"/>
              <a:gd name="connsiteY2" fmla="*/ 6867897 h 6867897"/>
              <a:gd name="connsiteX3" fmla="*/ 80 w 4198584"/>
              <a:gd name="connsiteY3" fmla="*/ 6853567 h 6867897"/>
              <a:gd name="connsiteX4" fmla="*/ 459015 w 4198584"/>
              <a:gd name="connsiteY4" fmla="*/ 3703151 h 6867897"/>
              <a:gd name="connsiteX0" fmla="*/ 1099342 w 4198538"/>
              <a:gd name="connsiteY0" fmla="*/ 10690 h 6867897"/>
              <a:gd name="connsiteX1" fmla="*/ 3567046 w 4198538"/>
              <a:gd name="connsiteY1" fmla="*/ 16 h 6867897"/>
              <a:gd name="connsiteX2" fmla="*/ 4198538 w 4198538"/>
              <a:gd name="connsiteY2" fmla="*/ 6867897 h 6867897"/>
              <a:gd name="connsiteX3" fmla="*/ 34 w 4198538"/>
              <a:gd name="connsiteY3" fmla="*/ 6853567 h 6867897"/>
              <a:gd name="connsiteX4" fmla="*/ 1099342 w 4198538"/>
              <a:gd name="connsiteY4" fmla="*/ 10690 h 6867897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34 w 3803641"/>
              <a:gd name="connsiteY3" fmla="*/ 6853601 h 6853601"/>
              <a:gd name="connsiteX4" fmla="*/ 1099342 w 3803641"/>
              <a:gd name="connsiteY4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2059903 w 3803641"/>
              <a:gd name="connsiteY3" fmla="*/ 4360390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2059903 w 3803641"/>
              <a:gd name="connsiteY3" fmla="*/ 4360390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2059903 w 3803641"/>
              <a:gd name="connsiteY3" fmla="*/ 4360390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41"/>
              <a:gd name="connsiteY0" fmla="*/ 10724 h 6853601"/>
              <a:gd name="connsiteX1" fmla="*/ 3567046 w 3803641"/>
              <a:gd name="connsiteY1" fmla="*/ 50 h 6853601"/>
              <a:gd name="connsiteX2" fmla="*/ 3803641 w 3803641"/>
              <a:gd name="connsiteY2" fmla="*/ 2257690 h 6853601"/>
              <a:gd name="connsiteX3" fmla="*/ 1899809 w 3803641"/>
              <a:gd name="connsiteY3" fmla="*/ 2535503 h 6853601"/>
              <a:gd name="connsiteX4" fmla="*/ 34 w 3803641"/>
              <a:gd name="connsiteY4" fmla="*/ 6853601 h 6853601"/>
              <a:gd name="connsiteX5" fmla="*/ 1099342 w 3803641"/>
              <a:gd name="connsiteY5" fmla="*/ 10724 h 6853601"/>
              <a:gd name="connsiteX0" fmla="*/ 1099342 w 3803654"/>
              <a:gd name="connsiteY0" fmla="*/ 10724 h 6853601"/>
              <a:gd name="connsiteX1" fmla="*/ 3567046 w 3803654"/>
              <a:gd name="connsiteY1" fmla="*/ 50 h 6853601"/>
              <a:gd name="connsiteX2" fmla="*/ 3803641 w 3803654"/>
              <a:gd name="connsiteY2" fmla="*/ 2257690 h 6853601"/>
              <a:gd name="connsiteX3" fmla="*/ 1899809 w 3803654"/>
              <a:gd name="connsiteY3" fmla="*/ 2535503 h 6853601"/>
              <a:gd name="connsiteX4" fmla="*/ 34 w 3803654"/>
              <a:gd name="connsiteY4" fmla="*/ 6853601 h 6853601"/>
              <a:gd name="connsiteX5" fmla="*/ 1099342 w 3803654"/>
              <a:gd name="connsiteY5" fmla="*/ 10724 h 6853601"/>
              <a:gd name="connsiteX0" fmla="*/ 341638 w 3045950"/>
              <a:gd name="connsiteY0" fmla="*/ 10724 h 2535552"/>
              <a:gd name="connsiteX1" fmla="*/ 2809342 w 3045950"/>
              <a:gd name="connsiteY1" fmla="*/ 50 h 2535552"/>
              <a:gd name="connsiteX2" fmla="*/ 3045937 w 3045950"/>
              <a:gd name="connsiteY2" fmla="*/ 2257690 h 2535552"/>
              <a:gd name="connsiteX3" fmla="*/ 1142105 w 3045950"/>
              <a:gd name="connsiteY3" fmla="*/ 2535503 h 2535552"/>
              <a:gd name="connsiteX4" fmla="*/ 106 w 3045950"/>
              <a:gd name="connsiteY4" fmla="*/ 2072610 h 2535552"/>
              <a:gd name="connsiteX5" fmla="*/ 341638 w 3045950"/>
              <a:gd name="connsiteY5" fmla="*/ 10724 h 2535552"/>
              <a:gd name="connsiteX0" fmla="*/ 341638 w 3045950"/>
              <a:gd name="connsiteY0" fmla="*/ 10724 h 2535695"/>
              <a:gd name="connsiteX1" fmla="*/ 2809342 w 3045950"/>
              <a:gd name="connsiteY1" fmla="*/ 50 h 2535695"/>
              <a:gd name="connsiteX2" fmla="*/ 3045937 w 3045950"/>
              <a:gd name="connsiteY2" fmla="*/ 2257690 h 2535695"/>
              <a:gd name="connsiteX3" fmla="*/ 1142105 w 3045950"/>
              <a:gd name="connsiteY3" fmla="*/ 2535503 h 2535695"/>
              <a:gd name="connsiteX4" fmla="*/ 106 w 3045950"/>
              <a:gd name="connsiteY4" fmla="*/ 2072610 h 2535695"/>
              <a:gd name="connsiteX5" fmla="*/ 341638 w 3045950"/>
              <a:gd name="connsiteY5" fmla="*/ 10724 h 2535695"/>
              <a:gd name="connsiteX0" fmla="*/ 864546 w 3568858"/>
              <a:gd name="connsiteY0" fmla="*/ 10724 h 2535612"/>
              <a:gd name="connsiteX1" fmla="*/ 3332250 w 3568858"/>
              <a:gd name="connsiteY1" fmla="*/ 50 h 2535612"/>
              <a:gd name="connsiteX2" fmla="*/ 3568845 w 3568858"/>
              <a:gd name="connsiteY2" fmla="*/ 2257690 h 2535612"/>
              <a:gd name="connsiteX3" fmla="*/ 1665013 w 3568858"/>
              <a:gd name="connsiteY3" fmla="*/ 2535503 h 2535612"/>
              <a:gd name="connsiteX4" fmla="*/ 42 w 3568858"/>
              <a:gd name="connsiteY4" fmla="*/ 1816486 h 2535612"/>
              <a:gd name="connsiteX5" fmla="*/ 864546 w 3568858"/>
              <a:gd name="connsiteY5" fmla="*/ 10724 h 2535612"/>
              <a:gd name="connsiteX0" fmla="*/ 288291 w 3568939"/>
              <a:gd name="connsiteY0" fmla="*/ 10724 h 2535612"/>
              <a:gd name="connsiteX1" fmla="*/ 3332331 w 3568939"/>
              <a:gd name="connsiteY1" fmla="*/ 50 h 2535612"/>
              <a:gd name="connsiteX2" fmla="*/ 3568926 w 3568939"/>
              <a:gd name="connsiteY2" fmla="*/ 2257690 h 2535612"/>
              <a:gd name="connsiteX3" fmla="*/ 1665094 w 3568939"/>
              <a:gd name="connsiteY3" fmla="*/ 2535503 h 2535612"/>
              <a:gd name="connsiteX4" fmla="*/ 123 w 3568939"/>
              <a:gd name="connsiteY4" fmla="*/ 1816486 h 2535612"/>
              <a:gd name="connsiteX5" fmla="*/ 288291 w 3568939"/>
              <a:gd name="connsiteY5" fmla="*/ 10724 h 2535612"/>
              <a:gd name="connsiteX0" fmla="*/ 0 w 4508031"/>
              <a:gd name="connsiteY0" fmla="*/ 2210 h 2548442"/>
              <a:gd name="connsiteX1" fmla="*/ 4271423 w 4508031"/>
              <a:gd name="connsiteY1" fmla="*/ 12880 h 2548442"/>
              <a:gd name="connsiteX2" fmla="*/ 4508018 w 4508031"/>
              <a:gd name="connsiteY2" fmla="*/ 2270520 h 2548442"/>
              <a:gd name="connsiteX3" fmla="*/ 2604186 w 4508031"/>
              <a:gd name="connsiteY3" fmla="*/ 2548333 h 2548442"/>
              <a:gd name="connsiteX4" fmla="*/ 939215 w 4508031"/>
              <a:gd name="connsiteY4" fmla="*/ 1829316 h 2548442"/>
              <a:gd name="connsiteX5" fmla="*/ 0 w 4508031"/>
              <a:gd name="connsiteY5" fmla="*/ 2210 h 2548442"/>
              <a:gd name="connsiteX0" fmla="*/ 0 w 4508031"/>
              <a:gd name="connsiteY0" fmla="*/ 2210 h 2548401"/>
              <a:gd name="connsiteX1" fmla="*/ 4271423 w 4508031"/>
              <a:gd name="connsiteY1" fmla="*/ 12880 h 2548401"/>
              <a:gd name="connsiteX2" fmla="*/ 4508018 w 4508031"/>
              <a:gd name="connsiteY2" fmla="*/ 2270520 h 2548401"/>
              <a:gd name="connsiteX3" fmla="*/ 2604186 w 4508031"/>
              <a:gd name="connsiteY3" fmla="*/ 2548333 h 2548401"/>
              <a:gd name="connsiteX4" fmla="*/ 42692 w 4508031"/>
              <a:gd name="connsiteY4" fmla="*/ 1466473 h 2548401"/>
              <a:gd name="connsiteX5" fmla="*/ 0 w 4508031"/>
              <a:gd name="connsiteY5" fmla="*/ 2210 h 2548401"/>
              <a:gd name="connsiteX0" fmla="*/ 0 w 4508031"/>
              <a:gd name="connsiteY0" fmla="*/ 2210 h 2548395"/>
              <a:gd name="connsiteX1" fmla="*/ 4271423 w 4508031"/>
              <a:gd name="connsiteY1" fmla="*/ 12880 h 2548395"/>
              <a:gd name="connsiteX2" fmla="*/ 4508018 w 4508031"/>
              <a:gd name="connsiteY2" fmla="*/ 2270520 h 2548395"/>
              <a:gd name="connsiteX3" fmla="*/ 2604186 w 4508031"/>
              <a:gd name="connsiteY3" fmla="*/ 2548333 h 2548395"/>
              <a:gd name="connsiteX4" fmla="*/ 42692 w 4508031"/>
              <a:gd name="connsiteY4" fmla="*/ 1466473 h 2548395"/>
              <a:gd name="connsiteX5" fmla="*/ 0 w 4508031"/>
              <a:gd name="connsiteY5" fmla="*/ 2210 h 2548395"/>
              <a:gd name="connsiteX0" fmla="*/ 11966 w 4466632"/>
              <a:gd name="connsiteY0" fmla="*/ 3081 h 2538594"/>
              <a:gd name="connsiteX1" fmla="*/ 4230024 w 4466632"/>
              <a:gd name="connsiteY1" fmla="*/ 3079 h 2538594"/>
              <a:gd name="connsiteX2" fmla="*/ 4466619 w 4466632"/>
              <a:gd name="connsiteY2" fmla="*/ 2260719 h 2538594"/>
              <a:gd name="connsiteX3" fmla="*/ 2562787 w 4466632"/>
              <a:gd name="connsiteY3" fmla="*/ 2538532 h 2538594"/>
              <a:gd name="connsiteX4" fmla="*/ 1293 w 4466632"/>
              <a:gd name="connsiteY4" fmla="*/ 1456672 h 2538594"/>
              <a:gd name="connsiteX5" fmla="*/ 11966 w 4466632"/>
              <a:gd name="connsiteY5" fmla="*/ 3081 h 2538594"/>
              <a:gd name="connsiteX0" fmla="*/ 11966 w 4466632"/>
              <a:gd name="connsiteY0" fmla="*/ 10725 h 2535566"/>
              <a:gd name="connsiteX1" fmla="*/ 4230024 w 4466632"/>
              <a:gd name="connsiteY1" fmla="*/ 51 h 2535566"/>
              <a:gd name="connsiteX2" fmla="*/ 4466619 w 4466632"/>
              <a:gd name="connsiteY2" fmla="*/ 2257691 h 2535566"/>
              <a:gd name="connsiteX3" fmla="*/ 2562787 w 4466632"/>
              <a:gd name="connsiteY3" fmla="*/ 2535504 h 2535566"/>
              <a:gd name="connsiteX4" fmla="*/ 1293 w 4466632"/>
              <a:gd name="connsiteY4" fmla="*/ 1453644 h 2535566"/>
              <a:gd name="connsiteX5" fmla="*/ 11966 w 4466632"/>
              <a:gd name="connsiteY5" fmla="*/ 10725 h 2535566"/>
              <a:gd name="connsiteX0" fmla="*/ 11966 w 4230024"/>
              <a:gd name="connsiteY0" fmla="*/ 10724 h 2535565"/>
              <a:gd name="connsiteX1" fmla="*/ 4230024 w 4230024"/>
              <a:gd name="connsiteY1" fmla="*/ 50 h 2535565"/>
              <a:gd name="connsiteX2" fmla="*/ 4114413 w 4230024"/>
              <a:gd name="connsiteY2" fmla="*/ 2311049 h 2535565"/>
              <a:gd name="connsiteX3" fmla="*/ 2562787 w 4230024"/>
              <a:gd name="connsiteY3" fmla="*/ 2535503 h 2535565"/>
              <a:gd name="connsiteX4" fmla="*/ 1293 w 4230024"/>
              <a:gd name="connsiteY4" fmla="*/ 1453643 h 2535565"/>
              <a:gd name="connsiteX5" fmla="*/ 11966 w 4230024"/>
              <a:gd name="connsiteY5" fmla="*/ 10724 h 2535565"/>
              <a:gd name="connsiteX0" fmla="*/ 11966 w 4262043"/>
              <a:gd name="connsiteY0" fmla="*/ 3081 h 2527922"/>
              <a:gd name="connsiteX1" fmla="*/ 4262043 w 4262043"/>
              <a:gd name="connsiteY1" fmla="*/ 3079 h 2527922"/>
              <a:gd name="connsiteX2" fmla="*/ 4114413 w 4262043"/>
              <a:gd name="connsiteY2" fmla="*/ 2303406 h 2527922"/>
              <a:gd name="connsiteX3" fmla="*/ 2562787 w 4262043"/>
              <a:gd name="connsiteY3" fmla="*/ 2527860 h 2527922"/>
              <a:gd name="connsiteX4" fmla="*/ 1293 w 4262043"/>
              <a:gd name="connsiteY4" fmla="*/ 1446000 h 2527922"/>
              <a:gd name="connsiteX5" fmla="*/ 11966 w 4262043"/>
              <a:gd name="connsiteY5" fmla="*/ 3081 h 2527922"/>
              <a:gd name="connsiteX0" fmla="*/ 8950 w 4259027"/>
              <a:gd name="connsiteY0" fmla="*/ 3081 h 2527922"/>
              <a:gd name="connsiteX1" fmla="*/ 4259027 w 4259027"/>
              <a:gd name="connsiteY1" fmla="*/ 3079 h 2527922"/>
              <a:gd name="connsiteX2" fmla="*/ 4111397 w 4259027"/>
              <a:gd name="connsiteY2" fmla="*/ 2303406 h 2527922"/>
              <a:gd name="connsiteX3" fmla="*/ 2559771 w 4259027"/>
              <a:gd name="connsiteY3" fmla="*/ 2527860 h 2527922"/>
              <a:gd name="connsiteX4" fmla="*/ 1452 w 4259027"/>
              <a:gd name="connsiteY4" fmla="*/ 1439650 h 2527922"/>
              <a:gd name="connsiteX5" fmla="*/ 8950 w 4259027"/>
              <a:gd name="connsiteY5" fmla="*/ 3081 h 2527922"/>
              <a:gd name="connsiteX0" fmla="*/ 8950 w 4259027"/>
              <a:gd name="connsiteY0" fmla="*/ 3081 h 2527919"/>
              <a:gd name="connsiteX1" fmla="*/ 4259027 w 4259027"/>
              <a:gd name="connsiteY1" fmla="*/ 3079 h 2527919"/>
              <a:gd name="connsiteX2" fmla="*/ 4111397 w 4259027"/>
              <a:gd name="connsiteY2" fmla="*/ 2303406 h 2527919"/>
              <a:gd name="connsiteX3" fmla="*/ 2559771 w 4259027"/>
              <a:gd name="connsiteY3" fmla="*/ 2527860 h 2527919"/>
              <a:gd name="connsiteX4" fmla="*/ 1452 w 4259027"/>
              <a:gd name="connsiteY4" fmla="*/ 1439650 h 2527919"/>
              <a:gd name="connsiteX5" fmla="*/ 8950 w 4259027"/>
              <a:gd name="connsiteY5" fmla="*/ 3081 h 2527919"/>
              <a:gd name="connsiteX0" fmla="*/ 292 w 4259894"/>
              <a:gd name="connsiteY0" fmla="*/ 1812 h 2545700"/>
              <a:gd name="connsiteX1" fmla="*/ 4259894 w 4259894"/>
              <a:gd name="connsiteY1" fmla="*/ 20860 h 2545700"/>
              <a:gd name="connsiteX2" fmla="*/ 4112264 w 4259894"/>
              <a:gd name="connsiteY2" fmla="*/ 2321187 h 2545700"/>
              <a:gd name="connsiteX3" fmla="*/ 2560638 w 4259894"/>
              <a:gd name="connsiteY3" fmla="*/ 2545641 h 2545700"/>
              <a:gd name="connsiteX4" fmla="*/ 2319 w 4259894"/>
              <a:gd name="connsiteY4" fmla="*/ 1457431 h 2545700"/>
              <a:gd name="connsiteX5" fmla="*/ 292 w 4259894"/>
              <a:gd name="connsiteY5" fmla="*/ 1812 h 2545700"/>
              <a:gd name="connsiteX0" fmla="*/ 292 w 4259894"/>
              <a:gd name="connsiteY0" fmla="*/ 0 h 2543888"/>
              <a:gd name="connsiteX1" fmla="*/ 4259894 w 4259894"/>
              <a:gd name="connsiteY1" fmla="*/ 19048 h 2543888"/>
              <a:gd name="connsiteX2" fmla="*/ 4112264 w 4259894"/>
              <a:gd name="connsiteY2" fmla="*/ 2319375 h 2543888"/>
              <a:gd name="connsiteX3" fmla="*/ 2560638 w 4259894"/>
              <a:gd name="connsiteY3" fmla="*/ 2543829 h 2543888"/>
              <a:gd name="connsiteX4" fmla="*/ 2319 w 4259894"/>
              <a:gd name="connsiteY4" fmla="*/ 1455619 h 2543888"/>
              <a:gd name="connsiteX5" fmla="*/ 292 w 4259894"/>
              <a:gd name="connsiteY5" fmla="*/ 0 h 2543888"/>
              <a:gd name="connsiteX0" fmla="*/ 3796 w 4263398"/>
              <a:gd name="connsiteY0" fmla="*/ 0 h 2543888"/>
              <a:gd name="connsiteX1" fmla="*/ 4263398 w 4263398"/>
              <a:gd name="connsiteY1" fmla="*/ 19048 h 2543888"/>
              <a:gd name="connsiteX2" fmla="*/ 4115768 w 4263398"/>
              <a:gd name="connsiteY2" fmla="*/ 2319375 h 2543888"/>
              <a:gd name="connsiteX3" fmla="*/ 2564142 w 4263398"/>
              <a:gd name="connsiteY3" fmla="*/ 2543829 h 2543888"/>
              <a:gd name="connsiteX4" fmla="*/ 5823 w 4263398"/>
              <a:gd name="connsiteY4" fmla="*/ 1455619 h 2543888"/>
              <a:gd name="connsiteX5" fmla="*/ 3796 w 4263398"/>
              <a:gd name="connsiteY5" fmla="*/ 0 h 2543888"/>
              <a:gd name="connsiteX0" fmla="*/ 3796 w 4276098"/>
              <a:gd name="connsiteY0" fmla="*/ 51 h 2543939"/>
              <a:gd name="connsiteX1" fmla="*/ 4276098 w 4276098"/>
              <a:gd name="connsiteY1" fmla="*/ 49 h 2543939"/>
              <a:gd name="connsiteX2" fmla="*/ 4115768 w 4276098"/>
              <a:gd name="connsiteY2" fmla="*/ 2319426 h 2543939"/>
              <a:gd name="connsiteX3" fmla="*/ 2564142 w 4276098"/>
              <a:gd name="connsiteY3" fmla="*/ 2543880 h 2543939"/>
              <a:gd name="connsiteX4" fmla="*/ 5823 w 4276098"/>
              <a:gd name="connsiteY4" fmla="*/ 1455670 h 2543939"/>
              <a:gd name="connsiteX5" fmla="*/ 3796 w 4276098"/>
              <a:gd name="connsiteY5" fmla="*/ 51 h 2543939"/>
              <a:gd name="connsiteX0" fmla="*/ 3796 w 4276098"/>
              <a:gd name="connsiteY0" fmla="*/ 2 h 2543890"/>
              <a:gd name="connsiteX1" fmla="*/ 4276098 w 4276098"/>
              <a:gd name="connsiteY1" fmla="*/ 0 h 2543890"/>
              <a:gd name="connsiteX2" fmla="*/ 4115768 w 4276098"/>
              <a:gd name="connsiteY2" fmla="*/ 2319377 h 2543890"/>
              <a:gd name="connsiteX3" fmla="*/ 2564142 w 4276098"/>
              <a:gd name="connsiteY3" fmla="*/ 2543831 h 2543890"/>
              <a:gd name="connsiteX4" fmla="*/ 5823 w 4276098"/>
              <a:gd name="connsiteY4" fmla="*/ 1455621 h 2543890"/>
              <a:gd name="connsiteX5" fmla="*/ 3796 w 4276098"/>
              <a:gd name="connsiteY5" fmla="*/ 2 h 2543890"/>
              <a:gd name="connsiteX0" fmla="*/ 3796 w 4276098"/>
              <a:gd name="connsiteY0" fmla="*/ 587 h 2544475"/>
              <a:gd name="connsiteX1" fmla="*/ 4276098 w 4276098"/>
              <a:gd name="connsiteY1" fmla="*/ 585 h 2544475"/>
              <a:gd name="connsiteX2" fmla="*/ 4115768 w 4276098"/>
              <a:gd name="connsiteY2" fmla="*/ 2319962 h 2544475"/>
              <a:gd name="connsiteX3" fmla="*/ 2564142 w 4276098"/>
              <a:gd name="connsiteY3" fmla="*/ 2544416 h 2544475"/>
              <a:gd name="connsiteX4" fmla="*/ 5823 w 4276098"/>
              <a:gd name="connsiteY4" fmla="*/ 1456206 h 2544475"/>
              <a:gd name="connsiteX5" fmla="*/ 3796 w 4276098"/>
              <a:gd name="connsiteY5" fmla="*/ 587 h 2544475"/>
              <a:gd name="connsiteX0" fmla="*/ 3796 w 4276098"/>
              <a:gd name="connsiteY0" fmla="*/ 587 h 2544475"/>
              <a:gd name="connsiteX1" fmla="*/ 4276098 w 4276098"/>
              <a:gd name="connsiteY1" fmla="*/ 585 h 2544475"/>
              <a:gd name="connsiteX2" fmla="*/ 4118943 w 4276098"/>
              <a:gd name="connsiteY2" fmla="*/ 2326312 h 2544475"/>
              <a:gd name="connsiteX3" fmla="*/ 2564142 w 4276098"/>
              <a:gd name="connsiteY3" fmla="*/ 2544416 h 2544475"/>
              <a:gd name="connsiteX4" fmla="*/ 5823 w 4276098"/>
              <a:gd name="connsiteY4" fmla="*/ 1456206 h 2544475"/>
              <a:gd name="connsiteX5" fmla="*/ 3796 w 4276098"/>
              <a:gd name="connsiteY5" fmla="*/ 587 h 2544475"/>
              <a:gd name="connsiteX0" fmla="*/ 3796 w 4276098"/>
              <a:gd name="connsiteY0" fmla="*/ 587 h 2588923"/>
              <a:gd name="connsiteX1" fmla="*/ 4276098 w 4276098"/>
              <a:gd name="connsiteY1" fmla="*/ 585 h 2588923"/>
              <a:gd name="connsiteX2" fmla="*/ 4118943 w 4276098"/>
              <a:gd name="connsiteY2" fmla="*/ 2326312 h 2588923"/>
              <a:gd name="connsiteX3" fmla="*/ 2599067 w 4276098"/>
              <a:gd name="connsiteY3" fmla="*/ 2588866 h 2588923"/>
              <a:gd name="connsiteX4" fmla="*/ 5823 w 4276098"/>
              <a:gd name="connsiteY4" fmla="*/ 1456206 h 2588923"/>
              <a:gd name="connsiteX5" fmla="*/ 3796 w 4276098"/>
              <a:gd name="connsiteY5" fmla="*/ 587 h 2588923"/>
              <a:gd name="connsiteX0" fmla="*/ 3796 w 4276098"/>
              <a:gd name="connsiteY0" fmla="*/ 587 h 2588866"/>
              <a:gd name="connsiteX1" fmla="*/ 4276098 w 4276098"/>
              <a:gd name="connsiteY1" fmla="*/ 585 h 2588866"/>
              <a:gd name="connsiteX2" fmla="*/ 4118943 w 4276098"/>
              <a:gd name="connsiteY2" fmla="*/ 2326312 h 2588866"/>
              <a:gd name="connsiteX3" fmla="*/ 2599067 w 4276098"/>
              <a:gd name="connsiteY3" fmla="*/ 2588866 h 2588866"/>
              <a:gd name="connsiteX4" fmla="*/ 5823 w 4276098"/>
              <a:gd name="connsiteY4" fmla="*/ 1456206 h 2588866"/>
              <a:gd name="connsiteX5" fmla="*/ 3796 w 4276098"/>
              <a:gd name="connsiteY5" fmla="*/ 587 h 2588866"/>
              <a:gd name="connsiteX0" fmla="*/ 3796 w 4276098"/>
              <a:gd name="connsiteY0" fmla="*/ 587 h 2588866"/>
              <a:gd name="connsiteX1" fmla="*/ 4276098 w 4276098"/>
              <a:gd name="connsiteY1" fmla="*/ 585 h 2588866"/>
              <a:gd name="connsiteX2" fmla="*/ 4118943 w 4276098"/>
              <a:gd name="connsiteY2" fmla="*/ 2326312 h 2588866"/>
              <a:gd name="connsiteX3" fmla="*/ 2599067 w 4276098"/>
              <a:gd name="connsiteY3" fmla="*/ 2588866 h 2588866"/>
              <a:gd name="connsiteX4" fmla="*/ 5823 w 4276098"/>
              <a:gd name="connsiteY4" fmla="*/ 1456206 h 2588866"/>
              <a:gd name="connsiteX5" fmla="*/ 3796 w 4276098"/>
              <a:gd name="connsiteY5" fmla="*/ 587 h 2588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76098" h="2588866">
                <a:moveTo>
                  <a:pt x="3796" y="587"/>
                </a:moveTo>
                <a:cubicBezTo>
                  <a:pt x="49042" y="2616"/>
                  <a:pt x="4258547" y="-1443"/>
                  <a:pt x="4276098" y="585"/>
                </a:cubicBezTo>
                <a:cubicBezTo>
                  <a:pt x="4274017" y="23240"/>
                  <a:pt x="4111231" y="2285222"/>
                  <a:pt x="4118943" y="2326312"/>
                </a:cubicBezTo>
                <a:cubicBezTo>
                  <a:pt x="4124706" y="2344214"/>
                  <a:pt x="2601071" y="2586839"/>
                  <a:pt x="2599067" y="2588866"/>
                </a:cubicBezTo>
                <a:cubicBezTo>
                  <a:pt x="2588280" y="2588678"/>
                  <a:pt x="31264" y="1469626"/>
                  <a:pt x="5823" y="1456206"/>
                </a:cubicBezTo>
                <a:cubicBezTo>
                  <a:pt x="-1292" y="1434122"/>
                  <a:pt x="-1789" y="54686"/>
                  <a:pt x="3796" y="587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5" name="Bildplatzhalter 9"/>
          <p:cNvSpPr>
            <a:spLocks noGrp="1"/>
          </p:cNvSpPr>
          <p:nvPr>
            <p:ph type="pic" sz="quarter" idx="19"/>
          </p:nvPr>
        </p:nvSpPr>
        <p:spPr>
          <a:xfrm>
            <a:off x="4471224" y="-45"/>
            <a:ext cx="4169357" cy="2115318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36699"/>
              <a:gd name="connsiteY0" fmla="*/ 1152587 h 4306661"/>
              <a:gd name="connsiteX1" fmla="*/ 4036699 w 4036699"/>
              <a:gd name="connsiteY1" fmla="*/ 26 h 4306661"/>
              <a:gd name="connsiteX2" fmla="*/ 4017145 w 4036699"/>
              <a:gd name="connsiteY2" fmla="*/ 4306661 h 4306661"/>
              <a:gd name="connsiteX3" fmla="*/ 80 w 4036699"/>
              <a:gd name="connsiteY3" fmla="*/ 4303003 h 4306661"/>
              <a:gd name="connsiteX4" fmla="*/ 459015 w 4036699"/>
              <a:gd name="connsiteY4" fmla="*/ 1152587 h 4306661"/>
              <a:gd name="connsiteX0" fmla="*/ 0 w 4644973"/>
              <a:gd name="connsiteY0" fmla="*/ 651010 h 4306661"/>
              <a:gd name="connsiteX1" fmla="*/ 4644973 w 4644973"/>
              <a:gd name="connsiteY1" fmla="*/ 26 h 4306661"/>
              <a:gd name="connsiteX2" fmla="*/ 4625419 w 4644973"/>
              <a:gd name="connsiteY2" fmla="*/ 4306661 h 4306661"/>
              <a:gd name="connsiteX3" fmla="*/ 608354 w 4644973"/>
              <a:gd name="connsiteY3" fmla="*/ 4303003 h 4306661"/>
              <a:gd name="connsiteX4" fmla="*/ 0 w 4644973"/>
              <a:gd name="connsiteY4" fmla="*/ 651010 h 4306661"/>
              <a:gd name="connsiteX0" fmla="*/ 0 w 4634300"/>
              <a:gd name="connsiteY0" fmla="*/ 672354 h 4306661"/>
              <a:gd name="connsiteX1" fmla="*/ 4634300 w 4634300"/>
              <a:gd name="connsiteY1" fmla="*/ 26 h 4306661"/>
              <a:gd name="connsiteX2" fmla="*/ 4614746 w 4634300"/>
              <a:gd name="connsiteY2" fmla="*/ 4306661 h 4306661"/>
              <a:gd name="connsiteX3" fmla="*/ 597681 w 4634300"/>
              <a:gd name="connsiteY3" fmla="*/ 4303003 h 4306661"/>
              <a:gd name="connsiteX4" fmla="*/ 0 w 4634300"/>
              <a:gd name="connsiteY4" fmla="*/ 672354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53363 w 4089982"/>
              <a:gd name="connsiteY3" fmla="*/ 4303003 h 4306661"/>
              <a:gd name="connsiteX4" fmla="*/ 0 w 4089982"/>
              <a:gd name="connsiteY4" fmla="*/ 10699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843157 w 4089982"/>
              <a:gd name="connsiteY3" fmla="*/ 2115273 h 4306661"/>
              <a:gd name="connsiteX4" fmla="*/ 0 w 4089982"/>
              <a:gd name="connsiteY4" fmla="*/ 10699 h 4306661"/>
              <a:gd name="connsiteX0" fmla="*/ 0 w 4089982"/>
              <a:gd name="connsiteY0" fmla="*/ 10744 h 2115318"/>
              <a:gd name="connsiteX1" fmla="*/ 4089982 w 4089982"/>
              <a:gd name="connsiteY1" fmla="*/ 71 h 2115318"/>
              <a:gd name="connsiteX2" fmla="*/ 3963699 w 4089982"/>
              <a:gd name="connsiteY2" fmla="*/ 1606727 h 2115318"/>
              <a:gd name="connsiteX3" fmla="*/ 843157 w 4089982"/>
              <a:gd name="connsiteY3" fmla="*/ 2115318 h 2115318"/>
              <a:gd name="connsiteX4" fmla="*/ 0 w 4089982"/>
              <a:gd name="connsiteY4" fmla="*/ 1074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69357"/>
              <a:gd name="connsiteY0" fmla="*/ 4394 h 2115318"/>
              <a:gd name="connsiteX1" fmla="*/ 4169357 w 4169357"/>
              <a:gd name="connsiteY1" fmla="*/ 71 h 2115318"/>
              <a:gd name="connsiteX2" fmla="*/ 4043074 w 4169357"/>
              <a:gd name="connsiteY2" fmla="*/ 1606727 h 2115318"/>
              <a:gd name="connsiteX3" fmla="*/ 922532 w 4169357"/>
              <a:gd name="connsiteY3" fmla="*/ 2115318 h 2115318"/>
              <a:gd name="connsiteX4" fmla="*/ 0 w 4169357"/>
              <a:gd name="connsiteY4" fmla="*/ 4394 h 211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9357" h="2115318">
                <a:moveTo>
                  <a:pt x="0" y="4394"/>
                </a:moveTo>
                <a:cubicBezTo>
                  <a:pt x="10321" y="-3102"/>
                  <a:pt x="4101006" y="10743"/>
                  <a:pt x="4169357" y="71"/>
                </a:cubicBezTo>
                <a:cubicBezTo>
                  <a:pt x="4145051" y="-12199"/>
                  <a:pt x="4035362" y="1565637"/>
                  <a:pt x="4043074" y="1606727"/>
                </a:cubicBezTo>
                <a:lnTo>
                  <a:pt x="922532" y="2115318"/>
                </a:lnTo>
                <a:cubicBezTo>
                  <a:pt x="915417" y="2093234"/>
                  <a:pt x="3940" y="20393"/>
                  <a:pt x="0" y="4394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28283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636151" y="2188297"/>
            <a:ext cx="3759200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HERZLICH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04476" y="2906869"/>
            <a:ext cx="5441902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WILLKOMMEN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90708" y="3732861"/>
            <a:ext cx="5729287" cy="4702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600" b="0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ZUR AUSSTELLERVERSAMMLUNG</a:t>
            </a:r>
          </a:p>
        </p:txBody>
      </p:sp>
    </p:spTree>
    <p:extLst>
      <p:ext uri="{BB962C8B-B14F-4D97-AF65-F5344CB8AC3E}">
        <p14:creationId xmlns:p14="http://schemas.microsoft.com/office/powerpoint/2010/main" val="1794335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1636151" y="2188297"/>
            <a:ext cx="3759200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HERZLICH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04476" y="2906869"/>
            <a:ext cx="5441902" cy="860425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5400" b="1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WILLKOMMEN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190708" y="3732861"/>
            <a:ext cx="5729287" cy="470203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600" b="0" i="1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ZUR AUSSTELLERVERSAMMLUNG</a:t>
            </a:r>
          </a:p>
        </p:txBody>
      </p:sp>
    </p:spTree>
    <p:extLst>
      <p:ext uri="{BB962C8B-B14F-4D97-AF65-F5344CB8AC3E}">
        <p14:creationId xmlns:p14="http://schemas.microsoft.com/office/powerpoint/2010/main" val="17943352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6148704"/>
      </p:ext>
    </p:extLst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267524" y="1899989"/>
            <a:ext cx="7761081" cy="3563996"/>
          </a:xfrm>
          <a:prstGeom prst="rect">
            <a:avLst/>
          </a:prstGeom>
        </p:spPr>
        <p:txBody>
          <a:bodyPr vert="horz" lIns="0" tIns="0" rIns="0" bIns="0"/>
          <a:lstStyle>
            <a:lvl1pPr marL="342900" indent="-342900">
              <a:lnSpc>
                <a:spcPts val="2500"/>
              </a:lnSpc>
              <a:buClr>
                <a:srgbClr val="005D56"/>
              </a:buClr>
              <a:buSzPct val="150000"/>
              <a:buFont typeface="Wingdings" charset="2"/>
              <a:buChar char="§"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  <a:lvl3pPr marL="1143000" indent="-228600">
              <a:buClr>
                <a:srgbClr val="005D56"/>
              </a:buClr>
              <a:buSzPct val="150000"/>
              <a:buFont typeface="Wingdings" charset="2"/>
              <a:buChar char="§"/>
              <a:defRPr/>
            </a:lvl3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  <a:p>
            <a:pPr lvl="0"/>
            <a:r>
              <a:rPr lang="de-DE" dirty="0"/>
              <a:t>Dies ist ein weiterer Blindtext in Aufzählungszeichen. </a:t>
            </a:r>
          </a:p>
        </p:txBody>
      </p:sp>
      <p:sp>
        <p:nvSpPr>
          <p:cNvPr id="6" name="Rechteck 5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20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3002807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-8882"/>
            <a:ext cx="9144854" cy="6396211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0" fmla="*/ 0 w 9152881"/>
              <a:gd name="connsiteY0" fmla="*/ 0 h 6858000"/>
              <a:gd name="connsiteX1" fmla="*/ 9144000 w 9152881"/>
              <a:gd name="connsiteY1" fmla="*/ 0 h 6858000"/>
              <a:gd name="connsiteX2" fmla="*/ 9152881 w 9152881"/>
              <a:gd name="connsiteY2" fmla="*/ 6227482 h 6858000"/>
              <a:gd name="connsiteX3" fmla="*/ 0 w 9152881"/>
              <a:gd name="connsiteY3" fmla="*/ 6858000 h 6858000"/>
              <a:gd name="connsiteX4" fmla="*/ 0 w 9152881"/>
              <a:gd name="connsiteY4" fmla="*/ 0 h 6858000"/>
              <a:gd name="connsiteX0" fmla="*/ 0 w 9152881"/>
              <a:gd name="connsiteY0" fmla="*/ 0 h 6396211"/>
              <a:gd name="connsiteX1" fmla="*/ 9144000 w 9152881"/>
              <a:gd name="connsiteY1" fmla="*/ 0 h 6396211"/>
              <a:gd name="connsiteX2" fmla="*/ 9152881 w 9152881"/>
              <a:gd name="connsiteY2" fmla="*/ 6227482 h 6396211"/>
              <a:gd name="connsiteX3" fmla="*/ 0 w 9152881"/>
              <a:gd name="connsiteY3" fmla="*/ 6396211 h 6396211"/>
              <a:gd name="connsiteX4" fmla="*/ 0 w 9152881"/>
              <a:gd name="connsiteY4" fmla="*/ 0 h 6396211"/>
              <a:gd name="connsiteX0" fmla="*/ 0 w 9144854"/>
              <a:gd name="connsiteY0" fmla="*/ 0 h 6396211"/>
              <a:gd name="connsiteX1" fmla="*/ 9144000 w 9144854"/>
              <a:gd name="connsiteY1" fmla="*/ 0 h 6396211"/>
              <a:gd name="connsiteX2" fmla="*/ 9144000 w 9144854"/>
              <a:gd name="connsiteY2" fmla="*/ 6227482 h 6396211"/>
              <a:gd name="connsiteX3" fmla="*/ 0 w 9144854"/>
              <a:gd name="connsiteY3" fmla="*/ 6396211 h 6396211"/>
              <a:gd name="connsiteX4" fmla="*/ 0 w 9144854"/>
              <a:gd name="connsiteY4" fmla="*/ 0 h 6396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854" h="6396211">
                <a:moveTo>
                  <a:pt x="0" y="0"/>
                </a:moveTo>
                <a:lnTo>
                  <a:pt x="9144000" y="0"/>
                </a:lnTo>
                <a:cubicBezTo>
                  <a:pt x="9146960" y="2075827"/>
                  <a:pt x="9141040" y="4151655"/>
                  <a:pt x="9144000" y="6227482"/>
                </a:cubicBezTo>
                <a:lnTo>
                  <a:pt x="0" y="6396211"/>
                </a:lnTo>
                <a:lnTo>
                  <a:pt x="0" y="0"/>
                </a:lnTo>
                <a:close/>
              </a:path>
            </a:pathLst>
          </a:custGeom>
          <a:solidFill>
            <a:srgbClr val="005D56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1812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9"/>
          <p:cNvSpPr>
            <a:spLocks noGrp="1"/>
          </p:cNvSpPr>
          <p:nvPr>
            <p:ph type="pic" sz="quarter" idx="18"/>
          </p:nvPr>
        </p:nvSpPr>
        <p:spPr>
          <a:xfrm>
            <a:off x="4191000" y="-8881"/>
            <a:ext cx="4953854" cy="6316112"/>
          </a:xfrm>
          <a:custGeom>
            <a:avLst/>
            <a:gdLst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72000 w 4572000"/>
              <a:gd name="connsiteY2" fmla="*/ 6876000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63119 w 4572000"/>
              <a:gd name="connsiteY2" fmla="*/ 6227720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307645"/>
              <a:gd name="connsiteX1" fmla="*/ 4572000 w 4572000"/>
              <a:gd name="connsiteY1" fmla="*/ 0 h 6307645"/>
              <a:gd name="connsiteX2" fmla="*/ 4563119 w 4572000"/>
              <a:gd name="connsiteY2" fmla="*/ 6227720 h 6307645"/>
              <a:gd name="connsiteX3" fmla="*/ 0 w 4572000"/>
              <a:gd name="connsiteY3" fmla="*/ 6307645 h 6307645"/>
              <a:gd name="connsiteX4" fmla="*/ 0 w 4572000"/>
              <a:gd name="connsiteY4" fmla="*/ 0 h 6307645"/>
              <a:gd name="connsiteX0" fmla="*/ 0 w 4572854"/>
              <a:gd name="connsiteY0" fmla="*/ 0 h 6307645"/>
              <a:gd name="connsiteX1" fmla="*/ 4572000 w 4572854"/>
              <a:gd name="connsiteY1" fmla="*/ 0 h 6307645"/>
              <a:gd name="connsiteX2" fmla="*/ 4572000 w 4572854"/>
              <a:gd name="connsiteY2" fmla="*/ 6236601 h 6307645"/>
              <a:gd name="connsiteX3" fmla="*/ 0 w 4572854"/>
              <a:gd name="connsiteY3" fmla="*/ 6307645 h 6307645"/>
              <a:gd name="connsiteX4" fmla="*/ 0 w 4572854"/>
              <a:gd name="connsiteY4" fmla="*/ 0 h 6307645"/>
              <a:gd name="connsiteX0" fmla="*/ 381000 w 4953854"/>
              <a:gd name="connsiteY0" fmla="*/ 0 h 6316112"/>
              <a:gd name="connsiteX1" fmla="*/ 4953000 w 4953854"/>
              <a:gd name="connsiteY1" fmla="*/ 0 h 6316112"/>
              <a:gd name="connsiteX2" fmla="*/ 4953000 w 4953854"/>
              <a:gd name="connsiteY2" fmla="*/ 6236601 h 6316112"/>
              <a:gd name="connsiteX3" fmla="*/ 0 w 4953854"/>
              <a:gd name="connsiteY3" fmla="*/ 6316112 h 6316112"/>
              <a:gd name="connsiteX4" fmla="*/ 381000 w 4953854"/>
              <a:gd name="connsiteY4" fmla="*/ 0 h 6316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3854" h="6316112">
                <a:moveTo>
                  <a:pt x="381000" y="0"/>
                </a:moveTo>
                <a:lnTo>
                  <a:pt x="4953000" y="0"/>
                </a:lnTo>
                <a:cubicBezTo>
                  <a:pt x="4950040" y="2075907"/>
                  <a:pt x="4955960" y="4160694"/>
                  <a:pt x="4953000" y="6236601"/>
                </a:cubicBezTo>
                <a:lnTo>
                  <a:pt x="0" y="6316112"/>
                </a:lnTo>
                <a:lnTo>
                  <a:pt x="381000" y="0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761" y="2201926"/>
            <a:ext cx="3480215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</p:spTree>
    <p:extLst>
      <p:ext uri="{BB962C8B-B14F-4D97-AF65-F5344CB8AC3E}">
        <p14:creationId xmlns:p14="http://schemas.microsoft.com/office/powerpoint/2010/main" val="3267847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5521879" y="-26"/>
            <a:ext cx="3622120" cy="6281034"/>
          </a:xfrm>
          <a:custGeom>
            <a:avLst/>
            <a:gdLst>
              <a:gd name="connsiteX0" fmla="*/ 0 w 3282604"/>
              <a:gd name="connsiteY0" fmla="*/ 0 h 6876000"/>
              <a:gd name="connsiteX1" fmla="*/ 3282604 w 3282604"/>
              <a:gd name="connsiteY1" fmla="*/ 0 h 6876000"/>
              <a:gd name="connsiteX2" fmla="*/ 3282604 w 3282604"/>
              <a:gd name="connsiteY2" fmla="*/ 6876000 h 6876000"/>
              <a:gd name="connsiteX3" fmla="*/ 0 w 3282604"/>
              <a:gd name="connsiteY3" fmla="*/ 6876000 h 6876000"/>
              <a:gd name="connsiteX4" fmla="*/ 0 w 3282604"/>
              <a:gd name="connsiteY4" fmla="*/ 0 h 6876000"/>
              <a:gd name="connsiteX0" fmla="*/ 0 w 3282604"/>
              <a:gd name="connsiteY0" fmla="*/ 0 h 6876000"/>
              <a:gd name="connsiteX1" fmla="*/ 3282604 w 3282604"/>
              <a:gd name="connsiteY1" fmla="*/ 0 h 6876000"/>
              <a:gd name="connsiteX2" fmla="*/ 3282604 w 3282604"/>
              <a:gd name="connsiteY2" fmla="*/ 6209959 h 6876000"/>
              <a:gd name="connsiteX3" fmla="*/ 0 w 3282604"/>
              <a:gd name="connsiteY3" fmla="*/ 6876000 h 6876000"/>
              <a:gd name="connsiteX4" fmla="*/ 0 w 3282604"/>
              <a:gd name="connsiteY4" fmla="*/ 0 h 6876000"/>
              <a:gd name="connsiteX0" fmla="*/ 8881 w 3291485"/>
              <a:gd name="connsiteY0" fmla="*/ 0 h 6281004"/>
              <a:gd name="connsiteX1" fmla="*/ 3291485 w 3291485"/>
              <a:gd name="connsiteY1" fmla="*/ 0 h 6281004"/>
              <a:gd name="connsiteX2" fmla="*/ 3291485 w 3291485"/>
              <a:gd name="connsiteY2" fmla="*/ 6209959 h 6281004"/>
              <a:gd name="connsiteX3" fmla="*/ 0 w 3291485"/>
              <a:gd name="connsiteY3" fmla="*/ 6281004 h 6281004"/>
              <a:gd name="connsiteX4" fmla="*/ 8881 w 3291485"/>
              <a:gd name="connsiteY4" fmla="*/ 0 h 6281004"/>
              <a:gd name="connsiteX0" fmla="*/ 19 w 3621289"/>
              <a:gd name="connsiteY0" fmla="*/ 0 h 6281004"/>
              <a:gd name="connsiteX1" fmla="*/ 3621289 w 3621289"/>
              <a:gd name="connsiteY1" fmla="*/ 0 h 6281004"/>
              <a:gd name="connsiteX2" fmla="*/ 3621289 w 3621289"/>
              <a:gd name="connsiteY2" fmla="*/ 6209959 h 6281004"/>
              <a:gd name="connsiteX3" fmla="*/ 329804 w 3621289"/>
              <a:gd name="connsiteY3" fmla="*/ 6281004 h 6281004"/>
              <a:gd name="connsiteX4" fmla="*/ 19 w 3621289"/>
              <a:gd name="connsiteY4" fmla="*/ 0 h 6281004"/>
              <a:gd name="connsiteX0" fmla="*/ 0 w 3621270"/>
              <a:gd name="connsiteY0" fmla="*/ 0 h 6281004"/>
              <a:gd name="connsiteX1" fmla="*/ 3621270 w 3621270"/>
              <a:gd name="connsiteY1" fmla="*/ 0 h 6281004"/>
              <a:gd name="connsiteX2" fmla="*/ 3621270 w 3621270"/>
              <a:gd name="connsiteY2" fmla="*/ 6209959 h 6281004"/>
              <a:gd name="connsiteX3" fmla="*/ 329785 w 3621270"/>
              <a:gd name="connsiteY3" fmla="*/ 6281004 h 6281004"/>
              <a:gd name="connsiteX4" fmla="*/ 0 w 3621270"/>
              <a:gd name="connsiteY4" fmla="*/ 0 h 6281004"/>
              <a:gd name="connsiteX0" fmla="*/ 811 w 3622081"/>
              <a:gd name="connsiteY0" fmla="*/ 37 h 6281041"/>
              <a:gd name="connsiteX1" fmla="*/ 3622081 w 3622081"/>
              <a:gd name="connsiteY1" fmla="*/ 37 h 6281041"/>
              <a:gd name="connsiteX2" fmla="*/ 3622081 w 3622081"/>
              <a:gd name="connsiteY2" fmla="*/ 6209996 h 6281041"/>
              <a:gd name="connsiteX3" fmla="*/ 330596 w 3622081"/>
              <a:gd name="connsiteY3" fmla="*/ 6281041 h 6281041"/>
              <a:gd name="connsiteX4" fmla="*/ 811 w 3622081"/>
              <a:gd name="connsiteY4" fmla="*/ 37 h 6281041"/>
              <a:gd name="connsiteX0" fmla="*/ 850 w 3622120"/>
              <a:gd name="connsiteY0" fmla="*/ 26 h 6281034"/>
              <a:gd name="connsiteX1" fmla="*/ 3622120 w 3622120"/>
              <a:gd name="connsiteY1" fmla="*/ 26 h 6281034"/>
              <a:gd name="connsiteX2" fmla="*/ 3622120 w 3622120"/>
              <a:gd name="connsiteY2" fmla="*/ 6209985 h 6281034"/>
              <a:gd name="connsiteX3" fmla="*/ 330635 w 3622120"/>
              <a:gd name="connsiteY3" fmla="*/ 6281030 h 6281034"/>
              <a:gd name="connsiteX4" fmla="*/ 850 w 3622120"/>
              <a:gd name="connsiteY4" fmla="*/ 26 h 6281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2120" h="6281034">
                <a:moveTo>
                  <a:pt x="850" y="26"/>
                </a:moveTo>
                <a:lnTo>
                  <a:pt x="3622120" y="26"/>
                </a:lnTo>
                <a:lnTo>
                  <a:pt x="3622120" y="6209985"/>
                </a:lnTo>
                <a:lnTo>
                  <a:pt x="330635" y="6281030"/>
                </a:lnTo>
                <a:cubicBezTo>
                  <a:pt x="316661" y="6287095"/>
                  <a:pt x="-19043" y="-14506"/>
                  <a:pt x="850" y="26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761" y="2201926"/>
            <a:ext cx="4661376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  <p:sp>
        <p:nvSpPr>
          <p:cNvPr id="9" name="Rechteck 8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8547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-2444"/>
            <a:ext cx="4995346" cy="6398894"/>
          </a:xfrm>
          <a:custGeom>
            <a:avLst/>
            <a:gdLst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72000 w 4572000"/>
              <a:gd name="connsiteY2" fmla="*/ 6876000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876000"/>
              <a:gd name="connsiteX1" fmla="*/ 4572000 w 4572000"/>
              <a:gd name="connsiteY1" fmla="*/ 0 h 6876000"/>
              <a:gd name="connsiteX2" fmla="*/ 4572000 w 4572000"/>
              <a:gd name="connsiteY2" fmla="*/ 6298765 h 6876000"/>
              <a:gd name="connsiteX3" fmla="*/ 0 w 4572000"/>
              <a:gd name="connsiteY3" fmla="*/ 6876000 h 6876000"/>
              <a:gd name="connsiteX4" fmla="*/ 0 w 4572000"/>
              <a:gd name="connsiteY4" fmla="*/ 0 h 6876000"/>
              <a:gd name="connsiteX0" fmla="*/ 0 w 4572000"/>
              <a:gd name="connsiteY0" fmla="*/ 0 h 6396451"/>
              <a:gd name="connsiteX1" fmla="*/ 4572000 w 4572000"/>
              <a:gd name="connsiteY1" fmla="*/ 0 h 6396451"/>
              <a:gd name="connsiteX2" fmla="*/ 4572000 w 4572000"/>
              <a:gd name="connsiteY2" fmla="*/ 6298765 h 6396451"/>
              <a:gd name="connsiteX3" fmla="*/ 0 w 4572000"/>
              <a:gd name="connsiteY3" fmla="*/ 6396451 h 6396451"/>
              <a:gd name="connsiteX4" fmla="*/ 0 w 4572000"/>
              <a:gd name="connsiteY4" fmla="*/ 0 h 6396451"/>
              <a:gd name="connsiteX0" fmla="*/ 0 w 4995346"/>
              <a:gd name="connsiteY0" fmla="*/ 2443 h 6398894"/>
              <a:gd name="connsiteX1" fmla="*/ 4572000 w 4995346"/>
              <a:gd name="connsiteY1" fmla="*/ 2443 h 6398894"/>
              <a:gd name="connsiteX2" fmla="*/ 4995333 w 4995346"/>
              <a:gd name="connsiteY2" fmla="*/ 2444 h 6398894"/>
              <a:gd name="connsiteX3" fmla="*/ 4572000 w 4995346"/>
              <a:gd name="connsiteY3" fmla="*/ 6301208 h 6398894"/>
              <a:gd name="connsiteX4" fmla="*/ 0 w 4995346"/>
              <a:gd name="connsiteY4" fmla="*/ 6398894 h 6398894"/>
              <a:gd name="connsiteX5" fmla="*/ 0 w 4995346"/>
              <a:gd name="connsiteY5" fmla="*/ 2443 h 6398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5346" h="6398894">
                <a:moveTo>
                  <a:pt x="0" y="2443"/>
                </a:moveTo>
                <a:lnTo>
                  <a:pt x="4572000" y="2443"/>
                </a:lnTo>
                <a:cubicBezTo>
                  <a:pt x="4569178" y="10910"/>
                  <a:pt x="4998155" y="-6023"/>
                  <a:pt x="4995333" y="2444"/>
                </a:cubicBezTo>
                <a:lnTo>
                  <a:pt x="4572000" y="6301208"/>
                </a:lnTo>
                <a:lnTo>
                  <a:pt x="0" y="6398894"/>
                </a:lnTo>
                <a:lnTo>
                  <a:pt x="0" y="2443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8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5162197" y="2201926"/>
            <a:ext cx="3249312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  <p:sp>
        <p:nvSpPr>
          <p:cNvPr id="10" name="Rechteck 9"/>
          <p:cNvSpPr/>
          <p:nvPr userDrawn="1"/>
        </p:nvSpPr>
        <p:spPr>
          <a:xfrm>
            <a:off x="8447033" y="6418517"/>
            <a:ext cx="580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C238B797-88FE-7F49-9476-99A7F0949857}" type="slidenum">
              <a:rPr lang="de-DE" sz="1400" i="1" smtClean="0">
                <a:solidFill>
                  <a:srgbClr val="005D56"/>
                </a:solidFill>
                <a:latin typeface="Arial"/>
                <a:cs typeface="Arial"/>
              </a:rPr>
              <a:pPr/>
              <a:t>‹Nr.›</a:t>
            </a:fld>
            <a:endParaRPr lang="de-DE" sz="1400" i="1" dirty="0">
              <a:solidFill>
                <a:srgbClr val="005D56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1134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-18"/>
            <a:ext cx="3259290" cy="6405350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9290" h="6405350">
                <a:moveTo>
                  <a:pt x="0" y="18"/>
                </a:moveTo>
                <a:lnTo>
                  <a:pt x="2467704" y="18"/>
                </a:lnTo>
                <a:cubicBezTo>
                  <a:pt x="2443398" y="-12252"/>
                  <a:pt x="3251578" y="6293215"/>
                  <a:pt x="3259290" y="6334305"/>
                </a:cubicBezTo>
                <a:lnTo>
                  <a:pt x="0" y="6405350"/>
                </a:lnTo>
                <a:lnTo>
                  <a:pt x="0" y="18"/>
                </a:ln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7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3774384" y="2201926"/>
            <a:ext cx="4672649" cy="3552666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lnSpc>
                <a:spcPts val="2500"/>
              </a:lnSpc>
              <a:buNone/>
              <a:defRPr sz="1900" b="0" i="0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Blindtext. Nam </a:t>
            </a:r>
            <a:r>
              <a:rPr lang="de-DE" dirty="0" err="1"/>
              <a:t>hictur</a:t>
            </a:r>
            <a:r>
              <a:rPr lang="de-DE" dirty="0"/>
              <a:t>? Dam, </a:t>
            </a:r>
            <a:r>
              <a:rPr lang="de-DE" dirty="0" err="1"/>
              <a:t>occum</a:t>
            </a:r>
            <a:r>
              <a:rPr lang="de-DE" dirty="0"/>
              <a:t> in </a:t>
            </a:r>
            <a:r>
              <a:rPr lang="de-DE" dirty="0" err="1"/>
              <a:t>pra</a:t>
            </a:r>
            <a:r>
              <a:rPr lang="de-DE" dirty="0"/>
              <a:t>. </a:t>
            </a:r>
            <a:r>
              <a:rPr lang="de-DE" dirty="0" err="1"/>
              <a:t>Ovisdebis</a:t>
            </a:r>
            <a:r>
              <a:rPr lang="de-DE" dirty="0"/>
              <a:t> </a:t>
            </a:r>
            <a:r>
              <a:rPr lang="de-DE" dirty="0" err="1"/>
              <a:t>inin</a:t>
            </a:r>
            <a:r>
              <a:rPr lang="de-DE" dirty="0"/>
              <a:t> </a:t>
            </a:r>
            <a:r>
              <a:rPr lang="de-DE" dirty="0" err="1"/>
              <a:t>ditoiossita</a:t>
            </a:r>
            <a:r>
              <a:rPr lang="de-DE" dirty="0"/>
              <a:t> </a:t>
            </a:r>
            <a:r>
              <a:rPr lang="de-DE" dirty="0" err="1"/>
              <a:t>atis</a:t>
            </a:r>
            <a:r>
              <a:rPr lang="de-DE" dirty="0"/>
              <a:t> </a:t>
            </a:r>
            <a:r>
              <a:rPr lang="de-DE" dirty="0" err="1"/>
              <a:t>dolupta</a:t>
            </a:r>
            <a:r>
              <a:rPr lang="de-DE" dirty="0"/>
              <a:t>. Dies ist Blindtext.</a:t>
            </a:r>
          </a:p>
        </p:txBody>
      </p:sp>
    </p:spTree>
    <p:extLst>
      <p:ext uri="{BB962C8B-B14F-4D97-AF65-F5344CB8AC3E}">
        <p14:creationId xmlns:p14="http://schemas.microsoft.com/office/powerpoint/2010/main" val="1293160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0" y="2561214"/>
            <a:ext cx="3259290" cy="3844118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9290" h="3844118">
                <a:moveTo>
                  <a:pt x="10673" y="160109"/>
                </a:moveTo>
                <a:lnTo>
                  <a:pt x="2809237" y="31"/>
                </a:lnTo>
                <a:cubicBezTo>
                  <a:pt x="2784931" y="-12239"/>
                  <a:pt x="3251578" y="3731983"/>
                  <a:pt x="3259290" y="3773073"/>
                </a:cubicBezTo>
                <a:lnTo>
                  <a:pt x="0" y="3844118"/>
                </a:lnTo>
                <a:cubicBezTo>
                  <a:pt x="3558" y="2616115"/>
                  <a:pt x="7115" y="1388112"/>
                  <a:pt x="10673" y="160109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7" name="Bildplatzhalter 9"/>
          <p:cNvSpPr>
            <a:spLocks noGrp="1"/>
          </p:cNvSpPr>
          <p:nvPr>
            <p:ph type="pic" sz="quarter" idx="19"/>
          </p:nvPr>
        </p:nvSpPr>
        <p:spPr>
          <a:xfrm>
            <a:off x="2806969" y="2145016"/>
            <a:ext cx="6341963" cy="4185612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4 w 5244451"/>
              <a:gd name="connsiteY0" fmla="*/ 96078 h 3844118"/>
              <a:gd name="connsiteX1" fmla="*/ 4794398 w 5244451"/>
              <a:gd name="connsiteY1" fmla="*/ 31 h 3844118"/>
              <a:gd name="connsiteX2" fmla="*/ 5244451 w 5244451"/>
              <a:gd name="connsiteY2" fmla="*/ 3773073 h 3844118"/>
              <a:gd name="connsiteX3" fmla="*/ 1985161 w 5244451"/>
              <a:gd name="connsiteY3" fmla="*/ 3844118 h 3844118"/>
              <a:gd name="connsiteX4" fmla="*/ 4 w 5244451"/>
              <a:gd name="connsiteY4" fmla="*/ 96078 h 3844118"/>
              <a:gd name="connsiteX0" fmla="*/ 21 w 5244468"/>
              <a:gd name="connsiteY0" fmla="*/ 96078 h 3854790"/>
              <a:gd name="connsiteX1" fmla="*/ 4794415 w 5244468"/>
              <a:gd name="connsiteY1" fmla="*/ 31 h 3854790"/>
              <a:gd name="connsiteX2" fmla="*/ 5244468 w 5244468"/>
              <a:gd name="connsiteY2" fmla="*/ 3773073 h 3854790"/>
              <a:gd name="connsiteX3" fmla="*/ 437609 w 5244468"/>
              <a:gd name="connsiteY3" fmla="*/ 3854790 h 3854790"/>
              <a:gd name="connsiteX4" fmla="*/ 21 w 5244468"/>
              <a:gd name="connsiteY4" fmla="*/ 96078 h 3854790"/>
              <a:gd name="connsiteX0" fmla="*/ 21 w 5244468"/>
              <a:gd name="connsiteY0" fmla="*/ 96078 h 3854790"/>
              <a:gd name="connsiteX1" fmla="*/ 4794415 w 5244468"/>
              <a:gd name="connsiteY1" fmla="*/ 31 h 3854790"/>
              <a:gd name="connsiteX2" fmla="*/ 5244468 w 5244468"/>
              <a:gd name="connsiteY2" fmla="*/ 3773073 h 3854790"/>
              <a:gd name="connsiteX3" fmla="*/ 437609 w 5244468"/>
              <a:gd name="connsiteY3" fmla="*/ 3854790 h 3854790"/>
              <a:gd name="connsiteX4" fmla="*/ 21 w 5244468"/>
              <a:gd name="connsiteY4" fmla="*/ 96078 h 3854790"/>
              <a:gd name="connsiteX0" fmla="*/ 0 w 5244447"/>
              <a:gd name="connsiteY0" fmla="*/ 96078 h 3854790"/>
              <a:gd name="connsiteX1" fmla="*/ 4794394 w 5244447"/>
              <a:gd name="connsiteY1" fmla="*/ 31 h 3854790"/>
              <a:gd name="connsiteX2" fmla="*/ 5244447 w 5244447"/>
              <a:gd name="connsiteY2" fmla="*/ 3773073 h 3854790"/>
              <a:gd name="connsiteX3" fmla="*/ 437588 w 5244447"/>
              <a:gd name="connsiteY3" fmla="*/ 3854790 h 3854790"/>
              <a:gd name="connsiteX4" fmla="*/ 0 w 5244447"/>
              <a:gd name="connsiteY4" fmla="*/ 96078 h 3854790"/>
              <a:gd name="connsiteX0" fmla="*/ 0 w 6363309"/>
              <a:gd name="connsiteY0" fmla="*/ 715039 h 4473751"/>
              <a:gd name="connsiteX1" fmla="*/ 6363309 w 6363309"/>
              <a:gd name="connsiteY1" fmla="*/ 25 h 4473751"/>
              <a:gd name="connsiteX2" fmla="*/ 5244447 w 6363309"/>
              <a:gd name="connsiteY2" fmla="*/ 4392034 h 4473751"/>
              <a:gd name="connsiteX3" fmla="*/ 437588 w 6363309"/>
              <a:gd name="connsiteY3" fmla="*/ 4473751 h 4473751"/>
              <a:gd name="connsiteX4" fmla="*/ 0 w 6363309"/>
              <a:gd name="connsiteY4" fmla="*/ 715039 h 4473751"/>
              <a:gd name="connsiteX0" fmla="*/ 0 w 6309944"/>
              <a:gd name="connsiteY0" fmla="*/ 352200 h 4110912"/>
              <a:gd name="connsiteX1" fmla="*/ 6309944 w 6309944"/>
              <a:gd name="connsiteY1" fmla="*/ 29 h 4110912"/>
              <a:gd name="connsiteX2" fmla="*/ 5244447 w 6309944"/>
              <a:gd name="connsiteY2" fmla="*/ 4029195 h 4110912"/>
              <a:gd name="connsiteX3" fmla="*/ 437588 w 6309944"/>
              <a:gd name="connsiteY3" fmla="*/ 4110912 h 4110912"/>
              <a:gd name="connsiteX4" fmla="*/ 0 w 6309944"/>
              <a:gd name="connsiteY4" fmla="*/ 352200 h 4110912"/>
              <a:gd name="connsiteX0" fmla="*/ 0 w 6333082"/>
              <a:gd name="connsiteY0" fmla="*/ 352200 h 4110912"/>
              <a:gd name="connsiteX1" fmla="*/ 6309944 w 6333082"/>
              <a:gd name="connsiteY1" fmla="*/ 29 h 4110912"/>
              <a:gd name="connsiteX2" fmla="*/ 6333082 w 6333082"/>
              <a:gd name="connsiteY2" fmla="*/ 4007852 h 4110912"/>
              <a:gd name="connsiteX3" fmla="*/ 437588 w 6333082"/>
              <a:gd name="connsiteY3" fmla="*/ 4110912 h 4110912"/>
              <a:gd name="connsiteX4" fmla="*/ 0 w 6333082"/>
              <a:gd name="connsiteY4" fmla="*/ 352200 h 4110912"/>
              <a:gd name="connsiteX0" fmla="*/ 0 w 6363309"/>
              <a:gd name="connsiteY0" fmla="*/ 405558 h 4164270"/>
              <a:gd name="connsiteX1" fmla="*/ 6363309 w 6363309"/>
              <a:gd name="connsiteY1" fmla="*/ 27 h 4164270"/>
              <a:gd name="connsiteX2" fmla="*/ 6333082 w 6363309"/>
              <a:gd name="connsiteY2" fmla="*/ 4061210 h 4164270"/>
              <a:gd name="connsiteX3" fmla="*/ 437588 w 6363309"/>
              <a:gd name="connsiteY3" fmla="*/ 4164270 h 4164270"/>
              <a:gd name="connsiteX4" fmla="*/ 0 w 6363309"/>
              <a:gd name="connsiteY4" fmla="*/ 405558 h 4164270"/>
              <a:gd name="connsiteX0" fmla="*/ 0 w 6352636"/>
              <a:gd name="connsiteY0" fmla="*/ 416229 h 4174941"/>
              <a:gd name="connsiteX1" fmla="*/ 6352636 w 6352636"/>
              <a:gd name="connsiteY1" fmla="*/ 27 h 4174941"/>
              <a:gd name="connsiteX2" fmla="*/ 6333082 w 6352636"/>
              <a:gd name="connsiteY2" fmla="*/ 4071881 h 4174941"/>
              <a:gd name="connsiteX3" fmla="*/ 437588 w 6352636"/>
              <a:gd name="connsiteY3" fmla="*/ 4174941 h 4174941"/>
              <a:gd name="connsiteX4" fmla="*/ 0 w 6352636"/>
              <a:gd name="connsiteY4" fmla="*/ 416229 h 4174941"/>
              <a:gd name="connsiteX0" fmla="*/ 0 w 6341963"/>
              <a:gd name="connsiteY0" fmla="*/ 416229 h 4174941"/>
              <a:gd name="connsiteX1" fmla="*/ 6341963 w 6341963"/>
              <a:gd name="connsiteY1" fmla="*/ 27 h 4174941"/>
              <a:gd name="connsiteX2" fmla="*/ 6333082 w 6341963"/>
              <a:gd name="connsiteY2" fmla="*/ 4071881 h 4174941"/>
              <a:gd name="connsiteX3" fmla="*/ 437588 w 6341963"/>
              <a:gd name="connsiteY3" fmla="*/ 4174941 h 4174941"/>
              <a:gd name="connsiteX4" fmla="*/ 0 w 6341963"/>
              <a:gd name="connsiteY4" fmla="*/ 416229 h 4174941"/>
              <a:gd name="connsiteX0" fmla="*/ 0 w 6341963"/>
              <a:gd name="connsiteY0" fmla="*/ 416229 h 4185612"/>
              <a:gd name="connsiteX1" fmla="*/ 6341963 w 6341963"/>
              <a:gd name="connsiteY1" fmla="*/ 27 h 4185612"/>
              <a:gd name="connsiteX2" fmla="*/ 6333082 w 6341963"/>
              <a:gd name="connsiteY2" fmla="*/ 4071881 h 4185612"/>
              <a:gd name="connsiteX3" fmla="*/ 448261 w 6341963"/>
              <a:gd name="connsiteY3" fmla="*/ 4185612 h 4185612"/>
              <a:gd name="connsiteX4" fmla="*/ 0 w 6341963"/>
              <a:gd name="connsiteY4" fmla="*/ 416229 h 418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1963" h="4185612">
                <a:moveTo>
                  <a:pt x="0" y="416229"/>
                </a:moveTo>
                <a:lnTo>
                  <a:pt x="6341963" y="27"/>
                </a:lnTo>
                <a:cubicBezTo>
                  <a:pt x="6317657" y="-12243"/>
                  <a:pt x="6325370" y="4030791"/>
                  <a:pt x="6333082" y="4071881"/>
                </a:cubicBezTo>
                <a:lnTo>
                  <a:pt x="448261" y="4185612"/>
                </a:lnTo>
                <a:cubicBezTo>
                  <a:pt x="441146" y="4099498"/>
                  <a:pt x="17787" y="566375"/>
                  <a:pt x="0" y="416229"/>
                </a:cubicBezTo>
                <a:close/>
              </a:path>
            </a:pathLst>
          </a:cu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66579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9"/>
          <p:cNvSpPr>
            <a:spLocks noGrp="1"/>
          </p:cNvSpPr>
          <p:nvPr>
            <p:ph type="pic" sz="quarter" idx="18"/>
          </p:nvPr>
        </p:nvSpPr>
        <p:spPr>
          <a:xfrm>
            <a:off x="622763" y="1891557"/>
            <a:ext cx="6659582" cy="40317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9" name="Textplatzhalt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622762" y="879167"/>
            <a:ext cx="6659582" cy="373751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1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DIES IST EINE ÜBERSCHRIFT</a:t>
            </a:r>
          </a:p>
        </p:txBody>
      </p:sp>
      <p:sp>
        <p:nvSpPr>
          <p:cNvPr id="10" name="Textplatzhalter 11"/>
          <p:cNvSpPr>
            <a:spLocks noGrp="1"/>
          </p:cNvSpPr>
          <p:nvPr>
            <p:ph type="body" sz="quarter" idx="19" hasCustomPrompt="1"/>
          </p:nvPr>
        </p:nvSpPr>
        <p:spPr>
          <a:xfrm>
            <a:off x="622299" y="1297323"/>
            <a:ext cx="6660045" cy="38998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2400" b="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/>
              <a:t>SIE KANN ÜBER MEHRERE ZEILEN GEHEN</a:t>
            </a:r>
          </a:p>
        </p:txBody>
      </p:sp>
    </p:spTree>
    <p:extLst>
      <p:ext uri="{BB962C8B-B14F-4D97-AF65-F5344CB8AC3E}">
        <p14:creationId xmlns:p14="http://schemas.microsoft.com/office/powerpoint/2010/main" val="658143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ISAX_Powerpoint_Titel.jp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964581"/>
            <a:ext cx="9144000" cy="3893419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0" y="163853"/>
            <a:ext cx="2305782" cy="115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137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81" r:id="rId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2" descr="SISAX_Powerpoint_Inhalt_Streifen.png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05728"/>
            <a:ext cx="9144000" cy="652272"/>
          </a:xfrm>
          <a:prstGeom prst="rect">
            <a:avLst/>
          </a:prstGeom>
        </p:spPr>
      </p:pic>
      <p:sp>
        <p:nvSpPr>
          <p:cNvPr id="2" name="Inhaltsplatzhalter 17"/>
          <p:cNvSpPr txBox="1">
            <a:spLocks/>
          </p:cNvSpPr>
          <p:nvPr userDrawn="1"/>
        </p:nvSpPr>
        <p:spPr>
          <a:xfrm>
            <a:off x="781785" y="6411673"/>
            <a:ext cx="7761081" cy="2492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400" i="1" baseline="0">
                <a:solidFill>
                  <a:srgbClr val="005D56"/>
                </a:solidFill>
                <a:latin typeface="Arial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Silicon Saxony e. V.  |  AI </a:t>
            </a:r>
            <a:r>
              <a:rPr kumimoji="0" lang="de-DE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</a:t>
            </a: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Outdoor </a:t>
            </a:r>
            <a:r>
              <a:rPr kumimoji="0" lang="de-DE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</a:t>
            </a: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de-DE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Swarm</a:t>
            </a:r>
            <a:r>
              <a:rPr kumimoji="0" lang="de-DE" sz="1400" b="0" i="1" u="none" strike="noStrike" kern="1200" cap="none" spc="0" normalizeH="0" baseline="0" noProof="0" dirty="0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de-DE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005D56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Robotics</a:t>
            </a:r>
            <a:endParaRPr kumimoji="0" lang="de-DE" sz="1400" b="0" i="1" u="none" strike="noStrike" kern="1200" cap="none" spc="0" normalizeH="0" baseline="0" noProof="0" dirty="0">
              <a:ln>
                <a:noFill/>
              </a:ln>
              <a:solidFill>
                <a:srgbClr val="005D56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1072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0" r:id="rId3"/>
    <p:sldLayoutId id="2147483668" r:id="rId4"/>
    <p:sldLayoutId id="2147483671" r:id="rId5"/>
    <p:sldLayoutId id="2147483675" r:id="rId6"/>
    <p:sldLayoutId id="2147483669" r:id="rId7"/>
    <p:sldLayoutId id="2147483672" r:id="rId8"/>
    <p:sldLayoutId id="2147483673" r:id="rId9"/>
    <p:sldLayoutId id="2147483674" r:id="rId10"/>
    <p:sldLayoutId id="2147483684" r:id="rId11"/>
    <p:sldLayoutId id="2147483676" r:id="rId12"/>
    <p:sldLayoutId id="2147483677" r:id="rId13"/>
    <p:sldLayoutId id="2147483678" r:id="rId14"/>
    <p:sldLayoutId id="2147483680" r:id="rId15"/>
    <p:sldLayoutId id="2147483682" r:id="rId16"/>
    <p:sldLayoutId id="2147483683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tatista.com/aboutus/our-research-commitment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7" Type="http://schemas.openxmlformats.org/officeDocument/2006/relationships/image" Target="../media/image11.tiff"/><Relationship Id="rId2" Type="http://schemas.openxmlformats.org/officeDocument/2006/relationships/hyperlink" Target="https://siamagazin.com/wp-content/uploads/2019/01/wegeww3-min.jpg" TargetMode="Externa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tiff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>
          <a:xfrm>
            <a:off x="933061" y="2219870"/>
            <a:ext cx="7154661" cy="860425"/>
          </a:xfrm>
        </p:spPr>
        <p:txBody>
          <a:bodyPr/>
          <a:lstStyle/>
          <a:p>
            <a:r>
              <a:rPr lang="de-DE" sz="3600" dirty="0"/>
              <a:t>AG Lausitz „AI </a:t>
            </a:r>
            <a:r>
              <a:rPr lang="de-DE" sz="3600" dirty="0" err="1"/>
              <a:t>for</a:t>
            </a:r>
            <a:r>
              <a:rPr lang="de-DE" sz="3600" dirty="0"/>
              <a:t> Outdoor </a:t>
            </a:r>
            <a:r>
              <a:rPr lang="de-DE" sz="3600" dirty="0" err="1"/>
              <a:t>and</a:t>
            </a:r>
            <a:r>
              <a:rPr lang="de-DE" sz="3600" dirty="0"/>
              <a:t> </a:t>
            </a:r>
            <a:r>
              <a:rPr lang="de-DE" sz="3600" dirty="0" err="1"/>
              <a:t>Swarm</a:t>
            </a:r>
            <a:r>
              <a:rPr lang="de-DE" sz="3600" dirty="0"/>
              <a:t> </a:t>
            </a:r>
            <a:r>
              <a:rPr lang="de-DE" sz="3600" dirty="0" err="1"/>
              <a:t>Robotics</a:t>
            </a:r>
            <a:r>
              <a:rPr lang="de-DE" sz="3600" dirty="0"/>
              <a:t>“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933061" y="3415862"/>
            <a:ext cx="6502864" cy="1587062"/>
          </a:xfrm>
        </p:spPr>
        <p:txBody>
          <a:bodyPr/>
          <a:lstStyle/>
          <a:p>
            <a:r>
              <a:rPr lang="de-DE" dirty="0"/>
              <a:t>Test Center </a:t>
            </a:r>
            <a:r>
              <a:rPr lang="de-DE" dirty="0" err="1"/>
              <a:t>for</a:t>
            </a:r>
            <a:r>
              <a:rPr lang="de-DE" dirty="0"/>
              <a:t> Outdoor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SwArm</a:t>
            </a:r>
            <a:r>
              <a:rPr lang="de-DE" dirty="0"/>
              <a:t> </a:t>
            </a:r>
            <a:r>
              <a:rPr lang="de-DE" dirty="0" err="1"/>
              <a:t>Robotics</a:t>
            </a:r>
            <a:r>
              <a:rPr lang="de-DE" dirty="0"/>
              <a:t> (TECOSAR)</a:t>
            </a:r>
          </a:p>
          <a:p>
            <a:r>
              <a:rPr lang="de-DE" sz="2000" dirty="0"/>
              <a:t>Jonas Schreiber, </a:t>
            </a:r>
            <a:r>
              <a:rPr lang="de-DE" sz="2000" dirty="0" err="1"/>
              <a:t>Wandelbots</a:t>
            </a:r>
            <a:endParaRPr lang="de-DE" sz="2000" dirty="0"/>
          </a:p>
          <a:p>
            <a:r>
              <a:rPr lang="de-DE" sz="2000" dirty="0"/>
              <a:t>Prof. Uwe Aßmann, Prof. Diana </a:t>
            </a:r>
            <a:r>
              <a:rPr lang="de-DE" sz="2000" dirty="0" err="1"/>
              <a:t>Goehringer</a:t>
            </a:r>
            <a:r>
              <a:rPr lang="de-DE" sz="2000" dirty="0"/>
              <a:t>, TU Dresden</a:t>
            </a:r>
          </a:p>
          <a:p>
            <a:r>
              <a:rPr lang="de-DE" sz="2000" dirty="0"/>
              <a:t>Version 2021-04-21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1F21CDA-3D86-0342-B56C-F77E05B864C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dirty="0"/>
              <a:t>Prof. Johannes </a:t>
            </a:r>
            <a:r>
              <a:rPr lang="de-DE" dirty="0" err="1"/>
              <a:t>Bruckmiller</a:t>
            </a:r>
            <a:r>
              <a:rPr lang="de-DE" dirty="0"/>
              <a:t> (TU Dresden, Kompetenzzentrum AEF Kamenz)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5AF979C-FCEE-434E-9840-B7F6BED6C8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Neue Mitglieder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6B92743-53F7-744D-977E-756C99F1AED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5886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6010B8C-13DB-924A-85D8-E1E0744E219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67524" y="1899989"/>
            <a:ext cx="7761081" cy="3870190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1400" b="1" dirty="0" err="1"/>
              <a:t>Investitionen</a:t>
            </a:r>
            <a:r>
              <a:rPr lang="en-US" sz="1400" b="1" dirty="0"/>
              <a:t>, </a:t>
            </a:r>
            <a:r>
              <a:rPr lang="en-US" sz="1400" b="1" dirty="0" err="1"/>
              <a:t>Forschung</a:t>
            </a:r>
            <a:r>
              <a:rPr lang="en-US" sz="1400" b="1" dirty="0"/>
              <a:t> und </a:t>
            </a:r>
            <a:r>
              <a:rPr lang="en-US" sz="1400" b="1" dirty="0" err="1"/>
              <a:t>Entwicklung</a:t>
            </a:r>
            <a:r>
              <a:rPr lang="en-US" sz="1400" b="1" dirty="0"/>
              <a:t> 2022-24 (4M€ </a:t>
            </a:r>
            <a:r>
              <a:rPr lang="en-US" sz="1400" b="1" dirty="0" err="1"/>
              <a:t>Projekt</a:t>
            </a:r>
            <a:r>
              <a:rPr lang="en-US" sz="1400" b="1" dirty="0"/>
              <a:t>)</a:t>
            </a:r>
          </a:p>
          <a:p>
            <a:pPr lvl="1">
              <a:buFont typeface="Wingdings" pitchFamily="2" charset="2"/>
              <a:buChar char="§"/>
            </a:pPr>
            <a:r>
              <a:rPr lang="en-US" sz="1300" b="1" dirty="0"/>
              <a:t>Halle und </a:t>
            </a:r>
            <a:r>
              <a:rPr lang="en-US" sz="1300" b="1" dirty="0" err="1"/>
              <a:t>Außengelände</a:t>
            </a:r>
            <a:r>
              <a:rPr lang="en-US" sz="1300" b="1" dirty="0"/>
              <a:t> , initial </a:t>
            </a:r>
            <a:r>
              <a:rPr lang="en-US" sz="1300" b="1" dirty="0" err="1"/>
              <a:t>gemietet</a:t>
            </a:r>
            <a:endParaRPr lang="en-US" sz="1300" b="1" dirty="0"/>
          </a:p>
          <a:p>
            <a:pPr lvl="2">
              <a:buFont typeface="Wingdings" pitchFamily="2" charset="2"/>
              <a:buChar char="§"/>
            </a:pPr>
            <a:r>
              <a:rPr lang="en-US" sz="1400" dirty="0"/>
              <a:t>Hoyerswerda </a:t>
            </a:r>
            <a:r>
              <a:rPr lang="en-US" sz="1400" dirty="0" err="1"/>
              <a:t>Industriegebiet</a:t>
            </a:r>
            <a:r>
              <a:rPr lang="en-US" sz="1400" dirty="0"/>
              <a:t> </a:t>
            </a:r>
            <a:r>
              <a:rPr lang="en-US" sz="1400" dirty="0" err="1"/>
              <a:t>Kühnert</a:t>
            </a:r>
            <a:r>
              <a:rPr lang="en-US" sz="1400" dirty="0"/>
              <a:t> (</a:t>
            </a:r>
            <a:r>
              <a:rPr lang="en-US" sz="1400" dirty="0" err="1"/>
              <a:t>Lautech</a:t>
            </a:r>
            <a:r>
              <a:rPr lang="en-US" sz="1400" dirty="0"/>
              <a:t>) (</a:t>
            </a:r>
            <a:r>
              <a:rPr lang="en-US" sz="1400" dirty="0" err="1"/>
              <a:t>Fahrrobotik</a:t>
            </a:r>
            <a:r>
              <a:rPr lang="en-US" sz="1400" dirty="0"/>
              <a:t>, Halle 65x25m </a:t>
            </a:r>
            <a:r>
              <a:rPr lang="en-US" sz="1400" dirty="0" err="1"/>
              <a:t>mietbar</a:t>
            </a:r>
            <a:r>
              <a:rPr lang="en-US" sz="1400" dirty="0"/>
              <a:t>)</a:t>
            </a:r>
          </a:p>
          <a:p>
            <a:pPr lvl="2">
              <a:buFont typeface="Wingdings" pitchFamily="2" charset="2"/>
              <a:buChar char="§"/>
            </a:pPr>
            <a:r>
              <a:rPr lang="en-US" sz="1400" dirty="0" err="1"/>
              <a:t>Kamenz</a:t>
            </a:r>
            <a:r>
              <a:rPr lang="en-US" sz="1400" dirty="0"/>
              <a:t> </a:t>
            </a:r>
            <a:r>
              <a:rPr lang="en-US" sz="1400" dirty="0" err="1"/>
              <a:t>Flugplatz</a:t>
            </a:r>
            <a:r>
              <a:rPr lang="en-US" sz="1400" dirty="0"/>
              <a:t> (</a:t>
            </a:r>
            <a:r>
              <a:rPr lang="en-US" sz="1400" dirty="0" err="1"/>
              <a:t>mehr</a:t>
            </a:r>
            <a:r>
              <a:rPr lang="en-US" sz="1400" dirty="0"/>
              <a:t> </a:t>
            </a:r>
            <a:r>
              <a:rPr lang="en-US" sz="1400" dirty="0" err="1"/>
              <a:t>für</a:t>
            </a:r>
            <a:r>
              <a:rPr lang="en-US" sz="1400" dirty="0"/>
              <a:t> </a:t>
            </a:r>
            <a:r>
              <a:rPr lang="en-US" sz="1400" dirty="0" err="1"/>
              <a:t>Drohnen</a:t>
            </a:r>
            <a:r>
              <a:rPr lang="en-US" sz="1400" dirty="0"/>
              <a:t> </a:t>
            </a:r>
            <a:r>
              <a:rPr lang="en-US" sz="1400" dirty="0" err="1"/>
              <a:t>geeignet</a:t>
            </a:r>
            <a:r>
              <a:rPr lang="en-US" sz="1400" dirty="0"/>
              <a:t>, Halle </a:t>
            </a:r>
            <a:r>
              <a:rPr lang="en-US" sz="1400" dirty="0" err="1"/>
              <a:t>im</a:t>
            </a:r>
            <a:r>
              <a:rPr lang="en-US" sz="1400" dirty="0"/>
              <a:t> </a:t>
            </a:r>
            <a:r>
              <a:rPr lang="en-US" sz="1400" dirty="0" err="1"/>
              <a:t>Bau</a:t>
            </a:r>
            <a:r>
              <a:rPr lang="en-US" sz="1400" dirty="0"/>
              <a:t>)</a:t>
            </a:r>
            <a:endParaRPr lang="en-US" sz="1900" dirty="0"/>
          </a:p>
          <a:p>
            <a:pPr lvl="1">
              <a:buFont typeface="Wingdings" pitchFamily="2" charset="2"/>
              <a:buChar char="§"/>
            </a:pPr>
            <a:r>
              <a:rPr lang="en-US" sz="1300" b="1" dirty="0"/>
              <a:t>3 Use Cases a 12 PJ, </a:t>
            </a:r>
            <a:r>
              <a:rPr lang="en-US" sz="1300" b="1" dirty="0" err="1"/>
              <a:t>oder</a:t>
            </a:r>
            <a:r>
              <a:rPr lang="en-US" sz="1300" b="1" dirty="0"/>
              <a:t> 4 Use Cases a 9 PJ</a:t>
            </a:r>
          </a:p>
          <a:p>
            <a:pPr lvl="1">
              <a:buFont typeface="Wingdings" pitchFamily="2" charset="2"/>
              <a:buChar char="§"/>
            </a:pPr>
            <a:r>
              <a:rPr lang="en-US" sz="1300" b="1" dirty="0"/>
              <a:t>3 x 0.4M€ </a:t>
            </a:r>
            <a:r>
              <a:rPr lang="en-US" sz="1300" b="1" dirty="0" err="1"/>
              <a:t>Außenroboter</a:t>
            </a:r>
            <a:endParaRPr lang="en-US" sz="1300" b="1" dirty="0"/>
          </a:p>
          <a:p>
            <a:pPr lvl="1">
              <a:buFont typeface="Wingdings" pitchFamily="2" charset="2"/>
              <a:buChar char="§"/>
            </a:pPr>
            <a:r>
              <a:rPr lang="en-US" sz="1300" b="1" dirty="0"/>
              <a:t>Partner und Use Cases </a:t>
            </a:r>
            <a:r>
              <a:rPr lang="en-US" sz="1300" b="1" dirty="0" err="1"/>
              <a:t>festlegen</a:t>
            </a:r>
            <a:r>
              <a:rPr lang="en-US" sz="1300" b="1" dirty="0"/>
              <a:t> (</a:t>
            </a:r>
            <a:r>
              <a:rPr lang="en-US" sz="1300" b="1" dirty="0" err="1"/>
              <a:t>Tabelle</a:t>
            </a:r>
            <a:r>
              <a:rPr lang="en-US" sz="1300" b="1" dirty="0"/>
              <a:t> </a:t>
            </a:r>
            <a:r>
              <a:rPr lang="en-US" sz="1300" b="1" dirty="0" err="1"/>
              <a:t>im</a:t>
            </a:r>
            <a:r>
              <a:rPr lang="en-US" sz="1300" b="1" dirty="0"/>
              <a:t> </a:t>
            </a:r>
            <a:r>
              <a:rPr lang="en-US" sz="1300" b="1" dirty="0" err="1"/>
              <a:t>Zweiseiter</a:t>
            </a:r>
            <a:r>
              <a:rPr lang="en-US" sz="1300" b="1" dirty="0"/>
              <a:t>)</a:t>
            </a:r>
          </a:p>
          <a:p>
            <a:pPr lvl="1">
              <a:buFont typeface="Wingdings" pitchFamily="2" charset="2"/>
              <a:buChar char="§"/>
            </a:pPr>
            <a:r>
              <a:rPr lang="en-US" sz="1300" b="1" dirty="0" err="1"/>
              <a:t>Sammeln</a:t>
            </a:r>
            <a:r>
              <a:rPr lang="en-US" sz="1300" b="1" dirty="0"/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sz="1400" b="1" dirty="0" err="1"/>
              <a:t>Weitere</a:t>
            </a:r>
            <a:r>
              <a:rPr lang="en-US" sz="1400" b="1" dirty="0"/>
              <a:t> </a:t>
            </a:r>
            <a:r>
              <a:rPr lang="en-US" sz="1400" b="1" dirty="0" err="1"/>
              <a:t>Firmenpartner</a:t>
            </a:r>
            <a:r>
              <a:rPr lang="en-US" sz="1400" b="1" dirty="0"/>
              <a:t>?</a:t>
            </a:r>
          </a:p>
          <a:p>
            <a:pPr lvl="1">
              <a:buFont typeface="Wingdings" pitchFamily="2" charset="2"/>
              <a:buChar char="§"/>
            </a:pPr>
            <a:r>
              <a:rPr lang="en-US" sz="1300" b="1" dirty="0" err="1"/>
              <a:t>Drohnenverbände</a:t>
            </a:r>
            <a:r>
              <a:rPr lang="en-US" sz="1300" b="1" dirty="0"/>
              <a:t> CURPAS</a:t>
            </a:r>
          </a:p>
          <a:p>
            <a:pPr lvl="1">
              <a:buFont typeface="Wingdings" pitchFamily="2" charset="2"/>
              <a:buChar char="§"/>
            </a:pPr>
            <a:r>
              <a:rPr lang="en-US" sz="1300" b="1" dirty="0"/>
              <a:t>BMBF-</a:t>
            </a:r>
            <a:r>
              <a:rPr lang="en-US" sz="1300" b="1" dirty="0" err="1"/>
              <a:t>Antrag</a:t>
            </a:r>
            <a:r>
              <a:rPr lang="en-US" sz="1300" b="1" dirty="0"/>
              <a:t> “</a:t>
            </a:r>
            <a:r>
              <a:rPr lang="en-US" sz="1300" b="1" dirty="0" err="1"/>
              <a:t>Rettung</a:t>
            </a:r>
            <a:r>
              <a:rPr lang="en-US" sz="1300" b="1" dirty="0"/>
              <a:t> von </a:t>
            </a:r>
            <a:r>
              <a:rPr lang="en-US" sz="1300" b="1" dirty="0" err="1"/>
              <a:t>Seennotfällen</a:t>
            </a:r>
            <a:r>
              <a:rPr lang="en-US" sz="1300" b="1" dirty="0"/>
              <a:t>”</a:t>
            </a:r>
          </a:p>
          <a:p>
            <a:pPr lvl="1">
              <a:buFont typeface="Wingdings" pitchFamily="2" charset="2"/>
              <a:buChar char="§"/>
            </a:pPr>
            <a:r>
              <a:rPr lang="en-US" sz="1300" b="1" dirty="0" err="1"/>
              <a:t>Drohnen</a:t>
            </a:r>
            <a:r>
              <a:rPr lang="en-US" sz="1300" b="1" dirty="0"/>
              <a:t> und </a:t>
            </a:r>
            <a:r>
              <a:rPr lang="en-US" sz="1300" b="1"/>
              <a:t>Wasserstoff</a:t>
            </a:r>
            <a:endParaRPr lang="en-US" sz="1300" b="1" dirty="0"/>
          </a:p>
          <a:p>
            <a:pPr>
              <a:buFont typeface="Wingdings" pitchFamily="2" charset="2"/>
              <a:buChar char="§"/>
            </a:pPr>
            <a:r>
              <a:rPr lang="en-US" sz="1400" b="1" dirty="0" err="1"/>
              <a:t>Mittelfristig</a:t>
            </a:r>
            <a:r>
              <a:rPr lang="en-US" sz="1400" b="1" dirty="0"/>
              <a:t>: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err="1"/>
              <a:t>Bau</a:t>
            </a:r>
            <a:r>
              <a:rPr lang="en-US" sz="1400" dirty="0"/>
              <a:t> </a:t>
            </a:r>
            <a:r>
              <a:rPr lang="en-US" sz="1400" dirty="0" err="1"/>
              <a:t>einer</a:t>
            </a:r>
            <a:r>
              <a:rPr lang="en-US" sz="1400" dirty="0"/>
              <a:t> Halle und </a:t>
            </a:r>
            <a:r>
              <a:rPr lang="en-US" sz="1400" dirty="0" err="1"/>
              <a:t>Außengelände</a:t>
            </a:r>
            <a:r>
              <a:rPr lang="en-US" sz="1400" dirty="0"/>
              <a:t> (10M€) in 2024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err="1"/>
              <a:t>Antrag</a:t>
            </a:r>
            <a:r>
              <a:rPr lang="en-US" sz="1400" dirty="0"/>
              <a:t> </a:t>
            </a:r>
            <a:r>
              <a:rPr lang="en-US" sz="1400" dirty="0" err="1"/>
              <a:t>über</a:t>
            </a:r>
            <a:r>
              <a:rPr lang="en-US" sz="1400" dirty="0"/>
              <a:t> STARK-</a:t>
            </a:r>
            <a:r>
              <a:rPr lang="en-US" sz="1400" dirty="0" err="1"/>
              <a:t>Richtlinie</a:t>
            </a:r>
            <a:r>
              <a:rPr lang="en-US" sz="1400" dirty="0"/>
              <a:t> und </a:t>
            </a:r>
            <a:r>
              <a:rPr lang="en-US" sz="1400" dirty="0" err="1"/>
              <a:t>Kommune</a:t>
            </a:r>
            <a:endParaRPr lang="en-US" sz="1400" dirty="0"/>
          </a:p>
          <a:p>
            <a:pPr>
              <a:buFont typeface="Wingdings" pitchFamily="2" charset="2"/>
              <a:buChar char="§"/>
            </a:pPr>
            <a:r>
              <a:rPr lang="en-US" sz="1500" b="1" dirty="0" err="1"/>
              <a:t>Langfristig</a:t>
            </a:r>
            <a:r>
              <a:rPr lang="en-US" sz="1500" dirty="0"/>
              <a:t> 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err="1"/>
              <a:t>Betrieb</a:t>
            </a:r>
            <a:r>
              <a:rPr lang="en-US" sz="1400" dirty="0"/>
              <a:t> </a:t>
            </a:r>
            <a:r>
              <a:rPr lang="en-US" sz="1400" dirty="0" err="1"/>
              <a:t>ohne</a:t>
            </a:r>
            <a:r>
              <a:rPr lang="en-US" sz="1400" dirty="0"/>
              <a:t> </a:t>
            </a:r>
            <a:r>
              <a:rPr lang="en-US" sz="1400" dirty="0" err="1"/>
              <a:t>weitere</a:t>
            </a:r>
            <a:r>
              <a:rPr lang="en-US" sz="1400" dirty="0"/>
              <a:t> </a:t>
            </a:r>
            <a:r>
              <a:rPr lang="en-US" sz="1400" dirty="0" err="1"/>
              <a:t>Förderung</a:t>
            </a:r>
            <a:endParaRPr lang="de-DE" sz="1400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832057D-E03E-064C-A30A-3F9CE04723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Antrags-</a:t>
            </a:r>
            <a:r>
              <a:rPr lang="de-DE" dirty="0" err="1"/>
              <a:t>Zweiseiter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54A509C-5E7F-1840-9481-DA30FAB018D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9778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79A1A29-E1C6-F249-BE88-EE11E19953F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dirty="0"/>
              <a:t>Erstellung einer Zwei-Seiter-Skizze </a:t>
            </a:r>
          </a:p>
          <a:p>
            <a:pPr lvl="1"/>
            <a:r>
              <a:rPr lang="de-DE" dirty="0"/>
              <a:t>ABZUGEBEN 25.4.2021</a:t>
            </a:r>
          </a:p>
          <a:p>
            <a:r>
              <a:rPr lang="de-DE" dirty="0"/>
              <a:t>Mailingliste (</a:t>
            </a:r>
            <a:r>
              <a:rPr lang="de-DE" dirty="0" err="1"/>
              <a:t>google</a:t>
            </a:r>
            <a:r>
              <a:rPr lang="de-DE" dirty="0"/>
              <a:t>)</a:t>
            </a:r>
          </a:p>
          <a:p>
            <a:pPr lvl="1"/>
            <a:r>
              <a:rPr lang="de-DE" dirty="0"/>
              <a:t>https://</a:t>
            </a:r>
            <a:r>
              <a:rPr lang="de-DE" dirty="0" err="1"/>
              <a:t>groups.google.com</a:t>
            </a:r>
            <a:r>
              <a:rPr lang="de-DE" dirty="0"/>
              <a:t>/</a:t>
            </a:r>
            <a:r>
              <a:rPr lang="de-DE" dirty="0" err="1"/>
              <a:t>g</a:t>
            </a:r>
            <a:r>
              <a:rPr lang="de-DE" dirty="0"/>
              <a:t>/testzentrum-</a:t>
            </a:r>
            <a:r>
              <a:rPr lang="de-DE" dirty="0" err="1"/>
              <a:t>outdoor</a:t>
            </a:r>
            <a:r>
              <a:rPr lang="de-DE" dirty="0"/>
              <a:t>-</a:t>
            </a:r>
            <a:r>
              <a:rPr lang="de-DE" dirty="0" err="1"/>
              <a:t>swarm-robotics</a:t>
            </a:r>
            <a:endParaRPr lang="de-DE" dirty="0"/>
          </a:p>
          <a:p>
            <a:pPr lvl="1"/>
            <a:r>
              <a:rPr lang="de-DE" dirty="0"/>
              <a:t>Einladung von Mitgliedern möglich</a:t>
            </a:r>
          </a:p>
          <a:p>
            <a:r>
              <a:rPr lang="de-DE" dirty="0"/>
              <a:t>Mögliche Orte</a:t>
            </a:r>
          </a:p>
          <a:p>
            <a:pPr lvl="1"/>
            <a:r>
              <a:rPr lang="de-DE" dirty="0"/>
              <a:t>Hoyerswerda Industriegebiet </a:t>
            </a:r>
          </a:p>
          <a:p>
            <a:pPr lvl="1"/>
            <a:r>
              <a:rPr lang="de-DE" dirty="0"/>
              <a:t>Abgleich mit Kamenz – Drohnenflugfeld nötig</a:t>
            </a:r>
          </a:p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088570F-D8FA-7641-9D9E-6232E3B97C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Nächste Schritte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CC3DB5-A22C-D246-AA11-1358757C893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3210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>
          <a:xfrm>
            <a:off x="996123" y="1258173"/>
            <a:ext cx="8053284" cy="860425"/>
          </a:xfrm>
        </p:spPr>
        <p:txBody>
          <a:bodyPr/>
          <a:lstStyle/>
          <a:p>
            <a:r>
              <a:rPr lang="de-DE" sz="4400" dirty="0"/>
              <a:t>Anhang</a:t>
            </a:r>
          </a:p>
          <a:p>
            <a:r>
              <a:rPr lang="de-DE" sz="4400" dirty="0"/>
              <a:t>W.I.R. Netzwerk </a:t>
            </a:r>
            <a:r>
              <a:rPr lang="de-DE" sz="4400" dirty="0" err="1"/>
              <a:t>ZukunftAlter</a:t>
            </a:r>
            <a:endParaRPr lang="de-DE" sz="44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5"/>
          </p:nvPr>
        </p:nvSpPr>
        <p:spPr>
          <a:xfrm>
            <a:off x="933061" y="2960470"/>
            <a:ext cx="6502864" cy="470203"/>
          </a:xfrm>
        </p:spPr>
        <p:txBody>
          <a:bodyPr/>
          <a:lstStyle/>
          <a:p>
            <a:r>
              <a:rPr lang="de-DE" sz="2800" dirty="0"/>
              <a:t>Begleitende Maßnahme </a:t>
            </a:r>
          </a:p>
        </p:txBody>
      </p:sp>
    </p:spTree>
    <p:extLst>
      <p:ext uri="{BB962C8B-B14F-4D97-AF65-F5344CB8AC3E}">
        <p14:creationId xmlns:p14="http://schemas.microsoft.com/office/powerpoint/2010/main" val="2076439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E05F3FE-07ED-D844-85AE-2F3EACB51E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761" y="111107"/>
            <a:ext cx="8300521" cy="1020013"/>
          </a:xfrm>
        </p:spPr>
        <p:txBody>
          <a:bodyPr/>
          <a:lstStyle/>
          <a:p>
            <a:r>
              <a:rPr lang="de-DE" dirty="0"/>
              <a:t>Steigerung der Innovationsfähigkeit durch MOOCs und </a:t>
            </a:r>
            <a:r>
              <a:rPr lang="de-DE" dirty="0" err="1"/>
              <a:t>Experien</a:t>
            </a:r>
            <a:r>
              <a:rPr lang="de-DE" dirty="0"/>
              <a:t> im Netzwerk „W.I.R.-</a:t>
            </a:r>
            <a:r>
              <a:rPr lang="de-DE" dirty="0" err="1"/>
              <a:t>ZukunftAlter</a:t>
            </a:r>
            <a:r>
              <a:rPr lang="de-DE" dirty="0"/>
              <a:t>“ </a:t>
            </a:r>
          </a:p>
        </p:txBody>
      </p:sp>
      <p:grpSp>
        <p:nvGrpSpPr>
          <p:cNvPr id="3" name="Gruppierung 2"/>
          <p:cNvGrpSpPr/>
          <p:nvPr/>
        </p:nvGrpSpPr>
        <p:grpSpPr>
          <a:xfrm>
            <a:off x="3634800" y="5307406"/>
            <a:ext cx="1806775" cy="1507735"/>
            <a:chOff x="3087243" y="3509963"/>
            <a:chExt cx="2283714" cy="2283714"/>
          </a:xfrm>
        </p:grpSpPr>
        <p:sp>
          <p:nvSpPr>
            <p:cNvPr id="16" name="Oval 15"/>
            <p:cNvSpPr/>
            <p:nvPr/>
          </p:nvSpPr>
          <p:spPr>
            <a:xfrm>
              <a:off x="3087243" y="3509963"/>
              <a:ext cx="2283714" cy="2283714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4"/>
            <p:cNvSpPr/>
            <p:nvPr/>
          </p:nvSpPr>
          <p:spPr>
            <a:xfrm>
              <a:off x="3421685" y="3844405"/>
              <a:ext cx="1614830" cy="161483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875" tIns="15875" rIns="15875" bIns="15875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/>
                <a:t>Innovations-f</a:t>
              </a:r>
              <a:r>
                <a:rPr lang="de-DE" sz="1400" dirty="0"/>
                <a:t>ähigkeit d</a:t>
              </a:r>
              <a:r>
                <a:rPr lang="de-DE" sz="1400" kern="1200" dirty="0"/>
                <a:t>er Region</a:t>
              </a:r>
            </a:p>
          </p:txBody>
        </p:sp>
      </p:grpSp>
      <p:grpSp>
        <p:nvGrpSpPr>
          <p:cNvPr id="4" name="Gruppierung 3"/>
          <p:cNvGrpSpPr/>
          <p:nvPr/>
        </p:nvGrpSpPr>
        <p:grpSpPr>
          <a:xfrm>
            <a:off x="3616272" y="4128953"/>
            <a:ext cx="1716437" cy="767933"/>
            <a:chOff x="80784" y="2973845"/>
            <a:chExt cx="2169528" cy="1238089"/>
          </a:xfrm>
        </p:grpSpPr>
        <p:sp>
          <p:nvSpPr>
            <p:cNvPr id="14" name="Abgerundetes Rechteck 13"/>
            <p:cNvSpPr/>
            <p:nvPr/>
          </p:nvSpPr>
          <p:spPr>
            <a:xfrm>
              <a:off x="80784" y="2973845"/>
              <a:ext cx="2169528" cy="1238089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Abgerundetes Rechteck 6"/>
            <p:cNvSpPr/>
            <p:nvPr/>
          </p:nvSpPr>
          <p:spPr>
            <a:xfrm>
              <a:off x="117046" y="3010107"/>
              <a:ext cx="2097004" cy="11655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/>
                <a:t>Startups</a:t>
              </a:r>
            </a:p>
          </p:txBody>
        </p:sp>
      </p:grpSp>
      <p:grpSp>
        <p:nvGrpSpPr>
          <p:cNvPr id="6" name="Gruppierung 5"/>
          <p:cNvGrpSpPr/>
          <p:nvPr/>
        </p:nvGrpSpPr>
        <p:grpSpPr>
          <a:xfrm>
            <a:off x="6593755" y="2206669"/>
            <a:ext cx="1815165" cy="970296"/>
            <a:chOff x="4302821" y="16153"/>
            <a:chExt cx="2294319" cy="1469673"/>
          </a:xfrm>
        </p:grpSpPr>
        <p:sp>
          <p:nvSpPr>
            <p:cNvPr id="10" name="Abgerundetes Rechteck 9"/>
            <p:cNvSpPr/>
            <p:nvPr/>
          </p:nvSpPr>
          <p:spPr>
            <a:xfrm>
              <a:off x="4302821" y="16153"/>
              <a:ext cx="2294319" cy="1469673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11" name="Abgerundetes Rechteck 10"/>
            <p:cNvSpPr/>
            <p:nvPr/>
          </p:nvSpPr>
          <p:spPr>
            <a:xfrm>
              <a:off x="4345866" y="59198"/>
              <a:ext cx="2208229" cy="1383583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/>
                <a:t>Testzentren</a:t>
              </a:r>
            </a:p>
          </p:txBody>
        </p:sp>
      </p:grpSp>
      <p:grpSp>
        <p:nvGrpSpPr>
          <p:cNvPr id="7" name="Gruppierung 6"/>
          <p:cNvGrpSpPr/>
          <p:nvPr/>
        </p:nvGrpSpPr>
        <p:grpSpPr>
          <a:xfrm>
            <a:off x="6238956" y="4977394"/>
            <a:ext cx="1716437" cy="867384"/>
            <a:chOff x="6268200" y="2971776"/>
            <a:chExt cx="2169528" cy="1313796"/>
          </a:xfrm>
        </p:grpSpPr>
        <p:sp>
          <p:nvSpPr>
            <p:cNvPr id="8" name="Abgerundetes Rechteck 7"/>
            <p:cNvSpPr/>
            <p:nvPr/>
          </p:nvSpPr>
          <p:spPr>
            <a:xfrm>
              <a:off x="6268200" y="2971776"/>
              <a:ext cx="2169528" cy="131379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9" name="Abgerundetes Rechteck 12"/>
            <p:cNvSpPr/>
            <p:nvPr/>
          </p:nvSpPr>
          <p:spPr>
            <a:xfrm>
              <a:off x="6306680" y="3010256"/>
              <a:ext cx="2092568" cy="12368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/>
                <a:t>Ansiedlungen</a:t>
              </a:r>
              <a:endParaRPr lang="de-DE" sz="1400" kern="1200" dirty="0"/>
            </a:p>
          </p:txBody>
        </p:sp>
      </p:grpSp>
      <p:sp>
        <p:nvSpPr>
          <p:cNvPr id="20" name="Legende mit Pfeil nach unten 19"/>
          <p:cNvSpPr/>
          <p:nvPr/>
        </p:nvSpPr>
        <p:spPr>
          <a:xfrm>
            <a:off x="6889073" y="3936895"/>
            <a:ext cx="1341366" cy="1089617"/>
          </a:xfrm>
          <a:prstGeom prst="downArrow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100" dirty="0"/>
              <a:t>Investoren</a:t>
            </a:r>
          </a:p>
        </p:txBody>
      </p:sp>
      <p:sp>
        <p:nvSpPr>
          <p:cNvPr id="23" name="Pfeil nach unten 22"/>
          <p:cNvSpPr/>
          <p:nvPr/>
        </p:nvSpPr>
        <p:spPr>
          <a:xfrm rot="3535384">
            <a:off x="5433095" y="5493214"/>
            <a:ext cx="663463" cy="678929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100"/>
          </a:p>
        </p:txBody>
      </p:sp>
      <p:sp>
        <p:nvSpPr>
          <p:cNvPr id="24" name="Pfeil nach unten 23"/>
          <p:cNvSpPr/>
          <p:nvPr/>
        </p:nvSpPr>
        <p:spPr>
          <a:xfrm rot="18090097">
            <a:off x="2995855" y="5504935"/>
            <a:ext cx="663463" cy="625290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100"/>
          </a:p>
        </p:txBody>
      </p: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E8F9FD82-BD5B-0B42-9B73-978A63E96417}"/>
              </a:ext>
            </a:extLst>
          </p:cNvPr>
          <p:cNvGrpSpPr/>
          <p:nvPr/>
        </p:nvGrpSpPr>
        <p:grpSpPr>
          <a:xfrm>
            <a:off x="2559758" y="3161684"/>
            <a:ext cx="795052" cy="1550425"/>
            <a:chOff x="2264411" y="2403869"/>
            <a:chExt cx="864760" cy="1182213"/>
          </a:xfrm>
        </p:grpSpPr>
        <p:sp>
          <p:nvSpPr>
            <p:cNvPr id="19" name="Pfeil nach unten 18"/>
            <p:cNvSpPr/>
            <p:nvPr/>
          </p:nvSpPr>
          <p:spPr>
            <a:xfrm rot="2372383">
              <a:off x="2264411" y="2403869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29" name="Textfeld 28"/>
            <p:cNvSpPr txBox="1"/>
            <p:nvPr/>
          </p:nvSpPr>
          <p:spPr>
            <a:xfrm rot="18484134">
              <a:off x="2372039" y="2824531"/>
              <a:ext cx="700625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Mitarbeiter</a:t>
              </a:r>
            </a:p>
          </p:txBody>
        </p:sp>
      </p:grp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B0D4A94B-98D6-2244-A74E-B045FF098E34}"/>
              </a:ext>
            </a:extLst>
          </p:cNvPr>
          <p:cNvGrpSpPr/>
          <p:nvPr/>
        </p:nvGrpSpPr>
        <p:grpSpPr>
          <a:xfrm rot="2057399">
            <a:off x="7142673" y="3076045"/>
            <a:ext cx="795052" cy="949566"/>
            <a:chOff x="6018781" y="2401553"/>
            <a:chExt cx="864760" cy="1182213"/>
          </a:xfrm>
        </p:grpSpPr>
        <p:sp>
          <p:nvSpPr>
            <p:cNvPr id="18" name="Pfeil nach unten 17"/>
            <p:cNvSpPr/>
            <p:nvPr/>
          </p:nvSpPr>
          <p:spPr>
            <a:xfrm rot="19489622">
              <a:off x="6018781" y="2401553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30" name="Textfeld 29"/>
            <p:cNvSpPr txBox="1"/>
            <p:nvPr/>
          </p:nvSpPr>
          <p:spPr>
            <a:xfrm rot="3359899">
              <a:off x="6108873" y="2823469"/>
              <a:ext cx="655004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Tests</a:t>
              </a:r>
            </a:p>
          </p:txBody>
        </p:sp>
      </p:grpSp>
      <p:sp>
        <p:nvSpPr>
          <p:cNvPr id="32" name="Abgerundetes Rechteck 31">
            <a:extLst>
              <a:ext uri="{FF2B5EF4-FFF2-40B4-BE49-F238E27FC236}">
                <a16:creationId xmlns:a16="http://schemas.microsoft.com/office/drawing/2014/main" id="{96CDA1FF-0C89-6548-88A9-1D6BB289D9C5}"/>
              </a:ext>
            </a:extLst>
          </p:cNvPr>
          <p:cNvSpPr/>
          <p:nvPr/>
        </p:nvSpPr>
        <p:spPr>
          <a:xfrm>
            <a:off x="3595999" y="2010467"/>
            <a:ext cx="1716437" cy="1240559"/>
          </a:xfrm>
          <a:prstGeom prst="roundRect">
            <a:avLst>
              <a:gd name="adj" fmla="val 1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lvl="0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1400" dirty="0"/>
              <a:t>MOOC-System</a:t>
            </a:r>
          </a:p>
          <a:p>
            <a:pPr marL="171450" lvl="1" indent="-171450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de-DE" sz="1100" dirty="0"/>
              <a:t>Gründung</a:t>
            </a:r>
          </a:p>
          <a:p>
            <a:pPr marL="171450" lvl="1" indent="-171450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de-DE" sz="1100" dirty="0"/>
              <a:t>Digitalisierung</a:t>
            </a:r>
          </a:p>
          <a:p>
            <a:pPr marL="171450" lvl="1" indent="-171450" defTabSz="7556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de-DE" sz="1100" dirty="0"/>
              <a:t>Betrieblich</a:t>
            </a:r>
          </a:p>
        </p:txBody>
      </p:sp>
      <p:sp>
        <p:nvSpPr>
          <p:cNvPr id="34" name="Pfeil nach unten 33">
            <a:extLst>
              <a:ext uri="{FF2B5EF4-FFF2-40B4-BE49-F238E27FC236}">
                <a16:creationId xmlns:a16="http://schemas.microsoft.com/office/drawing/2014/main" id="{1B7E20AB-5C15-5441-AD33-C4DC9510EFBF}"/>
              </a:ext>
            </a:extLst>
          </p:cNvPr>
          <p:cNvSpPr/>
          <p:nvPr/>
        </p:nvSpPr>
        <p:spPr>
          <a:xfrm>
            <a:off x="4097177" y="4919084"/>
            <a:ext cx="759429" cy="378279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1100"/>
          </a:p>
        </p:txBody>
      </p:sp>
      <p:grpSp>
        <p:nvGrpSpPr>
          <p:cNvPr id="35" name="Gruppierung 6">
            <a:extLst>
              <a:ext uri="{FF2B5EF4-FFF2-40B4-BE49-F238E27FC236}">
                <a16:creationId xmlns:a16="http://schemas.microsoft.com/office/drawing/2014/main" id="{ECADC60C-5E53-9C44-87A3-238585BFF93B}"/>
              </a:ext>
            </a:extLst>
          </p:cNvPr>
          <p:cNvGrpSpPr/>
          <p:nvPr/>
        </p:nvGrpSpPr>
        <p:grpSpPr>
          <a:xfrm>
            <a:off x="1092757" y="5000795"/>
            <a:ext cx="1716437" cy="867384"/>
            <a:chOff x="6268200" y="2971776"/>
            <a:chExt cx="2169528" cy="1313796"/>
          </a:xfrm>
        </p:grpSpPr>
        <p:sp>
          <p:nvSpPr>
            <p:cNvPr id="36" name="Abgerundetes Rechteck 35">
              <a:extLst>
                <a:ext uri="{FF2B5EF4-FFF2-40B4-BE49-F238E27FC236}">
                  <a16:creationId xmlns:a16="http://schemas.microsoft.com/office/drawing/2014/main" id="{BF792A40-B0A9-814B-A5DB-51D2A076657C}"/>
                </a:ext>
              </a:extLst>
            </p:cNvPr>
            <p:cNvSpPr/>
            <p:nvPr/>
          </p:nvSpPr>
          <p:spPr>
            <a:xfrm>
              <a:off x="6268200" y="2971776"/>
              <a:ext cx="2169528" cy="131379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37" name="Abgerundetes Rechteck 12">
              <a:extLst>
                <a:ext uri="{FF2B5EF4-FFF2-40B4-BE49-F238E27FC236}">
                  <a16:creationId xmlns:a16="http://schemas.microsoft.com/office/drawing/2014/main" id="{9E7B94F2-F5F6-8241-98F9-5F0F90F0F85C}"/>
                </a:ext>
              </a:extLst>
            </p:cNvPr>
            <p:cNvSpPr/>
            <p:nvPr/>
          </p:nvSpPr>
          <p:spPr>
            <a:xfrm>
              <a:off x="6306680" y="3010256"/>
              <a:ext cx="2092568" cy="12368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 err="1"/>
                <a:t>Innerbetriebl</a:t>
              </a:r>
              <a:r>
                <a:rPr lang="de-DE" sz="1400" kern="1200" dirty="0"/>
                <a:t>.</a:t>
              </a:r>
              <a:br>
                <a:rPr lang="de-DE" sz="1400" kern="1200" dirty="0"/>
              </a:br>
              <a:r>
                <a:rPr lang="de-DE" sz="1400" kern="1200" dirty="0"/>
                <a:t>Qualifizierung</a:t>
              </a:r>
            </a:p>
          </p:txBody>
        </p:sp>
      </p:grpSp>
      <p:grpSp>
        <p:nvGrpSpPr>
          <p:cNvPr id="39" name="Gruppierung 5">
            <a:extLst>
              <a:ext uri="{FF2B5EF4-FFF2-40B4-BE49-F238E27FC236}">
                <a16:creationId xmlns:a16="http://schemas.microsoft.com/office/drawing/2014/main" id="{29F9B6B9-090C-6647-9C67-F584E339588C}"/>
              </a:ext>
            </a:extLst>
          </p:cNvPr>
          <p:cNvGrpSpPr/>
          <p:nvPr/>
        </p:nvGrpSpPr>
        <p:grpSpPr>
          <a:xfrm>
            <a:off x="542921" y="2176358"/>
            <a:ext cx="1815165" cy="970296"/>
            <a:chOff x="4302821" y="16153"/>
            <a:chExt cx="2294319" cy="1469673"/>
          </a:xfrm>
        </p:grpSpPr>
        <p:sp>
          <p:nvSpPr>
            <p:cNvPr id="40" name="Abgerundetes Rechteck 39">
              <a:extLst>
                <a:ext uri="{FF2B5EF4-FFF2-40B4-BE49-F238E27FC236}">
                  <a16:creationId xmlns:a16="http://schemas.microsoft.com/office/drawing/2014/main" id="{D50DC7CE-93A6-4E4B-9CFF-834891BA88F8}"/>
                </a:ext>
              </a:extLst>
            </p:cNvPr>
            <p:cNvSpPr/>
            <p:nvPr/>
          </p:nvSpPr>
          <p:spPr>
            <a:xfrm>
              <a:off x="4302821" y="16153"/>
              <a:ext cx="2294319" cy="146967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41" name="Abgerundetes Rechteck 10">
              <a:extLst>
                <a:ext uri="{FF2B5EF4-FFF2-40B4-BE49-F238E27FC236}">
                  <a16:creationId xmlns:a16="http://schemas.microsoft.com/office/drawing/2014/main" id="{432CEE61-53B8-C34E-BE52-0D7B81A939EC}"/>
                </a:ext>
              </a:extLst>
            </p:cNvPr>
            <p:cNvSpPr/>
            <p:nvPr/>
          </p:nvSpPr>
          <p:spPr>
            <a:xfrm>
              <a:off x="4345866" y="59198"/>
              <a:ext cx="2208229" cy="13835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1400" kern="1200" dirty="0" err="1"/>
                <a:t>Experien</a:t>
              </a:r>
              <a:endParaRPr lang="de-DE" sz="1400" kern="1200" dirty="0"/>
            </a:p>
          </p:txBody>
        </p: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6D1AF548-5C87-A549-991A-9BEB0A7B4567}"/>
              </a:ext>
            </a:extLst>
          </p:cNvPr>
          <p:cNvGrpSpPr/>
          <p:nvPr/>
        </p:nvGrpSpPr>
        <p:grpSpPr>
          <a:xfrm rot="19218538">
            <a:off x="4043634" y="3231362"/>
            <a:ext cx="795052" cy="949566"/>
            <a:chOff x="2424297" y="2603466"/>
            <a:chExt cx="864760" cy="1182213"/>
          </a:xfrm>
        </p:grpSpPr>
        <p:sp>
          <p:nvSpPr>
            <p:cNvPr id="43" name="Pfeil nach unten 42">
              <a:extLst>
                <a:ext uri="{FF2B5EF4-FFF2-40B4-BE49-F238E27FC236}">
                  <a16:creationId xmlns:a16="http://schemas.microsoft.com/office/drawing/2014/main" id="{39C1BE84-C622-EB44-90A9-A63D7E48119F}"/>
                </a:ext>
              </a:extLst>
            </p:cNvPr>
            <p:cNvSpPr/>
            <p:nvPr/>
          </p:nvSpPr>
          <p:spPr>
            <a:xfrm rot="2372383">
              <a:off x="2424297" y="2603466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1100" dirty="0">
                  <a:solidFill>
                    <a:schemeClr val="tx1"/>
                  </a:solidFill>
                </a:rPr>
                <a:t>Gründer</a:t>
              </a:r>
            </a:p>
          </p:txBody>
        </p:sp>
        <p:sp>
          <p:nvSpPr>
            <p:cNvPr id="44" name="Textfeld 43">
              <a:extLst>
                <a:ext uri="{FF2B5EF4-FFF2-40B4-BE49-F238E27FC236}">
                  <a16:creationId xmlns:a16="http://schemas.microsoft.com/office/drawing/2014/main" id="{E757ECB5-5E92-0248-A454-6F7621BAB6D7}"/>
                </a:ext>
              </a:extLst>
            </p:cNvPr>
            <p:cNvSpPr txBox="1"/>
            <p:nvPr/>
          </p:nvSpPr>
          <p:spPr>
            <a:xfrm rot="7753885">
              <a:off x="2607353" y="2824529"/>
              <a:ext cx="229991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de-DE" sz="1100" dirty="0"/>
            </a:p>
          </p:txBody>
        </p: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55D442DB-0D3A-404B-A6B7-D9F525272813}"/>
              </a:ext>
            </a:extLst>
          </p:cNvPr>
          <p:cNvGrpSpPr/>
          <p:nvPr/>
        </p:nvGrpSpPr>
        <p:grpSpPr>
          <a:xfrm rot="13844949">
            <a:off x="5592761" y="2039790"/>
            <a:ext cx="694585" cy="1201486"/>
            <a:chOff x="2299238" y="2291772"/>
            <a:chExt cx="864760" cy="1306828"/>
          </a:xfrm>
        </p:grpSpPr>
        <p:sp>
          <p:nvSpPr>
            <p:cNvPr id="46" name="Pfeil nach unten 45">
              <a:extLst>
                <a:ext uri="{FF2B5EF4-FFF2-40B4-BE49-F238E27FC236}">
                  <a16:creationId xmlns:a16="http://schemas.microsoft.com/office/drawing/2014/main" id="{95D780B8-B8A6-2745-888A-F726D957981B}"/>
                </a:ext>
              </a:extLst>
            </p:cNvPr>
            <p:cNvSpPr/>
            <p:nvPr/>
          </p:nvSpPr>
          <p:spPr>
            <a:xfrm rot="2372383">
              <a:off x="2299238" y="2306975"/>
              <a:ext cx="864760" cy="1291625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411677F7-3637-6342-B3A2-D1BE6BD31538}"/>
                </a:ext>
              </a:extLst>
            </p:cNvPr>
            <p:cNvSpPr txBox="1"/>
            <p:nvPr/>
          </p:nvSpPr>
          <p:spPr>
            <a:xfrm rot="7755051">
              <a:off x="2233342" y="2683542"/>
              <a:ext cx="1109246" cy="325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Experimente</a:t>
              </a:r>
            </a:p>
          </p:txBody>
        </p: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74E4A413-75F0-2042-89AA-264B42CA7654}"/>
              </a:ext>
            </a:extLst>
          </p:cNvPr>
          <p:cNvGrpSpPr/>
          <p:nvPr/>
        </p:nvGrpSpPr>
        <p:grpSpPr>
          <a:xfrm rot="2062139">
            <a:off x="1080677" y="1357454"/>
            <a:ext cx="795052" cy="949566"/>
            <a:chOff x="4861493" y="-50193"/>
            <a:chExt cx="864760" cy="1182213"/>
          </a:xfrm>
        </p:grpSpPr>
        <p:sp>
          <p:nvSpPr>
            <p:cNvPr id="48" name="Pfeil nach unten 47">
              <a:extLst>
                <a:ext uri="{FF2B5EF4-FFF2-40B4-BE49-F238E27FC236}">
                  <a16:creationId xmlns:a16="http://schemas.microsoft.com/office/drawing/2014/main" id="{B951495A-EF63-084E-8A69-B561298E9762}"/>
                </a:ext>
              </a:extLst>
            </p:cNvPr>
            <p:cNvSpPr/>
            <p:nvPr/>
          </p:nvSpPr>
          <p:spPr>
            <a:xfrm rot="19489622">
              <a:off x="4861493" y="-50193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086B84A3-D16B-AF47-997D-2EBAF1F70DBC}"/>
                </a:ext>
              </a:extLst>
            </p:cNvPr>
            <p:cNvSpPr txBox="1"/>
            <p:nvPr/>
          </p:nvSpPr>
          <p:spPr>
            <a:xfrm rot="3359899">
              <a:off x="4784826" y="369103"/>
              <a:ext cx="994281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Besucher</a:t>
              </a:r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EF9954C0-B662-D040-B94C-A0F953FC38E4}"/>
              </a:ext>
            </a:extLst>
          </p:cNvPr>
          <p:cNvGrpSpPr/>
          <p:nvPr/>
        </p:nvGrpSpPr>
        <p:grpSpPr>
          <a:xfrm rot="18679611">
            <a:off x="1063908" y="3194604"/>
            <a:ext cx="992348" cy="1746263"/>
            <a:chOff x="2264411" y="2367228"/>
            <a:chExt cx="864760" cy="1218854"/>
          </a:xfrm>
        </p:grpSpPr>
        <p:sp>
          <p:nvSpPr>
            <p:cNvPr id="53" name="Pfeil nach unten 52">
              <a:extLst>
                <a:ext uri="{FF2B5EF4-FFF2-40B4-BE49-F238E27FC236}">
                  <a16:creationId xmlns:a16="http://schemas.microsoft.com/office/drawing/2014/main" id="{71B2BC88-E551-9A49-B117-B8199983A4FE}"/>
                </a:ext>
              </a:extLst>
            </p:cNvPr>
            <p:cNvSpPr/>
            <p:nvPr/>
          </p:nvSpPr>
          <p:spPr>
            <a:xfrm rot="2372383">
              <a:off x="2264411" y="2403869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23F06075-097D-4143-B6CD-22FFF1BD3F5C}"/>
                </a:ext>
              </a:extLst>
            </p:cNvPr>
            <p:cNvSpPr txBox="1"/>
            <p:nvPr/>
          </p:nvSpPr>
          <p:spPr>
            <a:xfrm rot="18573459">
              <a:off x="2260418" y="2777041"/>
              <a:ext cx="1026511" cy="206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100" dirty="0"/>
                <a:t>Experimente</a:t>
              </a:r>
            </a:p>
          </p:txBody>
        </p:sp>
      </p:grpSp>
      <p:grpSp>
        <p:nvGrpSpPr>
          <p:cNvPr id="56" name="Gruppieren 55">
            <a:extLst>
              <a:ext uri="{FF2B5EF4-FFF2-40B4-BE49-F238E27FC236}">
                <a16:creationId xmlns:a16="http://schemas.microsoft.com/office/drawing/2014/main" id="{D0C8E247-DDE5-1047-8DF9-5AA5C7A55A37}"/>
              </a:ext>
            </a:extLst>
          </p:cNvPr>
          <p:cNvGrpSpPr/>
          <p:nvPr/>
        </p:nvGrpSpPr>
        <p:grpSpPr>
          <a:xfrm rot="16595256">
            <a:off x="5599447" y="2947565"/>
            <a:ext cx="694585" cy="1774685"/>
            <a:chOff x="2264411" y="2403869"/>
            <a:chExt cx="864760" cy="1182213"/>
          </a:xfrm>
        </p:grpSpPr>
        <p:sp>
          <p:nvSpPr>
            <p:cNvPr id="57" name="Pfeil nach unten 56">
              <a:extLst>
                <a:ext uri="{FF2B5EF4-FFF2-40B4-BE49-F238E27FC236}">
                  <a16:creationId xmlns:a16="http://schemas.microsoft.com/office/drawing/2014/main" id="{27284751-4E5E-2241-BDF5-BD808AFFED40}"/>
                </a:ext>
              </a:extLst>
            </p:cNvPr>
            <p:cNvSpPr/>
            <p:nvPr/>
          </p:nvSpPr>
          <p:spPr>
            <a:xfrm rot="2372383">
              <a:off x="2264411" y="2403869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58" name="Textfeld 57">
              <a:extLst>
                <a:ext uri="{FF2B5EF4-FFF2-40B4-BE49-F238E27FC236}">
                  <a16:creationId xmlns:a16="http://schemas.microsoft.com/office/drawing/2014/main" id="{258D480A-57EE-B142-BCC7-43883770663B}"/>
                </a:ext>
              </a:extLst>
            </p:cNvPr>
            <p:cNvSpPr txBox="1"/>
            <p:nvPr/>
          </p:nvSpPr>
          <p:spPr>
            <a:xfrm rot="7831761">
              <a:off x="2416306" y="2803952"/>
              <a:ext cx="612089" cy="325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Mitarbeiter</a:t>
              </a:r>
            </a:p>
          </p:txBody>
        </p:sp>
      </p:grpSp>
      <p:grpSp>
        <p:nvGrpSpPr>
          <p:cNvPr id="59" name="Gruppieren 58">
            <a:extLst>
              <a:ext uri="{FF2B5EF4-FFF2-40B4-BE49-F238E27FC236}">
                <a16:creationId xmlns:a16="http://schemas.microsoft.com/office/drawing/2014/main" id="{24FEF44A-736E-6E45-A7AD-1CF967E6D4B3}"/>
              </a:ext>
            </a:extLst>
          </p:cNvPr>
          <p:cNvGrpSpPr/>
          <p:nvPr/>
        </p:nvGrpSpPr>
        <p:grpSpPr>
          <a:xfrm rot="3061357">
            <a:off x="2632797" y="2042107"/>
            <a:ext cx="694585" cy="1187509"/>
            <a:chOff x="2299238" y="2306975"/>
            <a:chExt cx="864760" cy="1291625"/>
          </a:xfrm>
        </p:grpSpPr>
        <p:sp>
          <p:nvSpPr>
            <p:cNvPr id="60" name="Pfeil nach unten 59">
              <a:extLst>
                <a:ext uri="{FF2B5EF4-FFF2-40B4-BE49-F238E27FC236}">
                  <a16:creationId xmlns:a16="http://schemas.microsoft.com/office/drawing/2014/main" id="{7476E6A4-F159-464E-BD91-D83ABC3484E5}"/>
                </a:ext>
              </a:extLst>
            </p:cNvPr>
            <p:cNvSpPr/>
            <p:nvPr/>
          </p:nvSpPr>
          <p:spPr>
            <a:xfrm rot="2372383">
              <a:off x="2299238" y="2306975"/>
              <a:ext cx="864760" cy="1291625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100"/>
            </a:p>
          </p:txBody>
        </p:sp>
        <p:sp>
          <p:nvSpPr>
            <p:cNvPr id="61" name="Textfeld 60">
              <a:extLst>
                <a:ext uri="{FF2B5EF4-FFF2-40B4-BE49-F238E27FC236}">
                  <a16:creationId xmlns:a16="http://schemas.microsoft.com/office/drawing/2014/main" id="{9AB23482-94A8-264D-8F80-D1C48EECE64B}"/>
                </a:ext>
              </a:extLst>
            </p:cNvPr>
            <p:cNvSpPr txBox="1"/>
            <p:nvPr/>
          </p:nvSpPr>
          <p:spPr>
            <a:xfrm rot="18538643">
              <a:off x="2143976" y="2804391"/>
              <a:ext cx="1109246" cy="325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dirty="0"/>
                <a:t>Experimente</a:t>
              </a:r>
            </a:p>
          </p:txBody>
        </p:sp>
      </p:grpSp>
      <p:sp>
        <p:nvSpPr>
          <p:cNvPr id="62" name="Abgerundetes Rechteck 61">
            <a:extLst>
              <a:ext uri="{FF2B5EF4-FFF2-40B4-BE49-F238E27FC236}">
                <a16:creationId xmlns:a16="http://schemas.microsoft.com/office/drawing/2014/main" id="{30CE3EC8-07AB-7545-861D-729C536436E9}"/>
              </a:ext>
            </a:extLst>
          </p:cNvPr>
          <p:cNvSpPr/>
          <p:nvPr/>
        </p:nvSpPr>
        <p:spPr>
          <a:xfrm>
            <a:off x="2778751" y="1054074"/>
            <a:ext cx="3221999" cy="481080"/>
          </a:xfrm>
          <a:prstGeom prst="roundRect">
            <a:avLst>
              <a:gd name="adj" fmla="val 1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de-DE" dirty="0"/>
              <a:t>W.I.R. Innovationsnetzwerk</a:t>
            </a:r>
            <a:endParaRPr lang="de-DE" sz="1400" dirty="0"/>
          </a:p>
          <a:p>
            <a:endParaRPr lang="de-DE" dirty="0"/>
          </a:p>
        </p:txBody>
      </p: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42163BAA-D22B-E74D-91E8-0DA76B9868E0}"/>
              </a:ext>
            </a:extLst>
          </p:cNvPr>
          <p:cNvGrpSpPr/>
          <p:nvPr/>
        </p:nvGrpSpPr>
        <p:grpSpPr>
          <a:xfrm rot="19218538">
            <a:off x="4112300" y="1454402"/>
            <a:ext cx="587316" cy="630517"/>
            <a:chOff x="2424297" y="2603466"/>
            <a:chExt cx="864760" cy="1182213"/>
          </a:xfrm>
        </p:grpSpPr>
        <p:sp>
          <p:nvSpPr>
            <p:cNvPr id="65" name="Pfeil nach unten 64">
              <a:extLst>
                <a:ext uri="{FF2B5EF4-FFF2-40B4-BE49-F238E27FC236}">
                  <a16:creationId xmlns:a16="http://schemas.microsoft.com/office/drawing/2014/main" id="{771F4B86-638C-A24E-B3FE-CC9FAB5D1029}"/>
                </a:ext>
              </a:extLst>
            </p:cNvPr>
            <p:cNvSpPr/>
            <p:nvPr/>
          </p:nvSpPr>
          <p:spPr>
            <a:xfrm rot="2372383">
              <a:off x="2424297" y="2603466"/>
              <a:ext cx="864760" cy="1182213"/>
            </a:xfrm>
            <a:prstGeom prst="downArrow">
              <a:avLst/>
            </a:prstGeom>
            <a:pattFill prst="pct60">
              <a:fgClr>
                <a:schemeClr val="accent3"/>
              </a:fgClr>
              <a:bgClr>
                <a:schemeClr val="bg1"/>
              </a:bgClr>
            </a:patt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1100" dirty="0" err="1">
                  <a:solidFill>
                    <a:schemeClr val="tx1"/>
                  </a:solidFill>
                </a:rPr>
                <a:t>Ausb</a:t>
              </a:r>
              <a:r>
                <a:rPr lang="de-DE" sz="1100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66" name="Textfeld 65">
              <a:extLst>
                <a:ext uri="{FF2B5EF4-FFF2-40B4-BE49-F238E27FC236}">
                  <a16:creationId xmlns:a16="http://schemas.microsoft.com/office/drawing/2014/main" id="{37493383-7655-5A47-BCB0-6115A190CD84}"/>
                </a:ext>
              </a:extLst>
            </p:cNvPr>
            <p:cNvSpPr txBox="1"/>
            <p:nvPr/>
          </p:nvSpPr>
          <p:spPr>
            <a:xfrm rot="7753885">
              <a:off x="2607353" y="2824529"/>
              <a:ext cx="229991" cy="2845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de-DE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60514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3E786A4-6E34-1F43-AF76-69796C0634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Lausitz AGs Silicon </a:t>
            </a:r>
            <a:r>
              <a:rPr lang="de-DE" dirty="0" err="1"/>
              <a:t>Saxony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A0A3754-0A03-A144-87E3-73AD897C0B6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A269CC6-0F39-7343-83BA-6A71DB13785B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endParaRPr lang="de-DE" dirty="0"/>
          </a:p>
        </p:txBody>
      </p:sp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9158027A-EA36-974D-AF6D-B91DABFFD0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1484002"/>
              </p:ext>
            </p:extLst>
          </p:nvPr>
        </p:nvGraphicFramePr>
        <p:xfrm>
          <a:off x="1629103" y="194353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39189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DF5FEA6-D428-8146-8564-254F946A84C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sz="1800" b="1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Wachstumsrate: jährlich 26%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$100 Mrd. in 2020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800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$210 Mrd in 2025</a:t>
            </a:r>
            <a:r>
              <a:rPr lang="de-DE" sz="1800" dirty="0">
                <a:solidFill>
                  <a:srgbClr val="364C69"/>
                </a:solidFill>
                <a:latin typeface="OpenSans" panose="020B0606030504020204" pitchFamily="34" charset="0"/>
              </a:rPr>
              <a:t> (</a:t>
            </a:r>
            <a:r>
              <a:rPr lang="de-DE" sz="1800" b="1" i="1" dirty="0">
                <a:solidFill>
                  <a:srgbClr val="364C69"/>
                </a:solidFill>
                <a:latin typeface="OpenSans" panose="020B0606030504020204" pitchFamily="34" charset="0"/>
              </a:rPr>
              <a:t>Verdopplung!)</a:t>
            </a:r>
            <a:endParaRPr lang="de-DE" sz="1800" dirty="0">
              <a:solidFill>
                <a:srgbClr val="364C69"/>
              </a:solidFill>
              <a:latin typeface="OpenSans" panose="020B0606030504020204" pitchFamily="34" charset="0"/>
            </a:endParaRPr>
          </a:p>
          <a:p>
            <a:r>
              <a:rPr lang="de-DE" dirty="0"/>
              <a:t>Themen: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Industrierobotik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Nicht-Industrielle Robotik wie persönliche Assistenten, Kundendienstleistungsroboter, autonome Gefährte, autonome Fluggeräte (UAV)</a:t>
            </a:r>
          </a:p>
          <a:p>
            <a:r>
              <a:rPr lang="de-DE" sz="1400" dirty="0"/>
              <a:t>https://</a:t>
            </a:r>
            <a:r>
              <a:rPr lang="de-DE" sz="1400" dirty="0" err="1"/>
              <a:t>www.statista.com</a:t>
            </a:r>
            <a:r>
              <a:rPr lang="de-DE" sz="1400" dirty="0"/>
              <a:t>/</a:t>
            </a:r>
            <a:r>
              <a:rPr lang="de-DE" sz="1400" dirty="0" err="1"/>
              <a:t>statistics</a:t>
            </a:r>
            <a:r>
              <a:rPr lang="de-DE" sz="1400" dirty="0"/>
              <a:t>/760190/</a:t>
            </a:r>
            <a:r>
              <a:rPr lang="de-DE" sz="1400" dirty="0" err="1"/>
              <a:t>worldwide</a:t>
            </a:r>
            <a:r>
              <a:rPr lang="de-DE" sz="1400" dirty="0"/>
              <a:t>-</a:t>
            </a:r>
            <a:r>
              <a:rPr lang="de-DE" sz="1400" dirty="0" err="1"/>
              <a:t>robotics</a:t>
            </a:r>
            <a:r>
              <a:rPr lang="de-DE" sz="1400" dirty="0"/>
              <a:t>-</a:t>
            </a:r>
            <a:r>
              <a:rPr lang="de-DE" sz="1400" dirty="0" err="1"/>
              <a:t>market</a:t>
            </a:r>
            <a:r>
              <a:rPr lang="de-DE" sz="1400" dirty="0"/>
              <a:t>-revenue/#:~:</a:t>
            </a:r>
            <a:r>
              <a:rPr lang="de-DE" sz="1400" dirty="0" err="1"/>
              <a:t>text</a:t>
            </a:r>
            <a:r>
              <a:rPr lang="de-DE" sz="1400" dirty="0"/>
              <a:t>=Global%20robotics%20market%20revenue%202018%2D2025&amp;text=The%20global%20market%20for%20robots,U.S.%20dollar%20mark%20in%202020.</a:t>
            </a:r>
            <a:endParaRPr lang="de-DE" sz="1200" dirty="0">
              <a:solidFill>
                <a:srgbClr val="364C69"/>
              </a:solidFill>
              <a:latin typeface="OpenSans-Bold" panose="020B0606030504020204" pitchFamily="34" charset="0"/>
            </a:endParaRPr>
          </a:p>
          <a:p>
            <a:r>
              <a:rPr lang="de-DE" sz="1400" dirty="0" err="1">
                <a:solidFill>
                  <a:srgbClr val="364C69"/>
                </a:solidFill>
                <a:latin typeface="OpenSans" panose="020B0606030504020204" pitchFamily="34" charset="0"/>
              </a:rPr>
              <a:t>Published</a:t>
            </a:r>
            <a:r>
              <a:rPr lang="de-DE" sz="1400" dirty="0">
                <a:solidFill>
                  <a:srgbClr val="364C69"/>
                </a:solidFill>
                <a:latin typeface="OpenSans" panose="020B0606030504020204" pitchFamily="34" charset="0"/>
              </a:rPr>
              <a:t> </a:t>
            </a:r>
            <a:r>
              <a:rPr lang="de-DE" sz="1400" dirty="0" err="1">
                <a:solidFill>
                  <a:srgbClr val="364C69"/>
                </a:solidFill>
                <a:latin typeface="OpenSans" panose="020B0606030504020204" pitchFamily="34" charset="0"/>
              </a:rPr>
              <a:t>by</a:t>
            </a:r>
            <a:r>
              <a:rPr lang="de-DE" sz="1400" dirty="0">
                <a:solidFill>
                  <a:srgbClr val="364C69"/>
                </a:solidFill>
                <a:latin typeface="OpenSans" panose="020B0606030504020204" pitchFamily="34" charset="0"/>
              </a:rPr>
              <a:t> </a:t>
            </a:r>
            <a:r>
              <a:rPr lang="de-DE" sz="1400" dirty="0">
                <a:solidFill>
                  <a:srgbClr val="0B60CB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Statista Research Department</a:t>
            </a:r>
            <a:r>
              <a:rPr lang="de-DE" sz="1400" dirty="0">
                <a:solidFill>
                  <a:srgbClr val="364C69"/>
                </a:solidFill>
                <a:latin typeface="OpenSans" panose="020B0606030504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 Mar 10, 2021 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E4E1153-B5AE-4C42-879F-468C0A5725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i="0" dirty="0">
                <a:solidFill>
                  <a:srgbClr val="364C69"/>
                </a:solidFill>
                <a:latin typeface="OpenSans-Bold" panose="020B0606030504020204" pitchFamily="34" charset="0"/>
              </a:rPr>
              <a:t>Globale Märkte für Robotik von 2018-2025</a:t>
            </a:r>
            <a:endParaRPr lang="de-DE" i="0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CD36100-7E33-4547-95AD-7C2C7F4A4B4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4079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DC7D81-8403-AE47-A049-54DE8EC2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237697"/>
            <a:ext cx="7249522" cy="812280"/>
          </a:xfrm>
        </p:spPr>
        <p:txBody>
          <a:bodyPr/>
          <a:lstStyle/>
          <a:p>
            <a:r>
              <a:rPr lang="de-DE" sz="2000" dirty="0"/>
              <a:t>Testzentrum “Outdoor </a:t>
            </a:r>
            <a:r>
              <a:rPr lang="de-DE" sz="2000" dirty="0" err="1"/>
              <a:t>and</a:t>
            </a:r>
            <a:r>
              <a:rPr lang="de-DE" sz="2000" dirty="0"/>
              <a:t> </a:t>
            </a:r>
            <a:r>
              <a:rPr lang="de-DE" sz="2000" dirty="0" err="1"/>
              <a:t>Swarm</a:t>
            </a:r>
            <a:r>
              <a:rPr lang="de-DE" sz="2000" dirty="0"/>
              <a:t> </a:t>
            </a:r>
            <a:r>
              <a:rPr lang="de-DE" sz="2000" dirty="0" err="1"/>
              <a:t>Robotics</a:t>
            </a:r>
            <a:r>
              <a:rPr lang="de-DE" sz="2000" dirty="0"/>
              <a:t> (TECOSAR)“</a:t>
            </a:r>
            <a:br>
              <a:rPr lang="de-DE" sz="2000" dirty="0"/>
            </a:br>
            <a:r>
              <a:rPr lang="de-DE" sz="1800" dirty="0"/>
              <a:t>Fernrobotik, </a:t>
            </a:r>
            <a:r>
              <a:rPr lang="de-DE" sz="1800" dirty="0" err="1"/>
              <a:t>Search+Rescue</a:t>
            </a:r>
            <a:r>
              <a:rPr lang="de-DE" sz="1800" dirty="0"/>
              <a:t> (SAR), Rekultivierung, Auto(de-)</a:t>
            </a:r>
            <a:r>
              <a:rPr lang="de-DE" sz="1800" dirty="0" err="1"/>
              <a:t>konstruktion</a:t>
            </a:r>
            <a:r>
              <a:rPr lang="de-DE" sz="2000" dirty="0"/>
              <a:t> 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48BED94-B9CF-C94F-9A53-B092A2C09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4977" y="405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7EB9DD6C-5831-AF48-96FE-A1C3878C7BC3}"/>
              </a:ext>
            </a:extLst>
          </p:cNvPr>
          <p:cNvSpPr/>
          <p:nvPr/>
        </p:nvSpPr>
        <p:spPr>
          <a:xfrm>
            <a:off x="6056416" y="5962941"/>
            <a:ext cx="3234823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1000" dirty="0">
                <a:ea typeface="Calibri" panose="020F0502020204030204" pitchFamily="34" charset="0"/>
                <a:cs typeface="Times New Roman"/>
              </a:rPr>
              <a:t>Rekultivierungsroboter</a:t>
            </a:r>
          </a:p>
          <a:p>
            <a:r>
              <a:rPr lang="de-DE" sz="1000" dirty="0">
                <a:ea typeface="Calibri" panose="020F0502020204030204" pitchFamily="34" charset="0"/>
                <a:cs typeface="Times New Roman"/>
              </a:rPr>
              <a:t>DFKI Bremen </a:t>
            </a:r>
          </a:p>
          <a:p>
            <a:r>
              <a:rPr lang="de-DE" sz="1000" dirty="0">
                <a:ea typeface="Calibri" panose="020F0502020204030204" pitchFamily="34" charset="0"/>
                <a:cs typeface="Times New Roman"/>
              </a:rPr>
              <a:t>https://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robotik.dfki-bremen.de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/de/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forschung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robotersysteme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</a:t>
            </a:r>
            <a:r>
              <a:rPr lang="de-DE" sz="1000" dirty="0" err="1">
                <a:ea typeface="Calibri" panose="020F0502020204030204" pitchFamily="34" charset="0"/>
                <a:cs typeface="Times New Roman"/>
              </a:rPr>
              <a:t>mantis</a:t>
            </a:r>
            <a:r>
              <a:rPr lang="de-DE" sz="1000" dirty="0">
                <a:ea typeface="Calibri" panose="020F0502020204030204" pitchFamily="34" charset="0"/>
                <a:cs typeface="Times New Roman"/>
              </a:rPr>
              <a:t>/</a:t>
            </a:r>
            <a:endParaRPr lang="de-DE" sz="1000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587876A1-DA2C-3348-A380-A7155CCD5482}"/>
              </a:ext>
            </a:extLst>
          </p:cNvPr>
          <p:cNvSpPr/>
          <p:nvPr/>
        </p:nvSpPr>
        <p:spPr>
          <a:xfrm>
            <a:off x="319366" y="2816923"/>
            <a:ext cx="32099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100" dirty="0">
                <a:latin typeface="Calibri" panose="020F0502020204030204" pitchFamily="34" charset="0"/>
                <a:ea typeface="Calibri" panose="020F0502020204030204" pitchFamily="34" charset="0"/>
                <a:cs typeface="Times New Roman"/>
                <a:hlinkClick r:id="rId2"/>
              </a:rPr>
              <a:t>Parking robot von Stanley Robotics  https://siamagazin.com/wp-content/uploads/2019/01/wegeww3-min.jpg</a:t>
            </a:r>
            <a:r>
              <a:rPr lang="de-DE" sz="1100" dirty="0">
                <a:latin typeface="Calibri" panose="020F0502020204030204" pitchFamily="34" charset="0"/>
                <a:ea typeface="Calibri" panose="020F0502020204030204" pitchFamily="34" charset="0"/>
                <a:cs typeface="Times New Roman"/>
              </a:rPr>
              <a:t> </a:t>
            </a:r>
          </a:p>
          <a:p>
            <a:endParaRPr lang="de-DE" sz="1100" dirty="0">
              <a:latin typeface="Calibri" panose="020F0502020204030204" pitchFamily="34" charset="0"/>
              <a:ea typeface="Calibri" panose="020F0502020204030204" pitchFamily="34" charset="0"/>
              <a:cs typeface="Times New Roman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7C982AA-E9E5-394D-BA10-5E6C460390D4}"/>
              </a:ext>
            </a:extLst>
          </p:cNvPr>
          <p:cNvSpPr txBox="1"/>
          <p:nvPr/>
        </p:nvSpPr>
        <p:spPr>
          <a:xfrm>
            <a:off x="3355879" y="3106863"/>
            <a:ext cx="2206245" cy="1200329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dirty="0"/>
              <a:t>Startup-Inspiration</a:t>
            </a:r>
          </a:p>
          <a:p>
            <a:r>
              <a:rPr lang="de-DE" dirty="0"/>
              <a:t>Weiterbildung</a:t>
            </a:r>
          </a:p>
          <a:p>
            <a:r>
              <a:rPr lang="de-DE" dirty="0"/>
              <a:t>Akzeptanz der </a:t>
            </a:r>
          </a:p>
          <a:p>
            <a:r>
              <a:rPr lang="de-DE" dirty="0"/>
              <a:t>Bevölkerung</a:t>
            </a:r>
          </a:p>
        </p:txBody>
      </p:sp>
      <p:sp>
        <p:nvSpPr>
          <p:cNvPr id="11" name="Sechseck 10">
            <a:extLst>
              <a:ext uri="{FF2B5EF4-FFF2-40B4-BE49-F238E27FC236}">
                <a16:creationId xmlns:a16="http://schemas.microsoft.com/office/drawing/2014/main" id="{2744E84B-05A8-C849-8C82-BF3F120C4DDB}"/>
              </a:ext>
            </a:extLst>
          </p:cNvPr>
          <p:cNvSpPr/>
          <p:nvPr/>
        </p:nvSpPr>
        <p:spPr>
          <a:xfrm>
            <a:off x="7970986" y="229095"/>
            <a:ext cx="911440" cy="559147"/>
          </a:xfrm>
          <a:prstGeom prst="hex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900" dirty="0"/>
              <a:t>Outdoor</a:t>
            </a:r>
          </a:p>
          <a:p>
            <a:pPr algn="ctr"/>
            <a:r>
              <a:rPr lang="de-DE" sz="900" dirty="0" err="1"/>
              <a:t>Swarm</a:t>
            </a:r>
            <a:r>
              <a:rPr lang="de-DE" sz="900" dirty="0"/>
              <a:t> </a:t>
            </a:r>
            <a:r>
              <a:rPr lang="de-DE" sz="900" dirty="0" err="1"/>
              <a:t>Robotic</a:t>
            </a:r>
            <a:endParaRPr lang="de-DE" sz="90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8623759-05B0-384D-BD81-4B6D9CC56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008195"/>
            <a:ext cx="3233145" cy="169740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E86043E-86E9-224F-8CB3-091CCC2D91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4749" y="4439205"/>
            <a:ext cx="3134541" cy="1523735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010BECE8-C586-7046-BBBA-09A645B944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499" y="982194"/>
            <a:ext cx="2790701" cy="1860467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2D6523D8-4E9F-494C-82D7-DA4CE3C273D4}"/>
              </a:ext>
            </a:extLst>
          </p:cNvPr>
          <p:cNvSpPr/>
          <p:nvPr/>
        </p:nvSpPr>
        <p:spPr>
          <a:xfrm>
            <a:off x="5693157" y="2909275"/>
            <a:ext cx="345084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/>
              <a:t>Sandsackwälle und Mauern schnell bauen https://</a:t>
            </a:r>
            <a:r>
              <a:rPr lang="de-DE" sz="1000" dirty="0" err="1"/>
              <a:t>newatlas.com</a:t>
            </a:r>
            <a:r>
              <a:rPr lang="de-DE" sz="1000" dirty="0"/>
              <a:t>/</a:t>
            </a:r>
            <a:r>
              <a:rPr lang="de-DE" sz="1000" dirty="0" err="1"/>
              <a:t>robotics</a:t>
            </a:r>
            <a:r>
              <a:rPr lang="de-DE" sz="1000" dirty="0"/>
              <a:t>/</a:t>
            </a:r>
            <a:r>
              <a:rPr lang="de-DE" sz="1000" dirty="0" err="1"/>
              <a:t>hadrian</a:t>
            </a:r>
            <a:r>
              <a:rPr lang="de-DE" sz="1000" dirty="0"/>
              <a:t>-x-</a:t>
            </a:r>
            <a:r>
              <a:rPr lang="de-DE" sz="1000" dirty="0" err="1"/>
              <a:t>ricklaying</a:t>
            </a:r>
            <a:r>
              <a:rPr lang="de-DE" sz="1000" dirty="0"/>
              <a:t>-robot-first-walls/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1CF0EB42-8AE2-734C-9B41-78D869C114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7746" y="3626803"/>
            <a:ext cx="2447889" cy="1633966"/>
          </a:xfrm>
          <a:prstGeom prst="rect">
            <a:avLst/>
          </a:prstGeom>
        </p:spPr>
      </p:pic>
      <p:sp>
        <p:nvSpPr>
          <p:cNvPr id="16" name="Rechteck 15">
            <a:extLst>
              <a:ext uri="{FF2B5EF4-FFF2-40B4-BE49-F238E27FC236}">
                <a16:creationId xmlns:a16="http://schemas.microsoft.com/office/drawing/2014/main" id="{2598A503-7ADD-A343-8229-68375CE53E2B}"/>
              </a:ext>
            </a:extLst>
          </p:cNvPr>
          <p:cNvSpPr/>
          <p:nvPr/>
        </p:nvSpPr>
        <p:spPr>
          <a:xfrm>
            <a:off x="0" y="5335110"/>
            <a:ext cx="2805634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1100" dirty="0"/>
              <a:t>Minenräumroboter https://</a:t>
            </a:r>
            <a:r>
              <a:rPr lang="de-DE" sz="1100" dirty="0" err="1"/>
              <a:t>robohub.org</a:t>
            </a:r>
            <a:r>
              <a:rPr lang="de-DE" sz="1100" dirty="0"/>
              <a:t>/minesweepers-2014-outdoor-robotic-competition-on-humanitarian-demining/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F64968F9-5C6D-EB4F-83F5-128FE90E86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601" y="4358433"/>
            <a:ext cx="2106022" cy="1539188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5FC6D7F4-369A-1D45-AFC9-C0CDB8F3A494}"/>
              </a:ext>
            </a:extLst>
          </p:cNvPr>
          <p:cNvSpPr/>
          <p:nvPr/>
        </p:nvSpPr>
        <p:spPr>
          <a:xfrm>
            <a:off x="2985287" y="5948862"/>
            <a:ext cx="2811212" cy="55756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de-DE" sz="1000" dirty="0" err="1"/>
              <a:t>Singapore</a:t>
            </a:r>
            <a:r>
              <a:rPr lang="de-DE" sz="1000" dirty="0"/>
              <a:t> </a:t>
            </a:r>
            <a:r>
              <a:rPr lang="de-DE" sz="1000" dirty="0" err="1"/>
              <a:t>police</a:t>
            </a:r>
            <a:r>
              <a:rPr lang="de-DE" sz="1000" dirty="0"/>
              <a:t> </a:t>
            </a:r>
            <a:r>
              <a:rPr lang="de-DE" sz="1000" dirty="0" err="1"/>
              <a:t>robot</a:t>
            </a:r>
            <a:r>
              <a:rPr lang="de-DE" sz="1000" dirty="0"/>
              <a:t> https://</a:t>
            </a:r>
            <a:r>
              <a:rPr lang="de-DE" sz="1000" dirty="0" err="1"/>
              <a:t>betanews.com</a:t>
            </a:r>
            <a:r>
              <a:rPr lang="de-DE" sz="1000" dirty="0"/>
              <a:t>/2018/11/19/</a:t>
            </a:r>
            <a:r>
              <a:rPr lang="de-DE" sz="1000" dirty="0" err="1"/>
              <a:t>singapores</a:t>
            </a:r>
            <a:r>
              <a:rPr lang="de-DE" sz="1000" dirty="0"/>
              <a:t>-</a:t>
            </a:r>
            <a:r>
              <a:rPr lang="de-DE" sz="1000" dirty="0" err="1"/>
              <a:t>newest</a:t>
            </a:r>
            <a:r>
              <a:rPr lang="de-DE" sz="1000" dirty="0"/>
              <a:t>-</a:t>
            </a:r>
            <a:r>
              <a:rPr lang="de-DE" sz="1000" dirty="0" err="1"/>
              <a:t>security</a:t>
            </a:r>
            <a:r>
              <a:rPr lang="de-DE" sz="1000" dirty="0"/>
              <a:t>-</a:t>
            </a:r>
            <a:r>
              <a:rPr lang="de-DE" sz="1000" dirty="0" err="1"/>
              <a:t>officer</a:t>
            </a:r>
            <a:r>
              <a:rPr lang="de-DE" sz="1000" dirty="0"/>
              <a:t>-</a:t>
            </a:r>
            <a:r>
              <a:rPr lang="de-DE" sz="1000" dirty="0" err="1"/>
              <a:t>is</a:t>
            </a:r>
            <a:r>
              <a:rPr lang="de-DE" sz="1000" dirty="0"/>
              <a:t>-a-robot/</a:t>
            </a:r>
          </a:p>
        </p:txBody>
      </p:sp>
      <p:sp>
        <p:nvSpPr>
          <p:cNvPr id="23" name="Sonne 22">
            <a:extLst>
              <a:ext uri="{FF2B5EF4-FFF2-40B4-BE49-F238E27FC236}">
                <a16:creationId xmlns:a16="http://schemas.microsoft.com/office/drawing/2014/main" id="{85FD5037-604C-3E41-94A9-182261BAD09D}"/>
              </a:ext>
            </a:extLst>
          </p:cNvPr>
          <p:cNvSpPr/>
          <p:nvPr/>
        </p:nvSpPr>
        <p:spPr>
          <a:xfrm>
            <a:off x="3793052" y="1343232"/>
            <a:ext cx="1636382" cy="1462911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chemeClr val="tx1"/>
                </a:solidFill>
              </a:rPr>
              <a:t>Inspi</a:t>
            </a:r>
            <a:r>
              <a:rPr lang="de-DE" sz="1050" dirty="0">
                <a:solidFill>
                  <a:schemeClr val="tx1"/>
                </a:solidFill>
              </a:rPr>
              <a:t>-ration</a:t>
            </a:r>
          </a:p>
        </p:txBody>
      </p:sp>
    </p:spTree>
    <p:extLst>
      <p:ext uri="{BB962C8B-B14F-4D97-AF65-F5344CB8AC3E}">
        <p14:creationId xmlns:p14="http://schemas.microsoft.com/office/powerpoint/2010/main" val="3256129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9"/>
          <p:cNvSpPr txBox="1">
            <a:spLocks/>
          </p:cNvSpPr>
          <p:nvPr/>
        </p:nvSpPr>
        <p:spPr>
          <a:xfrm>
            <a:off x="585035" y="2656135"/>
            <a:ext cx="8062656" cy="3918086"/>
          </a:xfrm>
          <a:custGeom>
            <a:avLst/>
            <a:gdLst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68171 w 3268171"/>
              <a:gd name="connsiteY2" fmla="*/ 6876000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876000"/>
              <a:gd name="connsiteX1" fmla="*/ 3268171 w 3268171"/>
              <a:gd name="connsiteY1" fmla="*/ 0 h 6876000"/>
              <a:gd name="connsiteX2" fmla="*/ 3259290 w 3268171"/>
              <a:gd name="connsiteY2" fmla="*/ 6334287 h 6876000"/>
              <a:gd name="connsiteX3" fmla="*/ 0 w 3268171"/>
              <a:gd name="connsiteY3" fmla="*/ 6876000 h 6876000"/>
              <a:gd name="connsiteX4" fmla="*/ 0 w 3268171"/>
              <a:gd name="connsiteY4" fmla="*/ 0 h 6876000"/>
              <a:gd name="connsiteX0" fmla="*/ 0 w 3268171"/>
              <a:gd name="connsiteY0" fmla="*/ 0 h 6405332"/>
              <a:gd name="connsiteX1" fmla="*/ 3268171 w 3268171"/>
              <a:gd name="connsiteY1" fmla="*/ 0 h 6405332"/>
              <a:gd name="connsiteX2" fmla="*/ 3259290 w 3268171"/>
              <a:gd name="connsiteY2" fmla="*/ 6334287 h 6405332"/>
              <a:gd name="connsiteX3" fmla="*/ 0 w 3268171"/>
              <a:gd name="connsiteY3" fmla="*/ 6405332 h 6405332"/>
              <a:gd name="connsiteX4" fmla="*/ 0 w 3268171"/>
              <a:gd name="connsiteY4" fmla="*/ 0 h 6405332"/>
              <a:gd name="connsiteX0" fmla="*/ 0 w 3259298"/>
              <a:gd name="connsiteY0" fmla="*/ 0 h 6405332"/>
              <a:gd name="connsiteX1" fmla="*/ 2467704 w 3259298"/>
              <a:gd name="connsiteY1" fmla="*/ 0 h 6405332"/>
              <a:gd name="connsiteX2" fmla="*/ 3259290 w 3259298"/>
              <a:gd name="connsiteY2" fmla="*/ 6334287 h 6405332"/>
              <a:gd name="connsiteX3" fmla="*/ 0 w 3259298"/>
              <a:gd name="connsiteY3" fmla="*/ 6405332 h 6405332"/>
              <a:gd name="connsiteX4" fmla="*/ 0 w 3259298"/>
              <a:gd name="connsiteY4" fmla="*/ 0 h 6405332"/>
              <a:gd name="connsiteX0" fmla="*/ 0 w 3259302"/>
              <a:gd name="connsiteY0" fmla="*/ 0 h 6405332"/>
              <a:gd name="connsiteX1" fmla="*/ 2467704 w 3259302"/>
              <a:gd name="connsiteY1" fmla="*/ 0 h 6405332"/>
              <a:gd name="connsiteX2" fmla="*/ 3259290 w 3259302"/>
              <a:gd name="connsiteY2" fmla="*/ 6334287 h 6405332"/>
              <a:gd name="connsiteX3" fmla="*/ 0 w 3259302"/>
              <a:gd name="connsiteY3" fmla="*/ 6405332 h 6405332"/>
              <a:gd name="connsiteX4" fmla="*/ 0 w 3259302"/>
              <a:gd name="connsiteY4" fmla="*/ 0 h 6405332"/>
              <a:gd name="connsiteX0" fmla="*/ 0 w 3259290"/>
              <a:gd name="connsiteY0" fmla="*/ 0 h 6405332"/>
              <a:gd name="connsiteX1" fmla="*/ 2467704 w 3259290"/>
              <a:gd name="connsiteY1" fmla="*/ 0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0 w 3259290"/>
              <a:gd name="connsiteY0" fmla="*/ 26 h 6405358"/>
              <a:gd name="connsiteX1" fmla="*/ 2467704 w 3259290"/>
              <a:gd name="connsiteY1" fmla="*/ 26 h 6405358"/>
              <a:gd name="connsiteX2" fmla="*/ 3259290 w 3259290"/>
              <a:gd name="connsiteY2" fmla="*/ 6334313 h 6405358"/>
              <a:gd name="connsiteX3" fmla="*/ 0 w 3259290"/>
              <a:gd name="connsiteY3" fmla="*/ 6405358 h 6405358"/>
              <a:gd name="connsiteX4" fmla="*/ 0 w 3259290"/>
              <a:gd name="connsiteY4" fmla="*/ 26 h 6405358"/>
              <a:gd name="connsiteX0" fmla="*/ 0 w 3259290"/>
              <a:gd name="connsiteY0" fmla="*/ 18 h 6405350"/>
              <a:gd name="connsiteX1" fmla="*/ 2467704 w 3259290"/>
              <a:gd name="connsiteY1" fmla="*/ 18 h 6405350"/>
              <a:gd name="connsiteX2" fmla="*/ 3259290 w 3259290"/>
              <a:gd name="connsiteY2" fmla="*/ 6334305 h 6405350"/>
              <a:gd name="connsiteX3" fmla="*/ 0 w 3259290"/>
              <a:gd name="connsiteY3" fmla="*/ 6405350 h 6405350"/>
              <a:gd name="connsiteX4" fmla="*/ 0 w 3259290"/>
              <a:gd name="connsiteY4" fmla="*/ 18 h 6405350"/>
              <a:gd name="connsiteX0" fmla="*/ 0 w 3259290"/>
              <a:gd name="connsiteY0" fmla="*/ 0 h 6405332"/>
              <a:gd name="connsiteX1" fmla="*/ 2809237 w 3259290"/>
              <a:gd name="connsiteY1" fmla="*/ 2561245 h 6405332"/>
              <a:gd name="connsiteX2" fmla="*/ 3259290 w 3259290"/>
              <a:gd name="connsiteY2" fmla="*/ 6334287 h 6405332"/>
              <a:gd name="connsiteX3" fmla="*/ 0 w 3259290"/>
              <a:gd name="connsiteY3" fmla="*/ 6405332 h 6405332"/>
              <a:gd name="connsiteX4" fmla="*/ 0 w 3259290"/>
              <a:gd name="connsiteY4" fmla="*/ 0 h 6405332"/>
              <a:gd name="connsiteX0" fmla="*/ 10673 w 3259290"/>
              <a:gd name="connsiteY0" fmla="*/ 160109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10673 w 3259290"/>
              <a:gd name="connsiteY4" fmla="*/ 160109 h 3844118"/>
              <a:gd name="connsiteX0" fmla="*/ 32019 w 3259290"/>
              <a:gd name="connsiteY0" fmla="*/ 672358 h 3844118"/>
              <a:gd name="connsiteX1" fmla="*/ 2809237 w 3259290"/>
              <a:gd name="connsiteY1" fmla="*/ 31 h 3844118"/>
              <a:gd name="connsiteX2" fmla="*/ 3259290 w 3259290"/>
              <a:gd name="connsiteY2" fmla="*/ 3773073 h 3844118"/>
              <a:gd name="connsiteX3" fmla="*/ 0 w 3259290"/>
              <a:gd name="connsiteY3" fmla="*/ 3844118 h 3844118"/>
              <a:gd name="connsiteX4" fmla="*/ 32019 w 3259290"/>
              <a:gd name="connsiteY4" fmla="*/ 672358 h 3844118"/>
              <a:gd name="connsiteX0" fmla="*/ 32019 w 3259290"/>
              <a:gd name="connsiteY0" fmla="*/ 394892 h 3566652"/>
              <a:gd name="connsiteX1" fmla="*/ 3033367 w 3259290"/>
              <a:gd name="connsiteY1" fmla="*/ 33 h 3566652"/>
              <a:gd name="connsiteX2" fmla="*/ 3259290 w 3259290"/>
              <a:gd name="connsiteY2" fmla="*/ 3495607 h 3566652"/>
              <a:gd name="connsiteX3" fmla="*/ 0 w 3259290"/>
              <a:gd name="connsiteY3" fmla="*/ 3566652 h 3566652"/>
              <a:gd name="connsiteX4" fmla="*/ 32019 w 3259290"/>
              <a:gd name="connsiteY4" fmla="*/ 394892 h 3566652"/>
              <a:gd name="connsiteX0" fmla="*/ 32019 w 3600822"/>
              <a:gd name="connsiteY0" fmla="*/ 394891 h 3570309"/>
              <a:gd name="connsiteX1" fmla="*/ 3033367 w 3600822"/>
              <a:gd name="connsiteY1" fmla="*/ 32 h 3570309"/>
              <a:gd name="connsiteX2" fmla="*/ 3600822 w 3600822"/>
              <a:gd name="connsiteY2" fmla="*/ 3570309 h 3570309"/>
              <a:gd name="connsiteX3" fmla="*/ 0 w 3600822"/>
              <a:gd name="connsiteY3" fmla="*/ 3566651 h 3570309"/>
              <a:gd name="connsiteX4" fmla="*/ 32019 w 3600822"/>
              <a:gd name="connsiteY4" fmla="*/ 394891 h 3570309"/>
              <a:gd name="connsiteX0" fmla="*/ 416243 w 3985046"/>
              <a:gd name="connsiteY0" fmla="*/ 394891 h 3630682"/>
              <a:gd name="connsiteX1" fmla="*/ 3417591 w 3985046"/>
              <a:gd name="connsiteY1" fmla="*/ 32 h 3630682"/>
              <a:gd name="connsiteX2" fmla="*/ 3985046 w 3985046"/>
              <a:gd name="connsiteY2" fmla="*/ 3570309 h 3630682"/>
              <a:gd name="connsiteX3" fmla="*/ 0 w 3985046"/>
              <a:gd name="connsiteY3" fmla="*/ 3630682 h 3630682"/>
              <a:gd name="connsiteX4" fmla="*/ 416243 w 3985046"/>
              <a:gd name="connsiteY4" fmla="*/ 394891 h 3630682"/>
              <a:gd name="connsiteX0" fmla="*/ 416332 w 3985135"/>
              <a:gd name="connsiteY0" fmla="*/ 394891 h 3630682"/>
              <a:gd name="connsiteX1" fmla="*/ 3417680 w 3985135"/>
              <a:gd name="connsiteY1" fmla="*/ 32 h 3630682"/>
              <a:gd name="connsiteX2" fmla="*/ 3985135 w 3985135"/>
              <a:gd name="connsiteY2" fmla="*/ 3570309 h 3630682"/>
              <a:gd name="connsiteX3" fmla="*/ 89 w 3985135"/>
              <a:gd name="connsiteY3" fmla="*/ 3630682 h 3630682"/>
              <a:gd name="connsiteX4" fmla="*/ 416332 w 3985135"/>
              <a:gd name="connsiteY4" fmla="*/ 394891 h 3630682"/>
              <a:gd name="connsiteX0" fmla="*/ 448345 w 4017148"/>
              <a:gd name="connsiteY0" fmla="*/ 394891 h 3587995"/>
              <a:gd name="connsiteX1" fmla="*/ 3449693 w 4017148"/>
              <a:gd name="connsiteY1" fmla="*/ 32 h 3587995"/>
              <a:gd name="connsiteX2" fmla="*/ 4017148 w 4017148"/>
              <a:gd name="connsiteY2" fmla="*/ 3570309 h 3587995"/>
              <a:gd name="connsiteX3" fmla="*/ 83 w 4017148"/>
              <a:gd name="connsiteY3" fmla="*/ 3587995 h 3587995"/>
              <a:gd name="connsiteX4" fmla="*/ 448345 w 4017148"/>
              <a:gd name="connsiteY4" fmla="*/ 394891 h 3587995"/>
              <a:gd name="connsiteX0" fmla="*/ 448345 w 4017148"/>
              <a:gd name="connsiteY0" fmla="*/ 394891 h 3570309"/>
              <a:gd name="connsiteX1" fmla="*/ 3449693 w 4017148"/>
              <a:gd name="connsiteY1" fmla="*/ 32 h 3570309"/>
              <a:gd name="connsiteX2" fmla="*/ 4017148 w 4017148"/>
              <a:gd name="connsiteY2" fmla="*/ 3570309 h 3570309"/>
              <a:gd name="connsiteX3" fmla="*/ 83 w 4017148"/>
              <a:gd name="connsiteY3" fmla="*/ 3566651 h 3570309"/>
              <a:gd name="connsiteX4" fmla="*/ 448345 w 4017148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48344 w 4017147"/>
              <a:gd name="connsiteY0" fmla="*/ 394891 h 3570309"/>
              <a:gd name="connsiteX1" fmla="*/ 3449692 w 4017147"/>
              <a:gd name="connsiteY1" fmla="*/ 32 h 3570309"/>
              <a:gd name="connsiteX2" fmla="*/ 4017147 w 4017147"/>
              <a:gd name="connsiteY2" fmla="*/ 3570309 h 3570309"/>
              <a:gd name="connsiteX3" fmla="*/ 82 w 4017147"/>
              <a:gd name="connsiteY3" fmla="*/ 3566651 h 3570309"/>
              <a:gd name="connsiteX4" fmla="*/ 448344 w 4017147"/>
              <a:gd name="connsiteY4" fmla="*/ 394891 h 3570309"/>
              <a:gd name="connsiteX0" fmla="*/ 459015 w 4017145"/>
              <a:gd name="connsiteY0" fmla="*/ 416235 h 3570309"/>
              <a:gd name="connsiteX1" fmla="*/ 3449690 w 4017145"/>
              <a:gd name="connsiteY1" fmla="*/ 32 h 3570309"/>
              <a:gd name="connsiteX2" fmla="*/ 4017145 w 4017145"/>
              <a:gd name="connsiteY2" fmla="*/ 3570309 h 3570309"/>
              <a:gd name="connsiteX3" fmla="*/ 80 w 4017145"/>
              <a:gd name="connsiteY3" fmla="*/ 3566651 h 3570309"/>
              <a:gd name="connsiteX4" fmla="*/ 459015 w 4017145"/>
              <a:gd name="connsiteY4" fmla="*/ 416235 h 3570309"/>
              <a:gd name="connsiteX0" fmla="*/ 459015 w 4036699"/>
              <a:gd name="connsiteY0" fmla="*/ 1152587 h 4306661"/>
              <a:gd name="connsiteX1" fmla="*/ 4036699 w 4036699"/>
              <a:gd name="connsiteY1" fmla="*/ 26 h 4306661"/>
              <a:gd name="connsiteX2" fmla="*/ 4017145 w 4036699"/>
              <a:gd name="connsiteY2" fmla="*/ 4306661 h 4306661"/>
              <a:gd name="connsiteX3" fmla="*/ 80 w 4036699"/>
              <a:gd name="connsiteY3" fmla="*/ 4303003 h 4306661"/>
              <a:gd name="connsiteX4" fmla="*/ 459015 w 4036699"/>
              <a:gd name="connsiteY4" fmla="*/ 1152587 h 4306661"/>
              <a:gd name="connsiteX0" fmla="*/ 0 w 4644973"/>
              <a:gd name="connsiteY0" fmla="*/ 651010 h 4306661"/>
              <a:gd name="connsiteX1" fmla="*/ 4644973 w 4644973"/>
              <a:gd name="connsiteY1" fmla="*/ 26 h 4306661"/>
              <a:gd name="connsiteX2" fmla="*/ 4625419 w 4644973"/>
              <a:gd name="connsiteY2" fmla="*/ 4306661 h 4306661"/>
              <a:gd name="connsiteX3" fmla="*/ 608354 w 4644973"/>
              <a:gd name="connsiteY3" fmla="*/ 4303003 h 4306661"/>
              <a:gd name="connsiteX4" fmla="*/ 0 w 4644973"/>
              <a:gd name="connsiteY4" fmla="*/ 651010 h 4306661"/>
              <a:gd name="connsiteX0" fmla="*/ 0 w 4634300"/>
              <a:gd name="connsiteY0" fmla="*/ 672354 h 4306661"/>
              <a:gd name="connsiteX1" fmla="*/ 4634300 w 4634300"/>
              <a:gd name="connsiteY1" fmla="*/ 26 h 4306661"/>
              <a:gd name="connsiteX2" fmla="*/ 4614746 w 4634300"/>
              <a:gd name="connsiteY2" fmla="*/ 4306661 h 4306661"/>
              <a:gd name="connsiteX3" fmla="*/ 597681 w 4634300"/>
              <a:gd name="connsiteY3" fmla="*/ 4303003 h 4306661"/>
              <a:gd name="connsiteX4" fmla="*/ 0 w 4634300"/>
              <a:gd name="connsiteY4" fmla="*/ 672354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53363 w 4089982"/>
              <a:gd name="connsiteY3" fmla="*/ 4303003 h 4306661"/>
              <a:gd name="connsiteX4" fmla="*/ 0 w 4089982"/>
              <a:gd name="connsiteY4" fmla="*/ 10699 h 4306661"/>
              <a:gd name="connsiteX0" fmla="*/ 0 w 4089982"/>
              <a:gd name="connsiteY0" fmla="*/ 10699 h 4306661"/>
              <a:gd name="connsiteX1" fmla="*/ 4089982 w 4089982"/>
              <a:gd name="connsiteY1" fmla="*/ 26 h 4306661"/>
              <a:gd name="connsiteX2" fmla="*/ 4070428 w 4089982"/>
              <a:gd name="connsiteY2" fmla="*/ 4306661 h 4306661"/>
              <a:gd name="connsiteX3" fmla="*/ 843157 w 4089982"/>
              <a:gd name="connsiteY3" fmla="*/ 2115273 h 4306661"/>
              <a:gd name="connsiteX4" fmla="*/ 0 w 4089982"/>
              <a:gd name="connsiteY4" fmla="*/ 10699 h 4306661"/>
              <a:gd name="connsiteX0" fmla="*/ 0 w 4089982"/>
              <a:gd name="connsiteY0" fmla="*/ 10744 h 2115318"/>
              <a:gd name="connsiteX1" fmla="*/ 4089982 w 4089982"/>
              <a:gd name="connsiteY1" fmla="*/ 71 h 2115318"/>
              <a:gd name="connsiteX2" fmla="*/ 3963699 w 4089982"/>
              <a:gd name="connsiteY2" fmla="*/ 1606727 h 2115318"/>
              <a:gd name="connsiteX3" fmla="*/ 843157 w 4089982"/>
              <a:gd name="connsiteY3" fmla="*/ 2115318 h 2115318"/>
              <a:gd name="connsiteX4" fmla="*/ 0 w 4089982"/>
              <a:gd name="connsiteY4" fmla="*/ 1074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31257"/>
              <a:gd name="connsiteY0" fmla="*/ 4394 h 2115318"/>
              <a:gd name="connsiteX1" fmla="*/ 4131257 w 4131257"/>
              <a:gd name="connsiteY1" fmla="*/ 71 h 2115318"/>
              <a:gd name="connsiteX2" fmla="*/ 4004974 w 4131257"/>
              <a:gd name="connsiteY2" fmla="*/ 1606727 h 2115318"/>
              <a:gd name="connsiteX3" fmla="*/ 884432 w 4131257"/>
              <a:gd name="connsiteY3" fmla="*/ 2115318 h 2115318"/>
              <a:gd name="connsiteX4" fmla="*/ 0 w 4131257"/>
              <a:gd name="connsiteY4" fmla="*/ 4394 h 2115318"/>
              <a:gd name="connsiteX0" fmla="*/ 0 w 4169357"/>
              <a:gd name="connsiteY0" fmla="*/ 4394 h 2115318"/>
              <a:gd name="connsiteX1" fmla="*/ 4169357 w 4169357"/>
              <a:gd name="connsiteY1" fmla="*/ 71 h 2115318"/>
              <a:gd name="connsiteX2" fmla="*/ 4043074 w 4169357"/>
              <a:gd name="connsiteY2" fmla="*/ 1606727 h 2115318"/>
              <a:gd name="connsiteX3" fmla="*/ 922532 w 4169357"/>
              <a:gd name="connsiteY3" fmla="*/ 2115318 h 2115318"/>
              <a:gd name="connsiteX4" fmla="*/ 0 w 4169357"/>
              <a:gd name="connsiteY4" fmla="*/ 4394 h 2115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9357" h="2115318">
                <a:moveTo>
                  <a:pt x="0" y="4394"/>
                </a:moveTo>
                <a:cubicBezTo>
                  <a:pt x="10321" y="-3102"/>
                  <a:pt x="4101006" y="10743"/>
                  <a:pt x="4169357" y="71"/>
                </a:cubicBezTo>
                <a:cubicBezTo>
                  <a:pt x="4145051" y="-12199"/>
                  <a:pt x="4035362" y="1565637"/>
                  <a:pt x="4043074" y="1606727"/>
                </a:cubicBezTo>
                <a:lnTo>
                  <a:pt x="922532" y="2115318"/>
                </a:lnTo>
                <a:cubicBezTo>
                  <a:pt x="915417" y="2093234"/>
                  <a:pt x="3940" y="20393"/>
                  <a:pt x="0" y="4394"/>
                </a:cubicBezTo>
                <a:close/>
              </a:path>
            </a:pathLst>
          </a:cu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85850" lvl="1" indent="-342900">
              <a:buClr>
                <a:srgbClr val="005D56"/>
              </a:buClr>
              <a:buFont typeface="Wingdings" pitchFamily="2" charset="2"/>
              <a:buChar char="§"/>
            </a:pPr>
            <a:endParaRPr lang="en-US" sz="1600" dirty="0">
              <a:solidFill>
                <a:srgbClr val="005D56"/>
              </a:solidFill>
              <a:latin typeface="Arial"/>
              <a:cs typeface="Arial"/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0054AD6D-9402-1B41-822B-3723529C5B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67524" y="1899988"/>
            <a:ext cx="9002600" cy="487918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1400" b="1" dirty="0"/>
              <a:t>Region: Hoyerswerda/</a:t>
            </a:r>
            <a:r>
              <a:rPr lang="en-US" sz="1400" b="1" dirty="0" err="1"/>
              <a:t>Kamenz</a:t>
            </a:r>
            <a:endParaRPr lang="en-US" sz="1400" b="1" dirty="0"/>
          </a:p>
          <a:p>
            <a:pPr>
              <a:buFont typeface="Wingdings" pitchFamily="2" charset="2"/>
              <a:buChar char="§"/>
            </a:pPr>
            <a:r>
              <a:rPr lang="en-US" sz="1400" b="1" dirty="0" err="1"/>
              <a:t>Thema</a:t>
            </a:r>
            <a:r>
              <a:rPr lang="en-US" sz="1400" b="1" dirty="0"/>
              <a:t>: Test Center AI for Outdoor and Swarm Robotics (TECOSAR)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Search-and-Rescue (SAR) Robotics, Flood Management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Recycling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err="1"/>
              <a:t>Recultivation</a:t>
            </a:r>
            <a:r>
              <a:rPr lang="en-US" sz="1400" dirty="0"/>
              <a:t>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Logistics Robotics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Environmental Monitoring 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Care Robotics</a:t>
            </a:r>
          </a:p>
          <a:p>
            <a:pPr>
              <a:buFont typeface="Wingdings" pitchFamily="2" charset="2"/>
              <a:buChar char="§"/>
            </a:pPr>
            <a:r>
              <a:rPr lang="en-US" sz="1500" b="1" dirty="0" err="1"/>
              <a:t>Antrag</a:t>
            </a:r>
            <a:r>
              <a:rPr lang="en-US" sz="1500" b="1" dirty="0"/>
              <a:t> auf </a:t>
            </a:r>
            <a:r>
              <a:rPr lang="en-US" sz="1500" b="1" dirty="0" err="1"/>
              <a:t>Testzentrum</a:t>
            </a:r>
            <a:r>
              <a:rPr lang="en-US" sz="1500" b="1" dirty="0"/>
              <a:t>:</a:t>
            </a:r>
            <a:r>
              <a:rPr lang="en-US" sz="1500" dirty="0"/>
              <a:t> 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Halle und </a:t>
            </a:r>
            <a:r>
              <a:rPr lang="en-US" sz="1400" dirty="0" err="1"/>
              <a:t>Gelände</a:t>
            </a:r>
            <a:r>
              <a:rPr lang="en-US" sz="1400" dirty="0"/>
              <a:t> </a:t>
            </a:r>
            <a:r>
              <a:rPr lang="en-US" sz="1400" dirty="0" err="1"/>
              <a:t>eines</a:t>
            </a:r>
            <a:r>
              <a:rPr lang="en-US" sz="1400" dirty="0"/>
              <a:t> </a:t>
            </a:r>
            <a:r>
              <a:rPr lang="en-US" sz="1400" dirty="0" err="1"/>
              <a:t>Außenlabors</a:t>
            </a:r>
            <a:r>
              <a:rPr lang="en-US" sz="1400" dirty="0"/>
              <a:t>, </a:t>
            </a:r>
            <a:r>
              <a:rPr lang="en-US" sz="1400" dirty="0" err="1"/>
              <a:t>indem</a:t>
            </a:r>
            <a:r>
              <a:rPr lang="en-US" sz="1400" dirty="0"/>
              <a:t> </a:t>
            </a:r>
            <a:r>
              <a:rPr lang="en-US" sz="1400" dirty="0" err="1"/>
              <a:t>Forschung</a:t>
            </a:r>
            <a:r>
              <a:rPr lang="en-US" sz="1400" dirty="0"/>
              <a:t> und </a:t>
            </a:r>
            <a:r>
              <a:rPr lang="en-US" sz="1400" dirty="0" err="1"/>
              <a:t>Industrie</a:t>
            </a:r>
            <a:r>
              <a:rPr lang="en-US" sz="1400" dirty="0"/>
              <a:t> </a:t>
            </a:r>
            <a:r>
              <a:rPr lang="en-US" sz="1400" dirty="0" err="1"/>
              <a:t>zusammenarbeiten</a:t>
            </a:r>
            <a:endParaRPr lang="en-US" sz="1400" dirty="0"/>
          </a:p>
          <a:p>
            <a:pPr lvl="1">
              <a:buFont typeface="Wingdings" pitchFamily="2" charset="2"/>
              <a:buChar char="§"/>
            </a:pPr>
            <a:r>
              <a:rPr lang="en-US" sz="1400" b="1" dirty="0" err="1"/>
              <a:t>Verbundprojekte</a:t>
            </a:r>
            <a:r>
              <a:rPr lang="en-US" sz="1400" b="1" dirty="0"/>
              <a:t> </a:t>
            </a:r>
            <a:r>
              <a:rPr lang="en-US" sz="1400" b="1" dirty="0" err="1"/>
              <a:t>nach</a:t>
            </a:r>
            <a:r>
              <a:rPr lang="en-US" sz="1400" b="1" dirty="0"/>
              <a:t> SMWA-</a:t>
            </a:r>
            <a:r>
              <a:rPr lang="en-US" sz="1400" b="1" dirty="0" err="1"/>
              <a:t>Innovationsrichtlinie</a:t>
            </a:r>
            <a:r>
              <a:rPr lang="en-US" sz="1400" b="1" dirty="0"/>
              <a:t> </a:t>
            </a:r>
            <a:r>
              <a:rPr lang="en-US" sz="1400" dirty="0"/>
              <a:t>(SMWA </a:t>
            </a:r>
            <a:r>
              <a:rPr lang="en-US" sz="1400" dirty="0" err="1"/>
              <a:t>klärt</a:t>
            </a:r>
            <a:r>
              <a:rPr lang="en-US" sz="1400" dirty="0"/>
              <a:t> die </a:t>
            </a:r>
            <a:r>
              <a:rPr lang="en-US" sz="1400" dirty="0" err="1"/>
              <a:t>genaue</a:t>
            </a:r>
            <a:r>
              <a:rPr lang="en-US" sz="1400" dirty="0"/>
              <a:t> </a:t>
            </a:r>
            <a:r>
              <a:rPr lang="en-US" sz="1400" dirty="0" err="1"/>
              <a:t>Antragsstruktur</a:t>
            </a:r>
            <a:r>
              <a:rPr lang="en-US" sz="1400" dirty="0"/>
              <a:t>)</a:t>
            </a:r>
            <a:endParaRPr lang="en-US" sz="1400" b="1" dirty="0"/>
          </a:p>
          <a:p>
            <a:pPr lvl="1">
              <a:buFont typeface="Wingdings" pitchFamily="2" charset="2"/>
              <a:buChar char="§"/>
            </a:pPr>
            <a:r>
              <a:rPr lang="en-US" sz="1400" b="1" dirty="0" err="1"/>
              <a:t>InnoTeam-Förderrichtlinie</a:t>
            </a:r>
            <a:r>
              <a:rPr lang="en-US" sz="1400" dirty="0"/>
              <a:t>, um Transfers </a:t>
            </a:r>
            <a:r>
              <a:rPr lang="en-US" sz="1400" dirty="0" err="1"/>
              <a:t>vorzubereiten</a:t>
            </a:r>
            <a:r>
              <a:rPr lang="en-US" sz="1400" dirty="0"/>
              <a:t> (?)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/>
              <a:t>STARK (SMR)</a:t>
            </a:r>
          </a:p>
          <a:p>
            <a:pPr lvl="1">
              <a:buFont typeface="Wingdings" pitchFamily="2" charset="2"/>
              <a:buChar char="§"/>
            </a:pPr>
            <a:r>
              <a:rPr lang="en-US" sz="1400" dirty="0" err="1"/>
              <a:t>Struktur</a:t>
            </a:r>
            <a:r>
              <a:rPr lang="en-US" sz="1400" dirty="0"/>
              <a:t> </a:t>
            </a:r>
            <a:r>
              <a:rPr lang="en-US" sz="1400" dirty="0" err="1"/>
              <a:t>im</a:t>
            </a:r>
            <a:r>
              <a:rPr lang="en-US" sz="1400" dirty="0"/>
              <a:t> </a:t>
            </a:r>
            <a:r>
              <a:rPr lang="en-US" sz="1400" dirty="0" err="1"/>
              <a:t>Revier</a:t>
            </a:r>
            <a:endParaRPr lang="en-US" sz="1400" dirty="0"/>
          </a:p>
          <a:p>
            <a:pPr>
              <a:buFont typeface="Wingdings" pitchFamily="2" charset="2"/>
              <a:buChar char="§"/>
            </a:pPr>
            <a:endParaRPr lang="en-US" sz="1400" b="1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086DA9A-3C77-264C-BEBF-9645AA1E6E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Inhalt des Vorhabens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169688B0-0E59-1E48-B950-4BFC2217850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de-DE" dirty="0"/>
              <a:t>Antrag auf Testzentrum</a:t>
            </a:r>
          </a:p>
        </p:txBody>
      </p:sp>
    </p:spTree>
    <p:extLst>
      <p:ext uri="{BB962C8B-B14F-4D97-AF65-F5344CB8AC3E}">
        <p14:creationId xmlns:p14="http://schemas.microsoft.com/office/powerpoint/2010/main" val="3154566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C2CAC259-9FD7-924E-B98E-874817F9FC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Technologie- und Anwendungsfelder 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852B0A5E-2BCB-404A-9110-CCB65AE8C9F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de-DE" dirty="0"/>
              <a:t>Portfolio der </a:t>
            </a:r>
            <a:r>
              <a:rPr lang="de-DE" dirty="0" err="1"/>
              <a:t>Use</a:t>
            </a:r>
            <a:r>
              <a:rPr lang="de-DE" dirty="0"/>
              <a:t> Cases</a:t>
            </a:r>
          </a:p>
        </p:txBody>
      </p:sp>
      <p:sp>
        <p:nvSpPr>
          <p:cNvPr id="16" name="Pfeil nach oben 15">
            <a:extLst>
              <a:ext uri="{FF2B5EF4-FFF2-40B4-BE49-F238E27FC236}">
                <a16:creationId xmlns:a16="http://schemas.microsoft.com/office/drawing/2014/main" id="{CEF3282F-7275-3946-97EA-CB887789B8FD}"/>
              </a:ext>
            </a:extLst>
          </p:cNvPr>
          <p:cNvSpPr/>
          <p:nvPr/>
        </p:nvSpPr>
        <p:spPr>
          <a:xfrm>
            <a:off x="1597572" y="1881352"/>
            <a:ext cx="609601" cy="3783723"/>
          </a:xfrm>
          <a:prstGeom prst="up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dirty="0">
                <a:solidFill>
                  <a:schemeClr val="accent3"/>
                </a:solidFill>
              </a:rPr>
              <a:t>Anwendungsgebiete</a:t>
            </a:r>
          </a:p>
        </p:txBody>
      </p:sp>
      <p:sp>
        <p:nvSpPr>
          <p:cNvPr id="17" name="Pfeil nach oben 16">
            <a:extLst>
              <a:ext uri="{FF2B5EF4-FFF2-40B4-BE49-F238E27FC236}">
                <a16:creationId xmlns:a16="http://schemas.microsoft.com/office/drawing/2014/main" id="{076F3E34-6651-0D49-AF3D-DCEED26F5C6A}"/>
              </a:ext>
            </a:extLst>
          </p:cNvPr>
          <p:cNvSpPr/>
          <p:nvPr/>
        </p:nvSpPr>
        <p:spPr>
          <a:xfrm rot="5400000">
            <a:off x="5048905" y="2669849"/>
            <a:ext cx="609601" cy="6419196"/>
          </a:xfrm>
          <a:prstGeom prst="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dirty="0">
                <a:solidFill>
                  <a:schemeClr val="accent3"/>
                </a:solidFill>
              </a:rPr>
              <a:t>Technologie</a:t>
            </a:r>
          </a:p>
        </p:txBody>
      </p:sp>
      <p:sp>
        <p:nvSpPr>
          <p:cNvPr id="18" name="Abschrägung 17">
            <a:extLst>
              <a:ext uri="{FF2B5EF4-FFF2-40B4-BE49-F238E27FC236}">
                <a16:creationId xmlns:a16="http://schemas.microsoft.com/office/drawing/2014/main" id="{64F9AD9C-6B54-7143-80DA-C50D583A662C}"/>
              </a:ext>
            </a:extLst>
          </p:cNvPr>
          <p:cNvSpPr/>
          <p:nvPr/>
        </p:nvSpPr>
        <p:spPr>
          <a:xfrm>
            <a:off x="2144108" y="6168088"/>
            <a:ext cx="1860333" cy="594075"/>
          </a:xfrm>
          <a:prstGeom prst="beve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3"/>
                </a:solidFill>
              </a:rPr>
              <a:t>Fernarbeit/</a:t>
            </a:r>
          </a:p>
          <a:p>
            <a:pPr algn="ctr"/>
            <a:r>
              <a:rPr lang="de-DE" sz="1400" dirty="0" err="1">
                <a:solidFill>
                  <a:schemeClr val="accent3"/>
                </a:solidFill>
              </a:rPr>
              <a:t>Immersive</a:t>
            </a:r>
            <a:r>
              <a:rPr lang="de-DE" sz="1400" dirty="0">
                <a:solidFill>
                  <a:schemeClr val="accent3"/>
                </a:solidFill>
              </a:rPr>
              <a:t> </a:t>
            </a:r>
            <a:r>
              <a:rPr lang="de-DE" sz="1400" dirty="0" err="1">
                <a:solidFill>
                  <a:schemeClr val="accent3"/>
                </a:solidFill>
              </a:rPr>
              <a:t>Robotics</a:t>
            </a:r>
            <a:endParaRPr lang="de-DE" sz="1400" dirty="0">
              <a:solidFill>
                <a:schemeClr val="accent3"/>
              </a:solidFill>
            </a:endParaRPr>
          </a:p>
        </p:txBody>
      </p:sp>
      <p:sp>
        <p:nvSpPr>
          <p:cNvPr id="19" name="Abschrägung 18">
            <a:extLst>
              <a:ext uri="{FF2B5EF4-FFF2-40B4-BE49-F238E27FC236}">
                <a16:creationId xmlns:a16="http://schemas.microsoft.com/office/drawing/2014/main" id="{D41858B1-4540-5148-A7E3-785B994B2072}"/>
              </a:ext>
            </a:extLst>
          </p:cNvPr>
          <p:cNvSpPr/>
          <p:nvPr/>
        </p:nvSpPr>
        <p:spPr>
          <a:xfrm>
            <a:off x="6349549" y="6176168"/>
            <a:ext cx="1865590" cy="594075"/>
          </a:xfrm>
          <a:prstGeom prst="beve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3"/>
                </a:solidFill>
              </a:rPr>
              <a:t>Automatisierte</a:t>
            </a:r>
          </a:p>
          <a:p>
            <a:pPr algn="ctr"/>
            <a:r>
              <a:rPr lang="de-DE" sz="1400" dirty="0">
                <a:solidFill>
                  <a:schemeClr val="accent3"/>
                </a:solidFill>
              </a:rPr>
              <a:t>(De)-Konstruktion</a:t>
            </a:r>
          </a:p>
        </p:txBody>
      </p:sp>
      <p:sp>
        <p:nvSpPr>
          <p:cNvPr id="20" name="Wolke 19">
            <a:extLst>
              <a:ext uri="{FF2B5EF4-FFF2-40B4-BE49-F238E27FC236}">
                <a16:creationId xmlns:a16="http://schemas.microsoft.com/office/drawing/2014/main" id="{803BAA95-C3C6-FD44-AC3D-877EF86E4F53}"/>
              </a:ext>
            </a:extLst>
          </p:cNvPr>
          <p:cNvSpPr/>
          <p:nvPr/>
        </p:nvSpPr>
        <p:spPr>
          <a:xfrm>
            <a:off x="6159063" y="2345340"/>
            <a:ext cx="146093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rgbClr val="0070C0"/>
                </a:solidFill>
              </a:rPr>
              <a:t>Car-Recycling</a:t>
            </a:r>
          </a:p>
        </p:txBody>
      </p:sp>
      <p:sp>
        <p:nvSpPr>
          <p:cNvPr id="21" name="Wolke 20">
            <a:extLst>
              <a:ext uri="{FF2B5EF4-FFF2-40B4-BE49-F238E27FC236}">
                <a16:creationId xmlns:a16="http://schemas.microsoft.com/office/drawing/2014/main" id="{433FA5FA-86DE-4E44-B018-ED9C8D79FF14}"/>
              </a:ext>
            </a:extLst>
          </p:cNvPr>
          <p:cNvSpPr/>
          <p:nvPr/>
        </p:nvSpPr>
        <p:spPr>
          <a:xfrm>
            <a:off x="6069720" y="3999185"/>
            <a:ext cx="146093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Auto-</a:t>
            </a:r>
            <a:r>
              <a:rPr lang="de-DE" sz="1200" dirty="0" err="1">
                <a:solidFill>
                  <a:srgbClr val="0070C0"/>
                </a:solidFill>
              </a:rPr>
              <a:t>Cultivation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22" name="Abschrägung 21">
            <a:extLst>
              <a:ext uri="{FF2B5EF4-FFF2-40B4-BE49-F238E27FC236}">
                <a16:creationId xmlns:a16="http://schemas.microsoft.com/office/drawing/2014/main" id="{D2F7549F-C99D-8044-A1E1-E876F951A653}"/>
              </a:ext>
            </a:extLst>
          </p:cNvPr>
          <p:cNvSpPr/>
          <p:nvPr/>
        </p:nvSpPr>
        <p:spPr>
          <a:xfrm>
            <a:off x="147143" y="2319066"/>
            <a:ext cx="1319050" cy="557047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3"/>
                </a:solidFill>
              </a:rPr>
              <a:t>Recycling</a:t>
            </a:r>
          </a:p>
        </p:txBody>
      </p:sp>
      <p:sp>
        <p:nvSpPr>
          <p:cNvPr id="23" name="Abschrägung 22">
            <a:extLst>
              <a:ext uri="{FF2B5EF4-FFF2-40B4-BE49-F238E27FC236}">
                <a16:creationId xmlns:a16="http://schemas.microsoft.com/office/drawing/2014/main" id="{6395956F-ACEE-A84D-97F1-F96E67A5FD6F}"/>
              </a:ext>
            </a:extLst>
          </p:cNvPr>
          <p:cNvSpPr/>
          <p:nvPr/>
        </p:nvSpPr>
        <p:spPr>
          <a:xfrm>
            <a:off x="147143" y="3156563"/>
            <a:ext cx="1303285" cy="557047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accent3"/>
                </a:solidFill>
              </a:rPr>
              <a:t>Search </a:t>
            </a:r>
            <a:r>
              <a:rPr lang="de-DE" sz="1000" dirty="0" err="1">
                <a:solidFill>
                  <a:schemeClr val="accent3"/>
                </a:solidFill>
              </a:rPr>
              <a:t>and</a:t>
            </a:r>
            <a:r>
              <a:rPr lang="de-DE" sz="1000" dirty="0">
                <a:solidFill>
                  <a:schemeClr val="accent3"/>
                </a:solidFill>
              </a:rPr>
              <a:t> </a:t>
            </a:r>
            <a:r>
              <a:rPr lang="de-DE" sz="1000" dirty="0" err="1">
                <a:solidFill>
                  <a:schemeClr val="accent3"/>
                </a:solidFill>
              </a:rPr>
              <a:t>Rescue</a:t>
            </a:r>
            <a:r>
              <a:rPr lang="de-DE" sz="1000" dirty="0">
                <a:solidFill>
                  <a:schemeClr val="accent3"/>
                </a:solidFill>
              </a:rPr>
              <a:t> (Katastrophen-schutz)</a:t>
            </a:r>
          </a:p>
        </p:txBody>
      </p:sp>
      <p:sp>
        <p:nvSpPr>
          <p:cNvPr id="24" name="Abschrägung 23">
            <a:extLst>
              <a:ext uri="{FF2B5EF4-FFF2-40B4-BE49-F238E27FC236}">
                <a16:creationId xmlns:a16="http://schemas.microsoft.com/office/drawing/2014/main" id="{EAB1C167-A01B-AA47-B330-7B072C7912E0}"/>
              </a:ext>
            </a:extLst>
          </p:cNvPr>
          <p:cNvSpPr/>
          <p:nvPr/>
        </p:nvSpPr>
        <p:spPr>
          <a:xfrm>
            <a:off x="147143" y="3999186"/>
            <a:ext cx="1271754" cy="557047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err="1">
                <a:solidFill>
                  <a:schemeClr val="accent3"/>
                </a:solidFill>
              </a:rPr>
              <a:t>Recultivation</a:t>
            </a:r>
            <a:endParaRPr lang="de-DE" sz="1400" dirty="0">
              <a:solidFill>
                <a:schemeClr val="accent3"/>
              </a:solidFill>
            </a:endParaRPr>
          </a:p>
        </p:txBody>
      </p:sp>
      <p:sp>
        <p:nvSpPr>
          <p:cNvPr id="25" name="Abschrägung 24">
            <a:extLst>
              <a:ext uri="{FF2B5EF4-FFF2-40B4-BE49-F238E27FC236}">
                <a16:creationId xmlns:a16="http://schemas.microsoft.com/office/drawing/2014/main" id="{0E5E1CBF-767E-754F-BD35-9D61230D3743}"/>
              </a:ext>
            </a:extLst>
          </p:cNvPr>
          <p:cNvSpPr/>
          <p:nvPr/>
        </p:nvSpPr>
        <p:spPr>
          <a:xfrm>
            <a:off x="147143" y="4782207"/>
            <a:ext cx="1271754" cy="557047"/>
          </a:xfrm>
          <a:prstGeom prst="bevel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100" dirty="0" err="1">
                <a:solidFill>
                  <a:schemeClr val="accent3"/>
                </a:solidFill>
              </a:rPr>
              <a:t>Sustainable</a:t>
            </a:r>
            <a:r>
              <a:rPr lang="de-DE" sz="1100" dirty="0">
                <a:solidFill>
                  <a:schemeClr val="accent3"/>
                </a:solidFill>
              </a:rPr>
              <a:t> </a:t>
            </a:r>
            <a:r>
              <a:rPr lang="de-DE" sz="1100" dirty="0" err="1">
                <a:solidFill>
                  <a:schemeClr val="accent3"/>
                </a:solidFill>
              </a:rPr>
              <a:t>Logistics</a:t>
            </a:r>
            <a:r>
              <a:rPr lang="de-DE" sz="1100" dirty="0">
                <a:solidFill>
                  <a:schemeClr val="accent3"/>
                </a:solidFill>
              </a:rPr>
              <a:t>+</a:t>
            </a:r>
          </a:p>
          <a:p>
            <a:pPr algn="ctr"/>
            <a:r>
              <a:rPr lang="de-DE" sz="1100" dirty="0" err="1">
                <a:solidFill>
                  <a:schemeClr val="accent3"/>
                </a:solidFill>
              </a:rPr>
              <a:t>Production</a:t>
            </a:r>
            <a:endParaRPr lang="de-DE" sz="1100" dirty="0">
              <a:solidFill>
                <a:schemeClr val="accent3"/>
              </a:solidFill>
            </a:endParaRPr>
          </a:p>
        </p:txBody>
      </p:sp>
      <p:sp>
        <p:nvSpPr>
          <p:cNvPr id="26" name="Wolke 25">
            <a:extLst>
              <a:ext uri="{FF2B5EF4-FFF2-40B4-BE49-F238E27FC236}">
                <a16:creationId xmlns:a16="http://schemas.microsoft.com/office/drawing/2014/main" id="{3B7830AF-92CE-4444-AD23-2568A0968918}"/>
              </a:ext>
            </a:extLst>
          </p:cNvPr>
          <p:cNvSpPr/>
          <p:nvPr/>
        </p:nvSpPr>
        <p:spPr>
          <a:xfrm>
            <a:off x="2553351" y="3156563"/>
            <a:ext cx="146093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Gas-</a:t>
            </a:r>
            <a:r>
              <a:rPr lang="de-DE" sz="1200" dirty="0" err="1">
                <a:solidFill>
                  <a:srgbClr val="0070C0"/>
                </a:solidFill>
              </a:rPr>
              <a:t>Leak</a:t>
            </a:r>
            <a:r>
              <a:rPr lang="de-DE" sz="1200" dirty="0">
                <a:solidFill>
                  <a:srgbClr val="0070C0"/>
                </a:solidFill>
              </a:rPr>
              <a:t>-</a:t>
            </a:r>
            <a:r>
              <a:rPr lang="de-DE" sz="1200" dirty="0" err="1">
                <a:solidFill>
                  <a:srgbClr val="0070C0"/>
                </a:solidFill>
              </a:rPr>
              <a:t>Seach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28" name="Abschrägung 27">
            <a:extLst>
              <a:ext uri="{FF2B5EF4-FFF2-40B4-BE49-F238E27FC236}">
                <a16:creationId xmlns:a16="http://schemas.microsoft.com/office/drawing/2014/main" id="{9C8498EE-ACDD-7148-97C0-1F5BC946DCC1}"/>
              </a:ext>
            </a:extLst>
          </p:cNvPr>
          <p:cNvSpPr/>
          <p:nvPr/>
        </p:nvSpPr>
        <p:spPr>
          <a:xfrm>
            <a:off x="4209387" y="6168244"/>
            <a:ext cx="1860333" cy="594075"/>
          </a:xfrm>
          <a:prstGeom prst="beve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accent3"/>
                </a:solidFill>
              </a:rPr>
              <a:t>Mixed-Reality </a:t>
            </a:r>
            <a:r>
              <a:rPr lang="de-DE" sz="1400" dirty="0" err="1">
                <a:solidFill>
                  <a:schemeClr val="accent3"/>
                </a:solidFill>
              </a:rPr>
              <a:t>Robotics</a:t>
            </a:r>
            <a:endParaRPr lang="de-DE" sz="1400" dirty="0">
              <a:solidFill>
                <a:schemeClr val="accent3"/>
              </a:solidFill>
            </a:endParaRPr>
          </a:p>
        </p:txBody>
      </p:sp>
      <p:sp>
        <p:nvSpPr>
          <p:cNvPr id="29" name="Wolke 28">
            <a:extLst>
              <a:ext uri="{FF2B5EF4-FFF2-40B4-BE49-F238E27FC236}">
                <a16:creationId xmlns:a16="http://schemas.microsoft.com/office/drawing/2014/main" id="{2D3EBD42-AE3D-014D-915F-0A3D08984414}"/>
              </a:ext>
            </a:extLst>
          </p:cNvPr>
          <p:cNvSpPr/>
          <p:nvPr/>
        </p:nvSpPr>
        <p:spPr>
          <a:xfrm>
            <a:off x="6551875" y="4769388"/>
            <a:ext cx="176180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Auto-</a:t>
            </a:r>
            <a:r>
              <a:rPr lang="de-DE" sz="1200" dirty="0" err="1">
                <a:solidFill>
                  <a:srgbClr val="0070C0"/>
                </a:solidFill>
              </a:rPr>
              <a:t>Assembly</a:t>
            </a:r>
            <a:r>
              <a:rPr lang="de-DE" sz="1200" dirty="0">
                <a:solidFill>
                  <a:srgbClr val="0070C0"/>
                </a:solidFill>
              </a:rPr>
              <a:t> Products</a:t>
            </a:r>
          </a:p>
        </p:txBody>
      </p:sp>
      <p:sp>
        <p:nvSpPr>
          <p:cNvPr id="30" name="Wolke 29">
            <a:extLst>
              <a:ext uri="{FF2B5EF4-FFF2-40B4-BE49-F238E27FC236}">
                <a16:creationId xmlns:a16="http://schemas.microsoft.com/office/drawing/2014/main" id="{4ADE5D7F-C559-4A4D-9855-7EF7D2FDC2C7}"/>
              </a:ext>
            </a:extLst>
          </p:cNvPr>
          <p:cNvSpPr/>
          <p:nvPr/>
        </p:nvSpPr>
        <p:spPr>
          <a:xfrm>
            <a:off x="4209387" y="3494688"/>
            <a:ext cx="1798596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Mixed-Reality  Shopping </a:t>
            </a:r>
            <a:r>
              <a:rPr lang="de-DE" sz="1200" dirty="0" err="1">
                <a:solidFill>
                  <a:srgbClr val="0070C0"/>
                </a:solidFill>
              </a:rPr>
              <a:t>Assistants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32" name="Gefaltete Ecke 31">
            <a:extLst>
              <a:ext uri="{FF2B5EF4-FFF2-40B4-BE49-F238E27FC236}">
                <a16:creationId xmlns:a16="http://schemas.microsoft.com/office/drawing/2014/main" id="{B15ACD09-531B-5745-8C90-1FD1AF0A0631}"/>
              </a:ext>
            </a:extLst>
          </p:cNvPr>
          <p:cNvSpPr/>
          <p:nvPr/>
        </p:nvSpPr>
        <p:spPr>
          <a:xfrm>
            <a:off x="2268251" y="5356899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2060"/>
                </a:solidFill>
              </a:rPr>
              <a:t>Mugler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33" name="Gefaltete Ecke 32">
            <a:extLst>
              <a:ext uri="{FF2B5EF4-FFF2-40B4-BE49-F238E27FC236}">
                <a16:creationId xmlns:a16="http://schemas.microsoft.com/office/drawing/2014/main" id="{7773DE3F-29EE-3849-918F-3CA242C039EA}"/>
              </a:ext>
            </a:extLst>
          </p:cNvPr>
          <p:cNvSpPr/>
          <p:nvPr/>
        </p:nvSpPr>
        <p:spPr>
          <a:xfrm>
            <a:off x="5561935" y="4631371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2060"/>
                </a:solidFill>
              </a:rPr>
              <a:t>Wandelbots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34" name="Gefaltete Ecke 33">
            <a:extLst>
              <a:ext uri="{FF2B5EF4-FFF2-40B4-BE49-F238E27FC236}">
                <a16:creationId xmlns:a16="http://schemas.microsoft.com/office/drawing/2014/main" id="{7D2A0863-368B-8349-8084-86024124EFD7}"/>
              </a:ext>
            </a:extLst>
          </p:cNvPr>
          <p:cNvSpPr/>
          <p:nvPr/>
        </p:nvSpPr>
        <p:spPr>
          <a:xfrm>
            <a:off x="4284270" y="4996575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2060"/>
                </a:solidFill>
              </a:rPr>
              <a:t>NuP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35" name="Gefaltete Ecke 34">
            <a:extLst>
              <a:ext uri="{FF2B5EF4-FFF2-40B4-BE49-F238E27FC236}">
                <a16:creationId xmlns:a16="http://schemas.microsoft.com/office/drawing/2014/main" id="{A3DE1BCD-7374-2143-A9B0-2EC055251EEC}"/>
              </a:ext>
            </a:extLst>
          </p:cNvPr>
          <p:cNvSpPr/>
          <p:nvPr/>
        </p:nvSpPr>
        <p:spPr>
          <a:xfrm>
            <a:off x="5841764" y="5295343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2060"/>
                </a:solidFill>
              </a:rPr>
              <a:t>Coboworx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36" name="Gefaltete Ecke 35">
            <a:extLst>
              <a:ext uri="{FF2B5EF4-FFF2-40B4-BE49-F238E27FC236}">
                <a16:creationId xmlns:a16="http://schemas.microsoft.com/office/drawing/2014/main" id="{BB7FF424-8359-B545-AEDF-0138F61E7CAE}"/>
              </a:ext>
            </a:extLst>
          </p:cNvPr>
          <p:cNvSpPr/>
          <p:nvPr/>
        </p:nvSpPr>
        <p:spPr>
          <a:xfrm>
            <a:off x="3236192" y="3775851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rgbClr val="002060"/>
                </a:solidFill>
              </a:rPr>
              <a:t>WAKU</a:t>
            </a:r>
          </a:p>
        </p:txBody>
      </p:sp>
      <p:sp>
        <p:nvSpPr>
          <p:cNvPr id="37" name="Wolke 36">
            <a:extLst>
              <a:ext uri="{FF2B5EF4-FFF2-40B4-BE49-F238E27FC236}">
                <a16:creationId xmlns:a16="http://schemas.microsoft.com/office/drawing/2014/main" id="{54AFE87E-E451-0342-89F4-F2000E124911}"/>
              </a:ext>
            </a:extLst>
          </p:cNvPr>
          <p:cNvSpPr/>
          <p:nvPr/>
        </p:nvSpPr>
        <p:spPr>
          <a:xfrm>
            <a:off x="2302405" y="4025460"/>
            <a:ext cx="1711883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Remote </a:t>
            </a:r>
            <a:r>
              <a:rPr lang="de-DE" sz="1200" dirty="0" err="1">
                <a:solidFill>
                  <a:srgbClr val="0070C0"/>
                </a:solidFill>
              </a:rPr>
              <a:t>Recultivation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38" name="Wolke 37">
            <a:extLst>
              <a:ext uri="{FF2B5EF4-FFF2-40B4-BE49-F238E27FC236}">
                <a16:creationId xmlns:a16="http://schemas.microsoft.com/office/drawing/2014/main" id="{B030CBEB-FA74-224C-8429-6CECF94598F7}"/>
              </a:ext>
            </a:extLst>
          </p:cNvPr>
          <p:cNvSpPr/>
          <p:nvPr/>
        </p:nvSpPr>
        <p:spPr>
          <a:xfrm>
            <a:off x="2380251" y="4790846"/>
            <a:ext cx="1711883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Remote </a:t>
            </a:r>
            <a:r>
              <a:rPr lang="de-DE" sz="1200" dirty="0" err="1">
                <a:solidFill>
                  <a:srgbClr val="0070C0"/>
                </a:solidFill>
              </a:rPr>
              <a:t>Certification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39" name="Gefaltete Ecke 38">
            <a:extLst>
              <a:ext uri="{FF2B5EF4-FFF2-40B4-BE49-F238E27FC236}">
                <a16:creationId xmlns:a16="http://schemas.microsoft.com/office/drawing/2014/main" id="{43892DB1-891A-9A43-BED5-D29F05FCA309}"/>
              </a:ext>
            </a:extLst>
          </p:cNvPr>
          <p:cNvSpPr/>
          <p:nvPr/>
        </p:nvSpPr>
        <p:spPr>
          <a:xfrm>
            <a:off x="2615093" y="2846116"/>
            <a:ext cx="1015569" cy="233118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rgbClr val="002060"/>
                </a:solidFill>
              </a:rPr>
              <a:t>BASF?</a:t>
            </a:r>
          </a:p>
        </p:txBody>
      </p:sp>
      <p:sp>
        <p:nvSpPr>
          <p:cNvPr id="40" name="Gefaltete Ecke 39">
            <a:extLst>
              <a:ext uri="{FF2B5EF4-FFF2-40B4-BE49-F238E27FC236}">
                <a16:creationId xmlns:a16="http://schemas.microsoft.com/office/drawing/2014/main" id="{70B1A585-2927-7843-AA09-10BCDD053656}"/>
              </a:ext>
            </a:extLst>
          </p:cNvPr>
          <p:cNvSpPr/>
          <p:nvPr/>
        </p:nvSpPr>
        <p:spPr>
          <a:xfrm>
            <a:off x="3701602" y="2578492"/>
            <a:ext cx="1015569" cy="392665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>
                <a:solidFill>
                  <a:srgbClr val="002060"/>
                </a:solidFill>
              </a:rPr>
              <a:t>Bosch </a:t>
            </a:r>
            <a:r>
              <a:rPr lang="de-DE" sz="1050" dirty="0" err="1">
                <a:solidFill>
                  <a:srgbClr val="002060"/>
                </a:solidFill>
              </a:rPr>
              <a:t>Sensortec</a:t>
            </a:r>
            <a:endParaRPr lang="de-DE" sz="1050" dirty="0">
              <a:solidFill>
                <a:srgbClr val="002060"/>
              </a:solidFill>
            </a:endParaRPr>
          </a:p>
        </p:txBody>
      </p:sp>
      <p:sp>
        <p:nvSpPr>
          <p:cNvPr id="41" name="Wolke 40">
            <a:extLst>
              <a:ext uri="{FF2B5EF4-FFF2-40B4-BE49-F238E27FC236}">
                <a16:creationId xmlns:a16="http://schemas.microsoft.com/office/drawing/2014/main" id="{7EB7DEBD-5021-0742-8B30-5F15AE512630}"/>
              </a:ext>
            </a:extLst>
          </p:cNvPr>
          <p:cNvSpPr/>
          <p:nvPr/>
        </p:nvSpPr>
        <p:spPr>
          <a:xfrm>
            <a:off x="3630662" y="4113976"/>
            <a:ext cx="1711883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err="1">
                <a:solidFill>
                  <a:srgbClr val="0070C0"/>
                </a:solidFill>
              </a:rPr>
              <a:t>Recultivation</a:t>
            </a:r>
            <a:r>
              <a:rPr lang="de-DE" sz="1200" dirty="0">
                <a:solidFill>
                  <a:srgbClr val="0070C0"/>
                </a:solidFill>
              </a:rPr>
              <a:t> Monitoring</a:t>
            </a:r>
          </a:p>
        </p:txBody>
      </p:sp>
      <p:sp>
        <p:nvSpPr>
          <p:cNvPr id="42" name="Wolke 41">
            <a:extLst>
              <a:ext uri="{FF2B5EF4-FFF2-40B4-BE49-F238E27FC236}">
                <a16:creationId xmlns:a16="http://schemas.microsoft.com/office/drawing/2014/main" id="{82202623-465E-2E47-B1D4-33A0F19A5760}"/>
              </a:ext>
            </a:extLst>
          </p:cNvPr>
          <p:cNvSpPr/>
          <p:nvPr/>
        </p:nvSpPr>
        <p:spPr>
          <a:xfrm>
            <a:off x="6250709" y="3229774"/>
            <a:ext cx="159000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50" dirty="0" err="1">
                <a:solidFill>
                  <a:srgbClr val="0070C0"/>
                </a:solidFill>
              </a:rPr>
              <a:t>Flood</a:t>
            </a:r>
            <a:r>
              <a:rPr lang="de-DE" sz="1050" dirty="0">
                <a:solidFill>
                  <a:srgbClr val="0070C0"/>
                </a:solidFill>
              </a:rPr>
              <a:t> Wall Auto-</a:t>
            </a:r>
            <a:r>
              <a:rPr lang="de-DE" sz="1050" dirty="0" err="1">
                <a:solidFill>
                  <a:srgbClr val="0070C0"/>
                </a:solidFill>
              </a:rPr>
              <a:t>Assembly</a:t>
            </a:r>
            <a:endParaRPr lang="de-DE" sz="1050" dirty="0">
              <a:solidFill>
                <a:srgbClr val="0070C0"/>
              </a:solidFill>
            </a:endParaRPr>
          </a:p>
        </p:txBody>
      </p:sp>
      <p:sp>
        <p:nvSpPr>
          <p:cNvPr id="31" name="Wolke 30">
            <a:extLst>
              <a:ext uri="{FF2B5EF4-FFF2-40B4-BE49-F238E27FC236}">
                <a16:creationId xmlns:a16="http://schemas.microsoft.com/office/drawing/2014/main" id="{9799094B-8359-5741-813C-C45C0B8D53FD}"/>
              </a:ext>
            </a:extLst>
          </p:cNvPr>
          <p:cNvSpPr/>
          <p:nvPr/>
        </p:nvSpPr>
        <p:spPr>
          <a:xfrm>
            <a:off x="4252743" y="5229112"/>
            <a:ext cx="1711883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Vine </a:t>
            </a:r>
          </a:p>
          <a:p>
            <a:pPr algn="ctr"/>
            <a:r>
              <a:rPr lang="de-DE" sz="1200" dirty="0" err="1">
                <a:solidFill>
                  <a:srgbClr val="0070C0"/>
                </a:solidFill>
              </a:rPr>
              <a:t>Cultivation</a:t>
            </a:r>
            <a:endParaRPr lang="de-DE" sz="1200" dirty="0">
              <a:solidFill>
                <a:srgbClr val="0070C0"/>
              </a:solidFill>
            </a:endParaRPr>
          </a:p>
        </p:txBody>
      </p:sp>
      <p:sp>
        <p:nvSpPr>
          <p:cNvPr id="43" name="Wolke 42">
            <a:extLst>
              <a:ext uri="{FF2B5EF4-FFF2-40B4-BE49-F238E27FC236}">
                <a16:creationId xmlns:a16="http://schemas.microsoft.com/office/drawing/2014/main" id="{A81F35A6-9585-BA43-B306-3648393224F4}"/>
              </a:ext>
            </a:extLst>
          </p:cNvPr>
          <p:cNvSpPr/>
          <p:nvPr/>
        </p:nvSpPr>
        <p:spPr>
          <a:xfrm>
            <a:off x="5033450" y="4035894"/>
            <a:ext cx="1260268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Park Care</a:t>
            </a:r>
          </a:p>
        </p:txBody>
      </p:sp>
      <p:sp>
        <p:nvSpPr>
          <p:cNvPr id="44" name="Wolke 43">
            <a:extLst>
              <a:ext uri="{FF2B5EF4-FFF2-40B4-BE49-F238E27FC236}">
                <a16:creationId xmlns:a16="http://schemas.microsoft.com/office/drawing/2014/main" id="{C1BC2540-5C2D-8A4C-8C9C-10F7ED7283D6}"/>
              </a:ext>
            </a:extLst>
          </p:cNvPr>
          <p:cNvSpPr/>
          <p:nvPr/>
        </p:nvSpPr>
        <p:spPr>
          <a:xfrm>
            <a:off x="7225350" y="5273465"/>
            <a:ext cx="1711883" cy="504497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>
                <a:solidFill>
                  <a:srgbClr val="0070C0"/>
                </a:solidFill>
              </a:rPr>
              <a:t>Smart </a:t>
            </a:r>
            <a:r>
              <a:rPr lang="de-DE" sz="1200" dirty="0" err="1">
                <a:solidFill>
                  <a:srgbClr val="0070C0"/>
                </a:solidFill>
              </a:rPr>
              <a:t>Vegetable</a:t>
            </a:r>
            <a:r>
              <a:rPr lang="de-DE" sz="1200" dirty="0">
                <a:solidFill>
                  <a:srgbClr val="0070C0"/>
                </a:solidFill>
              </a:rPr>
              <a:t> </a:t>
            </a:r>
            <a:r>
              <a:rPr lang="de-DE" sz="1200" dirty="0" err="1">
                <a:solidFill>
                  <a:srgbClr val="0070C0"/>
                </a:solidFill>
              </a:rPr>
              <a:t>Cultivation</a:t>
            </a:r>
            <a:endParaRPr lang="de-DE" sz="1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703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7AAD195-A6EC-3F4E-BCFC-14257D958DE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2000" dirty="0"/>
              <a:t>Halle (Modular </a:t>
            </a:r>
            <a:r>
              <a:rPr lang="en-US" sz="2000" dirty="0" err="1"/>
              <a:t>aufteilbar</a:t>
            </a:r>
            <a:r>
              <a:rPr lang="en-US" sz="2000" dirty="0"/>
              <a:t> </a:t>
            </a:r>
            <a:r>
              <a:rPr lang="en-US" sz="2000" dirty="0" err="1"/>
              <a:t>nach</a:t>
            </a:r>
            <a:r>
              <a:rPr lang="en-US" sz="2000" dirty="0"/>
              <a:t> </a:t>
            </a:r>
            <a:r>
              <a:rPr lang="en-US" sz="2000" dirty="0" err="1"/>
              <a:t>Firmen</a:t>
            </a:r>
            <a:r>
              <a:rPr lang="en-US" sz="2000" dirty="0"/>
              <a:t> und </a:t>
            </a:r>
            <a:r>
              <a:rPr lang="en-US" sz="2000" dirty="0" err="1"/>
              <a:t>Partnern</a:t>
            </a:r>
            <a:r>
              <a:rPr lang="en-US" sz="2000" dirty="0"/>
              <a:t>) </a:t>
            </a:r>
            <a:r>
              <a:rPr lang="en-US" sz="2000" dirty="0" err="1"/>
              <a:t>mit</a:t>
            </a:r>
            <a:r>
              <a:rPr lang="en-US" sz="2000" dirty="0"/>
              <a:t> </a:t>
            </a:r>
            <a:r>
              <a:rPr lang="en-US" sz="2000" dirty="0" err="1"/>
              <a:t>Testflächen</a:t>
            </a:r>
            <a:r>
              <a:rPr lang="en-US" sz="2000" dirty="0"/>
              <a:t> 15x15m</a:t>
            </a:r>
          </a:p>
          <a:p>
            <a:r>
              <a:rPr lang="en-US" sz="2000" dirty="0"/>
              <a:t>	Platz </a:t>
            </a:r>
            <a:r>
              <a:rPr lang="en-US" sz="2000" dirty="0" err="1"/>
              <a:t>für</a:t>
            </a:r>
            <a:r>
              <a:rPr lang="en-US" sz="2000" dirty="0"/>
              <a:t> </a:t>
            </a:r>
            <a:r>
              <a:rPr lang="en-US" sz="2000" dirty="0" err="1"/>
              <a:t>Investoren</a:t>
            </a:r>
            <a:endParaRPr lang="en-US" sz="2000" dirty="0"/>
          </a:p>
          <a:p>
            <a:r>
              <a:rPr lang="en-US" sz="2000" dirty="0" err="1"/>
              <a:t>Garagen</a:t>
            </a:r>
            <a:r>
              <a:rPr lang="en-US" sz="2000" dirty="0"/>
              <a:t> </a:t>
            </a:r>
            <a:r>
              <a:rPr lang="en-US" sz="2000" dirty="0" err="1"/>
              <a:t>für</a:t>
            </a:r>
            <a:r>
              <a:rPr lang="en-US" sz="2000" dirty="0"/>
              <a:t> Outdoor Robots (Modular)</a:t>
            </a:r>
          </a:p>
          <a:p>
            <a:r>
              <a:rPr lang="en-US" sz="2000" dirty="0" err="1"/>
              <a:t>Gelände</a:t>
            </a:r>
            <a:r>
              <a:rPr lang="en-US" sz="2000" dirty="0"/>
              <a:t> </a:t>
            </a:r>
            <a:r>
              <a:rPr lang="en-US" sz="2000" dirty="0" err="1"/>
              <a:t>eines</a:t>
            </a:r>
            <a:r>
              <a:rPr lang="en-US" sz="2000" dirty="0"/>
              <a:t> </a:t>
            </a:r>
            <a:r>
              <a:rPr lang="en-US" sz="2000" dirty="0" err="1"/>
              <a:t>Außenlabors</a:t>
            </a:r>
            <a:r>
              <a:rPr lang="en-US" sz="2000" dirty="0"/>
              <a:t>, in </a:t>
            </a:r>
            <a:r>
              <a:rPr lang="en-US" sz="2000" dirty="0" err="1"/>
              <a:t>dem</a:t>
            </a:r>
            <a:r>
              <a:rPr lang="en-US" sz="2000" dirty="0"/>
              <a:t> </a:t>
            </a:r>
            <a:r>
              <a:rPr lang="en-US" sz="2000" dirty="0" err="1"/>
              <a:t>Forschungsprojekte</a:t>
            </a:r>
            <a:r>
              <a:rPr lang="en-US" sz="2000" dirty="0"/>
              <a:t> und </a:t>
            </a:r>
            <a:r>
              <a:rPr lang="en-US" sz="2000" dirty="0" err="1"/>
              <a:t>Industrie</a:t>
            </a:r>
            <a:r>
              <a:rPr lang="en-US" sz="2000" dirty="0"/>
              <a:t> </a:t>
            </a:r>
            <a:r>
              <a:rPr lang="en-US" sz="2000" dirty="0" err="1"/>
              <a:t>zusammenarbeiten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Straßenwelt</a:t>
            </a:r>
            <a:r>
              <a:rPr lang="en-US" sz="2000" dirty="0"/>
              <a:t>,  </a:t>
            </a:r>
            <a:r>
              <a:rPr lang="en-US" sz="2000" dirty="0" err="1"/>
              <a:t>Matschwelt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err="1"/>
              <a:t>Fabrikgeländewelt</a:t>
            </a:r>
            <a:r>
              <a:rPr lang="en-US" sz="2000" dirty="0"/>
              <a:t>,  Outdoor-</a:t>
            </a:r>
            <a:r>
              <a:rPr lang="en-US" sz="2000" dirty="0" err="1"/>
              <a:t>Stapelwelt</a:t>
            </a: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US" sz="2000" b="1" dirty="0" err="1"/>
              <a:t>Kurzfristig</a:t>
            </a:r>
            <a:r>
              <a:rPr lang="en-US" sz="2000" b="1" dirty="0"/>
              <a:t> (2022-24): </a:t>
            </a:r>
            <a:r>
              <a:rPr lang="en-US" sz="2000" b="1" dirty="0" err="1"/>
              <a:t>für</a:t>
            </a:r>
            <a:r>
              <a:rPr lang="en-US" sz="2000" b="1" dirty="0"/>
              <a:t> </a:t>
            </a:r>
            <a:r>
              <a:rPr lang="en-US" sz="2000" b="1" dirty="0" err="1"/>
              <a:t>Forschungsprojekte</a:t>
            </a:r>
            <a:r>
              <a:rPr lang="en-US" sz="2000" b="1" dirty="0"/>
              <a:t> </a:t>
            </a:r>
            <a:r>
              <a:rPr lang="en-US" sz="2000" b="1" dirty="0" err="1"/>
              <a:t>kleiner</a:t>
            </a:r>
            <a:endParaRPr lang="en-US" sz="2000" b="1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F615D04-157D-A744-8488-421F3CDB98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Mittelfristig : </a:t>
            </a:r>
            <a:r>
              <a:rPr lang="en-US" dirty="0" err="1"/>
              <a:t>Antrag</a:t>
            </a:r>
            <a:r>
              <a:rPr lang="en-US" dirty="0"/>
              <a:t> auf </a:t>
            </a:r>
            <a:r>
              <a:rPr lang="en-US" dirty="0" err="1"/>
              <a:t>Großes</a:t>
            </a:r>
            <a:r>
              <a:rPr lang="en-US" dirty="0"/>
              <a:t> </a:t>
            </a:r>
            <a:r>
              <a:rPr lang="en-US" dirty="0" err="1"/>
              <a:t>Testzentrum</a:t>
            </a:r>
            <a:r>
              <a:rPr lang="en-US" dirty="0"/>
              <a:t> TECOSAR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8557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D89A5DA-2AF6-5741-BDAF-D1F66DB6935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BA0A042-DA55-5F42-B7D1-19107747D5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299" y="275317"/>
            <a:ext cx="6659582" cy="373751"/>
          </a:xfrm>
        </p:spPr>
        <p:txBody>
          <a:bodyPr/>
          <a:lstStyle/>
          <a:p>
            <a:r>
              <a:rPr lang="de-DE" dirty="0"/>
              <a:t>Mögliche Orte für kurzfristige Lösung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AA70DD6-1D6E-A140-B633-7F3EDADA15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2299" y="737255"/>
            <a:ext cx="6660045" cy="389980"/>
          </a:xfrm>
        </p:spPr>
        <p:txBody>
          <a:bodyPr/>
          <a:lstStyle/>
          <a:p>
            <a:r>
              <a:rPr lang="de-DE" dirty="0" err="1"/>
              <a:t>Lautech</a:t>
            </a:r>
            <a:r>
              <a:rPr lang="de-DE" dirty="0"/>
              <a:t>, Gewerbegebiet Kühnert, am </a:t>
            </a:r>
            <a:r>
              <a:rPr lang="de-DE" dirty="0" err="1"/>
              <a:t>Scheibesee</a:t>
            </a:r>
            <a:endParaRPr lang="de-DE" dirty="0"/>
          </a:p>
          <a:p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EF280C6-C25E-0D46-B032-562ECBFD7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25" y="1376657"/>
            <a:ext cx="6920280" cy="556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132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D89A5DA-2AF6-5741-BDAF-D1F66DB6935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BA0A042-DA55-5F42-B7D1-19107747D5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762" y="132934"/>
            <a:ext cx="6659582" cy="373751"/>
          </a:xfrm>
        </p:spPr>
        <p:txBody>
          <a:bodyPr/>
          <a:lstStyle/>
          <a:p>
            <a:r>
              <a:rPr lang="de-DE" dirty="0"/>
              <a:t>Mögliche Orte für kurzfristige Lösung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AA70DD6-1D6E-A140-B633-7F3EDADA15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2299" y="551090"/>
            <a:ext cx="6660045" cy="389980"/>
          </a:xfrm>
        </p:spPr>
        <p:txBody>
          <a:bodyPr/>
          <a:lstStyle/>
          <a:p>
            <a:r>
              <a:rPr lang="de-DE" dirty="0"/>
              <a:t>Kamenz, Flugplatz (eher für Drohnen geeignet)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64161DF-6667-9546-925A-28BE88CD8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72" y="1062775"/>
            <a:ext cx="7379761" cy="592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35771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ISAX_Bilderfolie">
  <a:themeElements>
    <a:clrScheme name="Benutzerdefiniert 2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005D56"/>
      </a:accent2>
      <a:accent3>
        <a:srgbClr val="A9112C"/>
      </a:accent3>
      <a:accent4>
        <a:srgbClr val="ED1B34"/>
      </a:accent4>
      <a:accent5>
        <a:srgbClr val="72BF44"/>
      </a:accent5>
      <a:accent6>
        <a:srgbClr val="008500"/>
      </a:accent6>
      <a:hlink>
        <a:srgbClr val="B5D334"/>
      </a:hlink>
      <a:folHlink>
        <a:srgbClr val="72BF4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756</Words>
  <Application>Microsoft Macintosh PowerPoint</Application>
  <PresentationFormat>Bildschirmpräsentation (4:3)</PresentationFormat>
  <Paragraphs>159</Paragraphs>
  <Slides>14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14</vt:i4>
      </vt:variant>
    </vt:vector>
  </HeadingPairs>
  <TitlesOfParts>
    <vt:vector size="22" baseType="lpstr">
      <vt:lpstr>Arial</vt:lpstr>
      <vt:lpstr>Calibri</vt:lpstr>
      <vt:lpstr>OpenSans</vt:lpstr>
      <vt:lpstr>OpenSans-Bold</vt:lpstr>
      <vt:lpstr>Times New Roman</vt:lpstr>
      <vt:lpstr>Wingdings</vt:lpstr>
      <vt:lpstr>Benutzerdefiniertes Design</vt:lpstr>
      <vt:lpstr>SISAX_Bilderfolie</vt:lpstr>
      <vt:lpstr>PowerPoint-Präsentation</vt:lpstr>
      <vt:lpstr>PowerPoint-Präsentation</vt:lpstr>
      <vt:lpstr>PowerPoint-Präsentation</vt:lpstr>
      <vt:lpstr>Testzentrum “Outdoor and Swarm Robotics (TECOSAR)“ Fernrobotik, Search+Rescue (SAR), Rekultivierung, Auto(de-)konstruktion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VOR Werbeagentur GmbH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Herzlich  willkommen</dc:title>
  <dc:creator>Franziska Streckert</dc:creator>
  <cp:lastModifiedBy>Uwe Aßmann</cp:lastModifiedBy>
  <cp:revision>664</cp:revision>
  <cp:lastPrinted>2014-12-12T10:46:58Z</cp:lastPrinted>
  <dcterms:created xsi:type="dcterms:W3CDTF">2012-08-27T13:00:23Z</dcterms:created>
  <dcterms:modified xsi:type="dcterms:W3CDTF">2021-04-24T10:25:34Z</dcterms:modified>
</cp:coreProperties>
</file>