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theme/theme4.xml" ContentType="application/vnd.openxmlformats-officedocument.them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5" r:id="rId4"/>
    <p:sldMasterId id="2147483778" r:id="rId5"/>
    <p:sldMasterId id="2147483804" r:id="rId6"/>
    <p:sldMasterId id="2147483875" r:id="rId7"/>
    <p:sldMasterId id="2147483944" r:id="rId8"/>
  </p:sldMasterIdLst>
  <p:notesMasterIdLst>
    <p:notesMasterId r:id="rId17"/>
  </p:notesMasterIdLst>
  <p:handoutMasterIdLst>
    <p:handoutMasterId r:id="rId18"/>
  </p:handoutMasterIdLst>
  <p:sldIdLst>
    <p:sldId id="364" r:id="rId9"/>
    <p:sldId id="461" r:id="rId10"/>
    <p:sldId id="456" r:id="rId11"/>
    <p:sldId id="436" r:id="rId12"/>
    <p:sldId id="458" r:id="rId13"/>
    <p:sldId id="256" r:id="rId14"/>
    <p:sldId id="447" r:id="rId15"/>
    <p:sldId id="459" r:id="rId16"/>
  </p:sldIdLst>
  <p:sldSz cx="9144000" cy="5143500" type="screen16x9"/>
  <p:notesSz cx="6810375" cy="9942513"/>
  <p:custDataLst>
    <p:tags r:id="rId1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99">
          <p15:clr>
            <a:srgbClr val="A4A3A4"/>
          </p15:clr>
        </p15:guide>
        <p15:guide id="2" orient="horz" pos="3015">
          <p15:clr>
            <a:srgbClr val="A4A3A4"/>
          </p15:clr>
        </p15:guide>
        <p15:guide id="3" pos="158">
          <p15:clr>
            <a:srgbClr val="A4A3A4"/>
          </p15:clr>
        </p15:guide>
        <p15:guide id="4" pos="56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81" userDrawn="1">
          <p15:clr>
            <a:srgbClr val="A4A3A4"/>
          </p15:clr>
        </p15:guide>
        <p15:guide id="2" orient="horz" pos="620" userDrawn="1">
          <p15:clr>
            <a:srgbClr val="A4A3A4"/>
          </p15:clr>
        </p15:guide>
        <p15:guide id="3" orient="horz" pos="440" userDrawn="1">
          <p15:clr>
            <a:srgbClr val="A4A3A4"/>
          </p15:clr>
        </p15:guide>
        <p15:guide id="4" orient="horz" pos="6084" userDrawn="1">
          <p15:clr>
            <a:srgbClr val="A4A3A4"/>
          </p15:clr>
        </p15:guide>
        <p15:guide id="5" pos="4015" userDrawn="1">
          <p15:clr>
            <a:srgbClr val="A4A3A4"/>
          </p15:clr>
        </p15:guide>
        <p15:guide id="6" pos="275" userDrawn="1">
          <p15:clr>
            <a:srgbClr val="A4A3A4"/>
          </p15:clr>
        </p15:guide>
        <p15:guide id="7" pos="796" userDrawn="1">
          <p15:clr>
            <a:srgbClr val="A4A3A4"/>
          </p15:clr>
        </p15:guide>
        <p15:guide id="8" pos="371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86BF"/>
    <a:srgbClr val="6699FF"/>
    <a:srgbClr val="E9E6E6"/>
    <a:srgbClr val="FF0066"/>
    <a:srgbClr val="DEE6ED"/>
    <a:srgbClr val="C8D8E6"/>
    <a:srgbClr val="23476E"/>
    <a:srgbClr val="23214A"/>
    <a:srgbClr val="969696"/>
    <a:srgbClr val="FDEA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05" autoAdjust="0"/>
    <p:restoredTop sz="88000" autoAdjust="0"/>
  </p:normalViewPr>
  <p:slideViewPr>
    <p:cSldViewPr snapToObjects="1" showGuides="1">
      <p:cViewPr varScale="1">
        <p:scale>
          <a:sx n="88" d="100"/>
          <a:sy n="88" d="100"/>
        </p:scale>
        <p:origin x="408" y="44"/>
      </p:cViewPr>
      <p:guideLst>
        <p:guide orient="horz" pos="599"/>
        <p:guide orient="horz" pos="3015"/>
        <p:guide pos="158"/>
        <p:guide pos="56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73" d="100"/>
          <a:sy n="73" d="100"/>
        </p:scale>
        <p:origin x="-3282" y="-120"/>
      </p:cViewPr>
      <p:guideLst>
        <p:guide orient="horz" pos="181"/>
        <p:guide orient="horz" pos="620"/>
        <p:guide orient="horz" pos="440"/>
        <p:guide orient="horz" pos="6084"/>
        <p:guide pos="4015"/>
        <p:guide pos="275"/>
        <p:guide pos="796"/>
        <p:guide pos="37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FXSHAPE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34859" y="288390"/>
            <a:ext cx="4242857" cy="40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23647">
              <a:defRPr sz="1200">
                <a:latin typeface="Tahoma" pitchFamily="34" charset="0"/>
              </a:defRPr>
            </a:lvl1pPr>
          </a:lstStyle>
          <a:p>
            <a:endParaRPr lang="en-US" dirty="0">
              <a:solidFill>
                <a:srgbClr val="00214A"/>
              </a:solidFill>
              <a:latin typeface="Verdana" pitchFamily="34" charset="0"/>
            </a:endParaRPr>
          </a:p>
        </p:txBody>
      </p:sp>
      <p:pic>
        <p:nvPicPr>
          <p:cNvPr id="26" name="IFXSHAP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6842" y="286739"/>
            <a:ext cx="845036" cy="407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IFXSHAPE"/>
          <p:cNvSpPr>
            <a:spLocks noGrp="1"/>
          </p:cNvSpPr>
          <p:nvPr>
            <p:ph type="ftr" sz="quarter" idx="2"/>
          </p:nvPr>
        </p:nvSpPr>
        <p:spPr>
          <a:xfrm>
            <a:off x="1264001" y="9658100"/>
            <a:ext cx="4628070" cy="174485"/>
          </a:xfrm>
          <a:prstGeom prst="rect">
            <a:avLst/>
          </a:prstGeom>
        </p:spPr>
        <p:txBody>
          <a:bodyPr vert="horz" lIns="88362" tIns="44181" rIns="88362" bIns="44181" rtlCol="0" anchor="ctr"/>
          <a:lstStyle>
            <a:lvl1pPr algn="l">
              <a:defRPr sz="1200"/>
            </a:lvl1pPr>
          </a:lstStyle>
          <a:p>
            <a:pPr algn="ctr"/>
            <a:r>
              <a:rPr lang="en-US" sz="800">
                <a:latin typeface="Verdana" pitchFamily="34" charset="0"/>
                <a:ea typeface="Verdana" pitchFamily="34" charset="0"/>
                <a:cs typeface="Verdana" pitchFamily="34" charset="0"/>
              </a:rPr>
              <a:t>Copyright © Infineon Technologies AG 2020. All rights reserved.</a:t>
            </a:r>
          </a:p>
          <a:p>
            <a:pPr algn="ctr"/>
            <a:r>
              <a:rPr lang="en-US" sz="800" b="1">
                <a:latin typeface="Verdana" pitchFamily="34" charset="0"/>
                <a:ea typeface="Verdana" pitchFamily="34" charset="0"/>
                <a:cs typeface="Verdana" pitchFamily="34" charset="0"/>
              </a:rPr>
              <a:t>restricted</a:t>
            </a:r>
            <a:endParaRPr lang="en-US" sz="8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IFXSHAPE"/>
          <p:cNvSpPr>
            <a:spLocks noGrp="1"/>
          </p:cNvSpPr>
          <p:nvPr>
            <p:ph type="dt" sz="quarter" idx="1"/>
          </p:nvPr>
        </p:nvSpPr>
        <p:spPr>
          <a:xfrm>
            <a:off x="434860" y="9658100"/>
            <a:ext cx="829143" cy="174485"/>
          </a:xfrm>
          <a:prstGeom prst="rect">
            <a:avLst/>
          </a:prstGeom>
        </p:spPr>
        <p:txBody>
          <a:bodyPr vert="horz" lIns="88362" tIns="44181" rIns="88362" bIns="44181" rtlCol="0" anchor="ctr"/>
          <a:lstStyle>
            <a:lvl1pPr algn="r">
              <a:defRPr sz="1200"/>
            </a:lvl1pPr>
          </a:lstStyle>
          <a:p>
            <a:pPr algn="l"/>
            <a:r>
              <a:rPr lang="en-US" sz="800">
                <a:latin typeface="Verdana" pitchFamily="34" charset="0"/>
                <a:ea typeface="Verdana" pitchFamily="34" charset="0"/>
                <a:cs typeface="Verdana" pitchFamily="34" charset="0"/>
              </a:rPr>
              <a:t>2020-09-04</a:t>
            </a:r>
          </a:p>
          <a:p>
            <a:pPr algn="l"/>
            <a:endParaRPr lang="en-US" sz="8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IFXSHAPE"/>
          <p:cNvSpPr>
            <a:spLocks noGrp="1"/>
          </p:cNvSpPr>
          <p:nvPr>
            <p:ph type="sldNum" sz="quarter" idx="3"/>
          </p:nvPr>
        </p:nvSpPr>
        <p:spPr>
          <a:xfrm>
            <a:off x="5892071" y="9658100"/>
            <a:ext cx="430475" cy="174485"/>
          </a:xfrm>
          <a:prstGeom prst="rect">
            <a:avLst/>
          </a:prstGeom>
        </p:spPr>
        <p:txBody>
          <a:bodyPr vert="horz" lIns="88362" tIns="44181" rIns="88362" bIns="44181" rtlCol="0" anchor="ctr"/>
          <a:lstStyle>
            <a:lvl1pPr algn="r">
              <a:defRPr sz="1200"/>
            </a:lvl1pPr>
          </a:lstStyle>
          <a:p>
            <a:fld id="{C58D39F9-DC77-4BF5-B1EC-BE12E526A4D2}" type="slidenum">
              <a:rPr lang="en-US" sz="800">
                <a:latin typeface="Verdana" pitchFamily="34" charset="0"/>
                <a:ea typeface="Verdana" pitchFamily="34" charset="0"/>
                <a:cs typeface="Verdana" pitchFamily="34" charset="0"/>
              </a:rPr>
              <a:pPr/>
              <a:t>‹Nr.›</a:t>
            </a:fld>
            <a:endParaRPr lang="en-US" sz="80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8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28692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0-11-26T11:55:12.25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20823 4399 3232 0 0,'-1'-1'1104'0'0,"0"-1"-1112"0"0,-1-1 0 0 0,-1-1-16 0 0,0-1 0 0 0,0 1 8 0 0,1 1-32 0 0,0 2 24 0 0,1 2 8 0 0,1 2-16 0 0,-1 1-2992 0 0,1 0 1912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0-11-26T11:55:12.25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21124 4568 4072 0 0,'-3'-1'1553'0'0,"-4"-3"-1385"0"0,-3-2-160 0 0,-3-3-56 0 0,0 0-16 0 0,-1 2-16 0 0,1 1-8 0 0,3 2 16 0 0,2 2 0 0 0,1 2 8 0 0,2 2-8 0 0,1 3-48 0 0,2 0-32 0 0,1 2-16 0 0,0-2 7 0 0,2 0 41 0 0,0 0 48 0 0,2-2 16 0 0,1-1 0 0 0,1 0-3088 0 0,0-1 1952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0-11-26T11:55:12.25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12921 895 5785 0 0,'-2'-3'1024'0'0,"-2"-5"-320"0"0,-5-4-616 0 0,-2-3-128 0 0,-2-1-56 0 0,0 0-48 0 0,0 2-40 0 0,2 2 32 0 0,2 2 40 0 0,1 3 48 0 0,2 1 16 0 0,1 1 32 0 0,1 1 0 0 0,0 2-8 0 0,1-1 8 0 0,0 0-32 0 0,1 0-16 0 0,0 0-16 0 0,1 0-24 0 0,0-1-128 0 0,0 0 24 0 0,1 0 24 0 0,-1 0-104 0 0,2 1-705 0 0,0 2 961 0 0,1 1 8 0 0,0 1-8 0 0,0 2 0 0 0,-1 1 0 0 0,1 1-176 0 0,1 1-2824 0 0,-1 0 1936 0 0</inkml:trace>
</inkml:ink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IFXSHAPE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604838" y="984250"/>
            <a:ext cx="8020051" cy="4511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IFXSHAPE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34859" y="5701009"/>
            <a:ext cx="5939969" cy="35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Enter Notes</a:t>
            </a:r>
          </a:p>
        </p:txBody>
      </p:sp>
      <p:sp>
        <p:nvSpPr>
          <p:cNvPr id="28" name="IFXSHAPE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35549" y="286739"/>
            <a:ext cx="4242857" cy="407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23647">
              <a:defRPr sz="1200">
                <a:latin typeface="Verdana" pitchFamily="34" charset="0"/>
              </a:defRPr>
            </a:lvl1pPr>
          </a:lstStyle>
          <a:p>
            <a:endParaRPr lang="en-US" dirty="0">
              <a:solidFill>
                <a:srgbClr val="00214A"/>
              </a:solidFill>
            </a:endParaRPr>
          </a:p>
        </p:txBody>
      </p:sp>
      <p:pic>
        <p:nvPicPr>
          <p:cNvPr id="32" name="IFXSH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6842" y="286739"/>
            <a:ext cx="845036" cy="407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IFXSHAPE"/>
          <p:cNvSpPr>
            <a:spLocks noGrp="1"/>
          </p:cNvSpPr>
          <p:nvPr>
            <p:ph type="ftr" sz="quarter" idx="4"/>
          </p:nvPr>
        </p:nvSpPr>
        <p:spPr>
          <a:xfrm>
            <a:off x="1264001" y="9657207"/>
            <a:ext cx="4628068" cy="140797"/>
          </a:xfrm>
          <a:prstGeom prst="rect">
            <a:avLst/>
          </a:prstGeom>
        </p:spPr>
        <p:txBody>
          <a:bodyPr vert="horz" lIns="88362" tIns="44181" rIns="88362" bIns="44181" rtlCol="0" anchor="ctr"/>
          <a:lstStyle>
            <a:lvl1pPr algn="ctr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</a:p>
          <a:p>
            <a:r>
              <a:rPr lang="en-US" b="1"/>
              <a:t>restricted</a:t>
            </a:r>
            <a:endParaRPr lang="en-US" b="1" dirty="0"/>
          </a:p>
        </p:txBody>
      </p:sp>
      <p:sp>
        <p:nvSpPr>
          <p:cNvPr id="11" name="IFXSHAPE"/>
          <p:cNvSpPr>
            <a:spLocks noGrp="1"/>
          </p:cNvSpPr>
          <p:nvPr>
            <p:ph type="dt" idx="1"/>
          </p:nvPr>
        </p:nvSpPr>
        <p:spPr>
          <a:xfrm>
            <a:off x="434858" y="9657207"/>
            <a:ext cx="829144" cy="140797"/>
          </a:xfrm>
          <a:prstGeom prst="rect">
            <a:avLst/>
          </a:prstGeom>
        </p:spPr>
        <p:txBody>
          <a:bodyPr vert="horz" lIns="88362" tIns="44181" rIns="88362" bIns="44181" rtlCol="0" anchor="ctr"/>
          <a:lstStyle>
            <a:lvl1pPr algn="l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/>
              <a:t>2020-09-04</a:t>
            </a:r>
          </a:p>
          <a:p>
            <a:endParaRPr lang="en-US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5"/>
          </p:nvPr>
        </p:nvSpPr>
        <p:spPr>
          <a:xfrm>
            <a:off x="5892071" y="9657207"/>
            <a:ext cx="482756" cy="140797"/>
          </a:xfrm>
          <a:prstGeom prst="rect">
            <a:avLst/>
          </a:prstGeom>
        </p:spPr>
        <p:txBody>
          <a:bodyPr vert="horz" lIns="88362" tIns="44181" rIns="88362" bIns="44181" rtlCol="0" anchor="ctr"/>
          <a:lstStyle>
            <a:lvl1pPr algn="r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1A5E1CB4-6977-43BF-ACA9-CC28B9D6A559}" type="slidenum">
              <a:rPr lang="en-US" smtClean="0"/>
              <a:pPr/>
              <a:t>‹Nr.›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418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Infineon Technologies AG 2020. All rights reserved.</a:t>
            </a:r>
          </a:p>
          <a:p>
            <a:r>
              <a:rPr lang="en-US" b="1"/>
              <a:t>restricted</a:t>
            </a:r>
            <a:endParaRPr lang="en-US" b="1" dirty="0"/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2020-09-04</a:t>
            </a:r>
          </a:p>
          <a:p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1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902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Infineon Technologies AG 2020. All rights reserved.</a:t>
            </a:r>
          </a:p>
          <a:p>
            <a:r>
              <a:rPr lang="en-US" b="1"/>
              <a:t>restricted</a:t>
            </a:r>
            <a:endParaRPr lang="en-US" b="1" dirty="0"/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2020-09-04</a:t>
            </a:r>
          </a:p>
          <a:p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2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5972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Infineon Technologies AG 2020. All rights reserved.</a:t>
            </a:r>
          </a:p>
          <a:p>
            <a:r>
              <a:rPr lang="en-US" b="1"/>
              <a:t>restricted</a:t>
            </a:r>
            <a:endParaRPr lang="en-US" b="1" dirty="0"/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2020-09-04</a:t>
            </a:r>
          </a:p>
          <a:p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3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9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Infineon Technologies AG 2020. All rights reserved.</a:t>
            </a:r>
          </a:p>
          <a:p>
            <a:r>
              <a:rPr lang="en-US" b="1"/>
              <a:t>restricted</a:t>
            </a:r>
            <a:endParaRPr lang="en-US" b="1" dirty="0"/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2020-09-04</a:t>
            </a:r>
          </a:p>
          <a:p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4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675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Infineon Technologies AG 2020. All rights reserved.</a:t>
            </a:r>
          </a:p>
          <a:p>
            <a:r>
              <a:rPr lang="en-US" b="1"/>
              <a:t>restricted</a:t>
            </a:r>
            <a:endParaRPr lang="en-US" b="1" dirty="0"/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2020-09-04</a:t>
            </a:r>
          </a:p>
          <a:p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5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675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5859">
              <a:defRPr/>
            </a:pPr>
            <a:r>
              <a:rPr lang="en-US">
                <a:solidFill>
                  <a:srgbClr val="000000"/>
                </a:solidFill>
              </a:rPr>
              <a:t>Copyright © Infineon Technologies AG 2020. All rights reserved.</a:t>
            </a:r>
          </a:p>
          <a:p>
            <a:pPr defTabSz="915859">
              <a:defRPr/>
            </a:pPr>
            <a:r>
              <a:rPr lang="en-US" b="1">
                <a:solidFill>
                  <a:srgbClr val="000000"/>
                </a:solidFill>
              </a:rPr>
              <a:t>restricted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defTabSz="915859">
              <a:defRPr/>
            </a:pPr>
            <a:r>
              <a:rPr lang="en-US">
                <a:solidFill>
                  <a:srgbClr val="000000"/>
                </a:solidFill>
              </a:rPr>
              <a:t>2020-09-04</a:t>
            </a:r>
          </a:p>
          <a:p>
            <a:pPr defTabSz="915859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defTabSz="915859">
              <a:defRPr/>
            </a:pPr>
            <a:fld id="{1A5E1CB4-6977-43BF-ACA9-CC28B9D6A559}" type="slidenum">
              <a:rPr lang="en-US">
                <a:solidFill>
                  <a:srgbClr val="000000"/>
                </a:solidFill>
              </a:rPr>
              <a:pPr defTabSz="915859"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  <a:p>
            <a:pPr defTabSz="915859"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4224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Infineon Technologies AG 2020. All rights reserved.</a:t>
            </a:r>
          </a:p>
          <a:p>
            <a:r>
              <a:rPr lang="en-US" b="1"/>
              <a:t>restricted</a:t>
            </a:r>
            <a:endParaRPr lang="en-US" b="1" dirty="0"/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2020-09-04</a:t>
            </a:r>
          </a:p>
          <a:p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8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62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4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4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1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slideMaster" Target="../slideMasters/slideMaster4.xml"/><Relationship Id="rId4" Type="http://schemas.openxmlformats.org/officeDocument/2006/relationships/tags" Target="../tags/tag17.xml"/></Relationships>
</file>

<file path=ppt/slideLayouts/_rels/slideLayout162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9" Type="http://schemas.openxmlformats.org/officeDocument/2006/relationships/slideMaster" Target="../slideMasters/slideMaster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.png"/><Relationship Id="rId4" Type="http://schemas.openxmlformats.org/officeDocument/2006/relationships/image" Target="../media/image6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slideMaster" Target="../slideMasters/slideMaster3.xml"/><Relationship Id="rId4" Type="http://schemas.openxmlformats.org/officeDocument/2006/relationships/tags" Target="../tags/tag5.xml"/></Relationships>
</file>

<file path=ppt/slideLayouts/_rels/slideLayout94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9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250824" y="3810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400"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grpSp>
        <p:nvGrpSpPr>
          <p:cNvPr id="24" name="Gruppieren 27"/>
          <p:cNvGrpSpPr/>
          <p:nvPr userDrawn="1"/>
        </p:nvGrpSpPr>
        <p:grpSpPr>
          <a:xfrm>
            <a:off x="-8301" y="-92546"/>
            <a:ext cx="9175876" cy="4123738"/>
            <a:chOff x="-8302" y="-131397"/>
            <a:chExt cx="9175876" cy="5956512"/>
          </a:xfrm>
        </p:grpSpPr>
        <p:cxnSp>
          <p:nvCxnSpPr>
            <p:cNvPr id="25" name="Gerade Verbindung 30"/>
            <p:cNvCxnSpPr/>
            <p:nvPr/>
          </p:nvCxnSpPr>
          <p:spPr>
            <a:xfrm>
              <a:off x="1727029" y="4827271"/>
              <a:ext cx="180674" cy="99784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31"/>
            <p:cNvCxnSpPr/>
            <p:nvPr/>
          </p:nvCxnSpPr>
          <p:spPr>
            <a:xfrm>
              <a:off x="-8302" y="3525069"/>
              <a:ext cx="1735331" cy="13022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32"/>
            <p:cNvCxnSpPr/>
            <p:nvPr/>
          </p:nvCxnSpPr>
          <p:spPr>
            <a:xfrm flipH="1">
              <a:off x="1716589" y="3189903"/>
              <a:ext cx="7425823" cy="1676413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33"/>
            <p:cNvCxnSpPr/>
            <p:nvPr/>
          </p:nvCxnSpPr>
          <p:spPr>
            <a:xfrm>
              <a:off x="8588949" y="-27384"/>
              <a:ext cx="578625" cy="144016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Ellipse 34"/>
            <p:cNvSpPr/>
            <p:nvPr/>
          </p:nvSpPr>
          <p:spPr bwMode="auto">
            <a:xfrm>
              <a:off x="1659694" y="4757147"/>
              <a:ext cx="144016" cy="2080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30" name="Gerade Verbindung 35"/>
            <p:cNvCxnSpPr/>
            <p:nvPr/>
          </p:nvCxnSpPr>
          <p:spPr>
            <a:xfrm flipH="1">
              <a:off x="6485217" y="-131397"/>
              <a:ext cx="1050763" cy="561662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Grafik 2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3766" y="4089966"/>
            <a:ext cx="1372690" cy="600324"/>
          </a:xfrm>
          <a:prstGeom prst="rect">
            <a:avLst/>
          </a:prstGeom>
        </p:spPr>
      </p:pic>
      <p:pic>
        <p:nvPicPr>
          <p:cNvPr id="20" name="Grafik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3" y="-20538"/>
            <a:ext cx="9142375" cy="5142586"/>
          </a:xfrm>
          <a:prstGeom prst="rect">
            <a:avLst/>
          </a:prstGeom>
        </p:spPr>
      </p:pic>
      <p:sp>
        <p:nvSpPr>
          <p:cNvPr id="22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1995686"/>
            <a:ext cx="61920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0" indent="0" algn="l">
              <a:spcAft>
                <a:spcPts val="0"/>
              </a:spcAft>
              <a:buNone/>
              <a:defRPr lang="en-GB" sz="1800" baseline="0" noProof="0" dirty="0" smtClean="0">
                <a:solidFill>
                  <a:schemeClr val="bg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5" name="IFXSHAPE"/>
          <p:cNvSpPr>
            <a:spLocks noGrp="1"/>
          </p:cNvSpPr>
          <p:nvPr>
            <p:ph type="title" hasCustomPrompt="1"/>
          </p:nvPr>
        </p:nvSpPr>
        <p:spPr>
          <a:xfrm>
            <a:off x="468000" y="1116000"/>
            <a:ext cx="6331744" cy="564903"/>
          </a:xfrm>
        </p:spPr>
        <p:txBody>
          <a:bodyPr anchor="b" anchorCtr="0">
            <a:spAutoFit/>
          </a:bodyPr>
          <a:lstStyle>
            <a:lvl1pPr>
              <a:defRPr sz="36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3600" kern="0" dirty="0"/>
              <a:t>Please type in title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4057650" y="47625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1"/>
              </a:buClr>
              <a:defRPr sz="120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- restricted -</a:t>
            </a:r>
          </a:p>
        </p:txBody>
      </p:sp>
    </p:spTree>
    <p:extLst>
      <p:ext uri="{BB962C8B-B14F-4D97-AF65-F5344CB8AC3E}">
        <p14:creationId xmlns:p14="http://schemas.microsoft.com/office/powerpoint/2010/main" val="1095284968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72CC17BC-4421-403C-B90F-212CC3D00BF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40664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09"/>
            <a:ext cx="4248472" cy="17374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643438" y="951309"/>
            <a:ext cx="4249042" cy="17374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250825" y="2895600"/>
            <a:ext cx="4248472" cy="18907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4643438" y="2895600"/>
            <a:ext cx="4249042" cy="18907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</p:cSld>
  <p:clrMapOvr>
    <a:masterClrMapping/>
  </p:clrMapOvr>
  <p:hf hdr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eilensteinpl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48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4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0051F04-5956-446A-ACA0-2C7D5AC2CD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Pfeil nach rechts 1"/>
          <p:cNvSpPr/>
          <p:nvPr userDrawn="1"/>
        </p:nvSpPr>
        <p:spPr bwMode="auto">
          <a:xfrm>
            <a:off x="359616" y="2565378"/>
            <a:ext cx="8425959" cy="663161"/>
          </a:xfrm>
          <a:prstGeom prst="rightArrow">
            <a:avLst>
              <a:gd name="adj1" fmla="val 57255"/>
              <a:gd name="adj2" fmla="val 60839"/>
            </a:avLst>
          </a:prstGeom>
          <a:gradFill flip="none" rotWithShape="1">
            <a:gsLst>
              <a:gs pos="30000">
                <a:srgbClr val="005A94"/>
              </a:gs>
              <a:gs pos="80000">
                <a:schemeClr val="tx2"/>
              </a:gs>
            </a:gsLst>
            <a:lin ang="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8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cxnSp>
        <p:nvCxnSpPr>
          <p:cNvPr id="6" name="Gerader Verbinder 5"/>
          <p:cNvCxnSpPr/>
          <p:nvPr userDrawn="1"/>
        </p:nvCxnSpPr>
        <p:spPr bwMode="auto">
          <a:xfrm flipH="1">
            <a:off x="410347" y="1352066"/>
            <a:ext cx="1588" cy="135000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Gerader Verbinder 28"/>
          <p:cNvCxnSpPr/>
          <p:nvPr userDrawn="1"/>
        </p:nvCxnSpPr>
        <p:spPr bwMode="auto">
          <a:xfrm flipH="1">
            <a:off x="2031800" y="3111810"/>
            <a:ext cx="1588" cy="135000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Gerader Verbinder 29"/>
          <p:cNvCxnSpPr/>
          <p:nvPr userDrawn="1"/>
        </p:nvCxnSpPr>
        <p:spPr bwMode="auto">
          <a:xfrm flipH="1">
            <a:off x="5272581" y="3111810"/>
            <a:ext cx="1588" cy="135000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Gerader Verbinder 33"/>
          <p:cNvCxnSpPr/>
          <p:nvPr userDrawn="1"/>
        </p:nvCxnSpPr>
        <p:spPr bwMode="auto">
          <a:xfrm flipH="1">
            <a:off x="3652190" y="1352066"/>
            <a:ext cx="1588" cy="135000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Gerader Verbinder 36"/>
          <p:cNvCxnSpPr/>
          <p:nvPr userDrawn="1"/>
        </p:nvCxnSpPr>
        <p:spPr bwMode="auto">
          <a:xfrm>
            <a:off x="6871543" y="1383618"/>
            <a:ext cx="3711" cy="1340843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IFXSHAPE"/>
          <p:cNvSpPr>
            <a:spLocks noGrp="1"/>
          </p:cNvSpPr>
          <p:nvPr>
            <p:ph type="body" sz="quarter" idx="37" hasCustomPrompt="1"/>
          </p:nvPr>
        </p:nvSpPr>
        <p:spPr>
          <a:xfrm>
            <a:off x="417877" y="2758457"/>
            <a:ext cx="1453471" cy="276999"/>
          </a:xfr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de-DE" dirty="0"/>
              <a:t>Jahr</a:t>
            </a:r>
          </a:p>
        </p:txBody>
      </p:sp>
      <p:sp>
        <p:nvSpPr>
          <p:cNvPr id="38" name="IFXSHAPE"/>
          <p:cNvSpPr>
            <a:spLocks noGrp="1"/>
          </p:cNvSpPr>
          <p:nvPr>
            <p:ph type="body" sz="quarter" idx="38" hasCustomPrompt="1"/>
          </p:nvPr>
        </p:nvSpPr>
        <p:spPr>
          <a:xfrm>
            <a:off x="2035828" y="2758457"/>
            <a:ext cx="1453471" cy="276999"/>
          </a:xfr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de-DE" dirty="0"/>
              <a:t>Jahr</a:t>
            </a:r>
          </a:p>
        </p:txBody>
      </p:sp>
      <p:sp>
        <p:nvSpPr>
          <p:cNvPr id="40" name="IFXSHAPE"/>
          <p:cNvSpPr>
            <a:spLocks noGrp="1"/>
          </p:cNvSpPr>
          <p:nvPr>
            <p:ph type="body" sz="quarter" idx="39" hasCustomPrompt="1"/>
          </p:nvPr>
        </p:nvSpPr>
        <p:spPr>
          <a:xfrm>
            <a:off x="3653778" y="2758457"/>
            <a:ext cx="1453471" cy="276999"/>
          </a:xfr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de-DE" dirty="0"/>
              <a:t>Jahr</a:t>
            </a:r>
          </a:p>
        </p:txBody>
      </p:sp>
      <p:sp>
        <p:nvSpPr>
          <p:cNvPr id="41" name="IFXSHAPE"/>
          <p:cNvSpPr>
            <a:spLocks noGrp="1"/>
          </p:cNvSpPr>
          <p:nvPr>
            <p:ph type="body" sz="quarter" idx="40" hasCustomPrompt="1"/>
          </p:nvPr>
        </p:nvSpPr>
        <p:spPr>
          <a:xfrm>
            <a:off x="5274169" y="2758457"/>
            <a:ext cx="1453471" cy="276999"/>
          </a:xfr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de-DE" dirty="0"/>
              <a:t>Jahr</a:t>
            </a:r>
          </a:p>
        </p:txBody>
      </p:sp>
      <p:sp>
        <p:nvSpPr>
          <p:cNvPr id="45" name="IFXSHAPE"/>
          <p:cNvSpPr>
            <a:spLocks noGrp="1"/>
          </p:cNvSpPr>
          <p:nvPr>
            <p:ph type="body" sz="quarter" idx="41" hasCustomPrompt="1"/>
          </p:nvPr>
        </p:nvSpPr>
        <p:spPr>
          <a:xfrm>
            <a:off x="6899441" y="2758457"/>
            <a:ext cx="1453471" cy="276999"/>
          </a:xfr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de-DE" dirty="0"/>
              <a:t>Jahr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412995" y="1334379"/>
            <a:ext cx="1917250" cy="433452"/>
          </a:xfrm>
        </p:spPr>
        <p:txBody>
          <a:bodyPr>
            <a:spAutoFit/>
          </a:bodyPr>
          <a:lstStyle>
            <a:lvl1pPr marL="0" indent="0">
              <a:spcAft>
                <a:spcPts val="450"/>
              </a:spcAft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0" indent="0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de-DE" dirty="0"/>
              <a:t>Meilenstein 1</a:t>
            </a:r>
          </a:p>
          <a:p>
            <a:pPr lvl="1"/>
            <a:r>
              <a:rPr lang="de-DE" dirty="0"/>
              <a:t>Beschreibung</a:t>
            </a:r>
          </a:p>
        </p:txBody>
      </p:sp>
      <p:sp>
        <p:nvSpPr>
          <p:cNvPr id="51" name="IFXSHAPE"/>
          <p:cNvSpPr>
            <a:spLocks noGrp="1"/>
          </p:cNvSpPr>
          <p:nvPr>
            <p:ph type="body" sz="quarter" idx="44" hasCustomPrompt="1"/>
          </p:nvPr>
        </p:nvSpPr>
        <p:spPr>
          <a:xfrm>
            <a:off x="2033386" y="4088927"/>
            <a:ext cx="1917250" cy="433452"/>
          </a:xfrm>
        </p:spPr>
        <p:txBody>
          <a:bodyPr>
            <a:spAutoFit/>
          </a:bodyPr>
          <a:lstStyle>
            <a:lvl1pPr marL="0" indent="0">
              <a:spcAft>
                <a:spcPts val="450"/>
              </a:spcAft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0" indent="0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de-DE" dirty="0"/>
              <a:t>Meilenstein 2</a:t>
            </a:r>
          </a:p>
          <a:p>
            <a:pPr lvl="1"/>
            <a:r>
              <a:rPr lang="de-DE" dirty="0"/>
              <a:t>Beschreibung</a:t>
            </a:r>
          </a:p>
        </p:txBody>
      </p:sp>
      <p:sp>
        <p:nvSpPr>
          <p:cNvPr id="46" name="IFXSHAPE"/>
          <p:cNvSpPr>
            <a:spLocks noGrp="1"/>
          </p:cNvSpPr>
          <p:nvPr>
            <p:ph type="body" sz="quarter" idx="42" hasCustomPrompt="1"/>
          </p:nvPr>
        </p:nvSpPr>
        <p:spPr>
          <a:xfrm>
            <a:off x="3652189" y="1334378"/>
            <a:ext cx="1917250" cy="433452"/>
          </a:xfrm>
        </p:spPr>
        <p:txBody>
          <a:bodyPr>
            <a:spAutoFit/>
          </a:bodyPr>
          <a:lstStyle>
            <a:lvl1pPr marL="0" indent="0">
              <a:spcAft>
                <a:spcPts val="450"/>
              </a:spcAft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0" indent="0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de-DE" dirty="0"/>
              <a:t>Meilenstein 3</a:t>
            </a:r>
          </a:p>
          <a:p>
            <a:pPr lvl="1"/>
            <a:r>
              <a:rPr lang="de-DE" dirty="0"/>
              <a:t>Beschreibung</a:t>
            </a:r>
          </a:p>
        </p:txBody>
      </p:sp>
      <p:sp>
        <p:nvSpPr>
          <p:cNvPr id="52" name="IFXSHAPE"/>
          <p:cNvSpPr>
            <a:spLocks noGrp="1"/>
          </p:cNvSpPr>
          <p:nvPr>
            <p:ph type="body" sz="quarter" idx="45" hasCustomPrompt="1"/>
          </p:nvPr>
        </p:nvSpPr>
        <p:spPr>
          <a:xfrm>
            <a:off x="5274168" y="4088927"/>
            <a:ext cx="1917250" cy="433452"/>
          </a:xfrm>
        </p:spPr>
        <p:txBody>
          <a:bodyPr>
            <a:spAutoFit/>
          </a:bodyPr>
          <a:lstStyle>
            <a:lvl1pPr marL="0" indent="0">
              <a:spcAft>
                <a:spcPts val="450"/>
              </a:spcAft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0" indent="0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de-DE" dirty="0"/>
              <a:t>Meilenstein 4</a:t>
            </a:r>
          </a:p>
          <a:p>
            <a:pPr lvl="1"/>
            <a:r>
              <a:rPr lang="de-DE" dirty="0"/>
              <a:t>Beschreibung</a:t>
            </a:r>
          </a:p>
        </p:txBody>
      </p:sp>
      <p:sp>
        <p:nvSpPr>
          <p:cNvPr id="47" name="IFXSHAPE"/>
          <p:cNvSpPr>
            <a:spLocks noGrp="1"/>
          </p:cNvSpPr>
          <p:nvPr>
            <p:ph type="body" sz="quarter" idx="43" hasCustomPrompt="1"/>
          </p:nvPr>
        </p:nvSpPr>
        <p:spPr>
          <a:xfrm>
            <a:off x="6875253" y="1329613"/>
            <a:ext cx="1910322" cy="433452"/>
          </a:xfrm>
        </p:spPr>
        <p:txBody>
          <a:bodyPr wrap="square">
            <a:spAutoFit/>
          </a:bodyPr>
          <a:lstStyle>
            <a:lvl1pPr marL="0" indent="0">
              <a:spcAft>
                <a:spcPts val="450"/>
              </a:spcAft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0" indent="0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de-DE" dirty="0"/>
              <a:t>Meilenstein 5</a:t>
            </a:r>
          </a:p>
          <a:p>
            <a:pPr lvl="1"/>
            <a:r>
              <a:rPr lang="de-DE" dirty="0"/>
              <a:t>Beschreibung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47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153989575"/>
      </p:ext>
    </p:extLst>
  </p:cSld>
  <p:clrMapOvr>
    <a:masterClrMapping/>
  </p:clrMapOvr>
  <p:hf hdr="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reis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2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2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CACC84AF-9EA8-425E-A857-F8FCD9C162E8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4" name="Gruppieren 3"/>
          <p:cNvGrpSpPr/>
          <p:nvPr userDrawn="1"/>
        </p:nvGrpSpPr>
        <p:grpSpPr>
          <a:xfrm>
            <a:off x="3491859" y="2210806"/>
            <a:ext cx="2160281" cy="1388572"/>
            <a:chOff x="3735204" y="3222298"/>
            <a:chExt cx="2520000" cy="1042357"/>
          </a:xfrm>
        </p:grpSpPr>
        <p:grpSp>
          <p:nvGrpSpPr>
            <p:cNvPr id="8" name="Gruppieren 7"/>
            <p:cNvGrpSpPr/>
            <p:nvPr userDrawn="1"/>
          </p:nvGrpSpPr>
          <p:grpSpPr>
            <a:xfrm>
              <a:off x="3735204" y="3222298"/>
              <a:ext cx="2520000" cy="1042357"/>
              <a:chOff x="3733947" y="3039122"/>
              <a:chExt cx="2520000" cy="1042357"/>
            </a:xfrm>
          </p:grpSpPr>
          <p:sp>
            <p:nvSpPr>
              <p:cNvPr id="3" name="Ellipse 2"/>
              <p:cNvSpPr>
                <a:spLocks/>
              </p:cNvSpPr>
              <p:nvPr userDrawn="1"/>
            </p:nvSpPr>
            <p:spPr bwMode="auto">
              <a:xfrm>
                <a:off x="3733947" y="3439143"/>
                <a:ext cx="2520000" cy="285680"/>
              </a:xfrm>
              <a:prstGeom prst="ellipse">
                <a:avLst/>
              </a:prstGeom>
              <a:solidFill>
                <a:schemeClr val="accent6"/>
              </a:solidFill>
              <a:ln w="12700" algn="ctr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square" lIns="72000" tIns="54000" rIns="72000" bIns="54000" rtlCol="0" anchor="ctr">
                <a:spAutoFit/>
              </a:bodyPr>
              <a:lstStyle/>
              <a:p>
                <a:pPr marL="161925" indent="-161925" algn="ctr">
                  <a:spcAft>
                    <a:spcPts val="422"/>
                  </a:spcAft>
                  <a:buClr>
                    <a:schemeClr val="tx2"/>
                  </a:buClr>
                </a:pPr>
                <a:endParaRPr lang="de-DE" sz="1050" dirty="0"/>
              </a:p>
            </p:txBody>
          </p:sp>
          <p:sp>
            <p:nvSpPr>
              <p:cNvPr id="26" name="Freihandform 25"/>
              <p:cNvSpPr>
                <a:spLocks/>
              </p:cNvSpPr>
              <p:nvPr userDrawn="1"/>
            </p:nvSpPr>
            <p:spPr bwMode="auto">
              <a:xfrm rot="3954746">
                <a:off x="4464976" y="2822301"/>
                <a:ext cx="1042357" cy="1476000"/>
              </a:xfrm>
              <a:custGeom>
                <a:avLst/>
                <a:gdLst>
                  <a:gd name="connsiteX0" fmla="*/ 0 w 1819629"/>
                  <a:gd name="connsiteY0" fmla="*/ 897573 h 1656410"/>
                  <a:gd name="connsiteX1" fmla="*/ 270000 w 1819629"/>
                  <a:gd name="connsiteY1" fmla="*/ 537573 h 1656410"/>
                  <a:gd name="connsiteX2" fmla="*/ 540000 w 1819629"/>
                  <a:gd name="connsiteY2" fmla="*/ 897573 h 1656410"/>
                  <a:gd name="connsiteX3" fmla="*/ 365747 w 1819629"/>
                  <a:gd name="connsiteY3" fmla="*/ 897573 h 1656410"/>
                  <a:gd name="connsiteX4" fmla="*/ 366221 w 1819629"/>
                  <a:gd name="connsiteY4" fmla="*/ 906538 h 1656410"/>
                  <a:gd name="connsiteX5" fmla="*/ 734301 w 1819629"/>
                  <a:gd name="connsiteY5" fmla="*/ 1403346 h 1656410"/>
                  <a:gd name="connsiteX6" fmla="*/ 1566565 w 1819629"/>
                  <a:gd name="connsiteY6" fmla="*/ 1085328 h 1656410"/>
                  <a:gd name="connsiteX7" fmla="*/ 1248547 w 1819629"/>
                  <a:gd name="connsiteY7" fmla="*/ 253064 h 1656410"/>
                  <a:gd name="connsiteX8" fmla="*/ 561564 w 1819629"/>
                  <a:gd name="connsiteY8" fmla="*/ 367417 h 1656410"/>
                  <a:gd name="connsiteX9" fmla="*/ 550542 w 1819629"/>
                  <a:gd name="connsiteY9" fmla="*/ 379950 h 1656410"/>
                  <a:gd name="connsiteX10" fmla="*/ 445559 w 1819629"/>
                  <a:gd name="connsiteY10" fmla="*/ 207988 h 1656410"/>
                  <a:gd name="connsiteX11" fmla="*/ 553562 w 1819629"/>
                  <a:gd name="connsiteY11" fmla="*/ 125354 h 1656410"/>
                  <a:gd name="connsiteX12" fmla="*/ 1329358 w 1819629"/>
                  <a:gd name="connsiteY12" fmla="*/ 72305 h 1656410"/>
                  <a:gd name="connsiteX13" fmla="*/ 1747324 w 1819629"/>
                  <a:gd name="connsiteY13" fmla="*/ 1166139 h 1656410"/>
                  <a:gd name="connsiteX14" fmla="*/ 653491 w 1819629"/>
                  <a:gd name="connsiteY14" fmla="*/ 1584105 h 1656410"/>
                  <a:gd name="connsiteX15" fmla="*/ 175678 w 1819629"/>
                  <a:gd name="connsiteY15" fmla="*/ 970616 h 1656410"/>
                  <a:gd name="connsiteX16" fmla="*/ 170051 w 1819629"/>
                  <a:gd name="connsiteY16" fmla="*/ 897573 h 165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19629" h="1656410">
                    <a:moveTo>
                      <a:pt x="0" y="897573"/>
                    </a:moveTo>
                    <a:lnTo>
                      <a:pt x="270000" y="537573"/>
                    </a:lnTo>
                    <a:lnTo>
                      <a:pt x="540000" y="897573"/>
                    </a:lnTo>
                    <a:lnTo>
                      <a:pt x="365747" y="897573"/>
                    </a:lnTo>
                    <a:lnTo>
                      <a:pt x="366221" y="906538"/>
                    </a:lnTo>
                    <a:cubicBezTo>
                      <a:pt x="392874" y="1117648"/>
                      <a:pt x="525849" y="1310156"/>
                      <a:pt x="734301" y="1403346"/>
                    </a:cubicBezTo>
                    <a:cubicBezTo>
                      <a:pt x="1051942" y="1545352"/>
                      <a:pt x="1424560" y="1402970"/>
                      <a:pt x="1566565" y="1085328"/>
                    </a:cubicBezTo>
                    <a:cubicBezTo>
                      <a:pt x="1708571" y="767687"/>
                      <a:pt x="1566189" y="395069"/>
                      <a:pt x="1248547" y="253064"/>
                    </a:cubicBezTo>
                    <a:cubicBezTo>
                      <a:pt x="1010317" y="146560"/>
                      <a:pt x="741161" y="200023"/>
                      <a:pt x="561564" y="367417"/>
                    </a:cubicBezTo>
                    <a:lnTo>
                      <a:pt x="550542" y="379950"/>
                    </a:lnTo>
                    <a:lnTo>
                      <a:pt x="445559" y="207988"/>
                    </a:lnTo>
                    <a:lnTo>
                      <a:pt x="553562" y="125354"/>
                    </a:lnTo>
                    <a:cubicBezTo>
                      <a:pt x="779293" y="-14987"/>
                      <a:pt x="1068438" y="-44342"/>
                      <a:pt x="1329358" y="72305"/>
                    </a:cubicBezTo>
                    <a:cubicBezTo>
                      <a:pt x="1746830" y="258941"/>
                      <a:pt x="1933960" y="748666"/>
                      <a:pt x="1747324" y="1166139"/>
                    </a:cubicBezTo>
                    <a:cubicBezTo>
                      <a:pt x="1560688" y="1583611"/>
                      <a:pt x="1070963" y="1770741"/>
                      <a:pt x="653491" y="1584105"/>
                    </a:cubicBezTo>
                    <a:cubicBezTo>
                      <a:pt x="392571" y="1467458"/>
                      <a:pt x="221628" y="1232416"/>
                      <a:pt x="175678" y="970616"/>
                    </a:cubicBezTo>
                    <a:lnTo>
                      <a:pt x="170051" y="89757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72000" tIns="54000" rIns="72000" bIns="5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61925" indent="-161925" algn="ctr">
                  <a:spcAft>
                    <a:spcPts val="422"/>
                  </a:spcAft>
                  <a:buClr>
                    <a:schemeClr val="tx2"/>
                  </a:buClr>
                </a:pPr>
                <a:endParaRPr lang="de-DE" sz="1050" dirty="0"/>
              </a:p>
            </p:txBody>
          </p:sp>
        </p:grpSp>
        <p:grpSp>
          <p:nvGrpSpPr>
            <p:cNvPr id="13" name="Gruppieren 12"/>
            <p:cNvGrpSpPr/>
            <p:nvPr userDrawn="1"/>
          </p:nvGrpSpPr>
          <p:grpSpPr>
            <a:xfrm>
              <a:off x="4732470" y="3533524"/>
              <a:ext cx="607879" cy="487914"/>
              <a:chOff x="4820259" y="3608453"/>
              <a:chExt cx="607879" cy="487914"/>
            </a:xfrm>
          </p:grpSpPr>
          <p:sp>
            <p:nvSpPr>
              <p:cNvPr id="51" name="Freihandform 50"/>
              <p:cNvSpPr>
                <a:spLocks/>
              </p:cNvSpPr>
              <p:nvPr userDrawn="1"/>
            </p:nvSpPr>
            <p:spPr bwMode="auto">
              <a:xfrm>
                <a:off x="4820259" y="3818405"/>
                <a:ext cx="432000" cy="277962"/>
              </a:xfrm>
              <a:custGeom>
                <a:avLst/>
                <a:gdLst>
                  <a:gd name="connsiteX0" fmla="*/ 630000 w 1260000"/>
                  <a:gd name="connsiteY0" fmla="*/ 396000 h 1260000"/>
                  <a:gd name="connsiteX1" fmla="*/ 396000 w 1260000"/>
                  <a:gd name="connsiteY1" fmla="*/ 630000 h 1260000"/>
                  <a:gd name="connsiteX2" fmla="*/ 630000 w 1260000"/>
                  <a:gd name="connsiteY2" fmla="*/ 864000 h 1260000"/>
                  <a:gd name="connsiteX3" fmla="*/ 864000 w 1260000"/>
                  <a:gd name="connsiteY3" fmla="*/ 630000 h 1260000"/>
                  <a:gd name="connsiteX4" fmla="*/ 630000 w 1260000"/>
                  <a:gd name="connsiteY4" fmla="*/ 396000 h 1260000"/>
                  <a:gd name="connsiteX5" fmla="*/ 630000 w 1260000"/>
                  <a:gd name="connsiteY5" fmla="*/ 0 h 1260000"/>
                  <a:gd name="connsiteX6" fmla="*/ 713776 w 1260000"/>
                  <a:gd name="connsiteY6" fmla="*/ 8445 h 1260000"/>
                  <a:gd name="connsiteX7" fmla="*/ 717356 w 1260000"/>
                  <a:gd name="connsiteY7" fmla="*/ 36865 h 1260000"/>
                  <a:gd name="connsiteX8" fmla="*/ 824348 w 1260000"/>
                  <a:gd name="connsiteY8" fmla="*/ 181386 h 1260000"/>
                  <a:gd name="connsiteX9" fmla="*/ 1001310 w 1260000"/>
                  <a:gd name="connsiteY9" fmla="*/ 149480 h 1260000"/>
                  <a:gd name="connsiteX10" fmla="*/ 1015868 w 1260000"/>
                  <a:gd name="connsiteY10" fmla="*/ 135341 h 1260000"/>
                  <a:gd name="connsiteX11" fmla="*/ 1075477 w 1260000"/>
                  <a:gd name="connsiteY11" fmla="*/ 184523 h 1260000"/>
                  <a:gd name="connsiteX12" fmla="*/ 1123669 w 1260000"/>
                  <a:gd name="connsiteY12" fmla="*/ 242932 h 1260000"/>
                  <a:gd name="connsiteX13" fmla="*/ 1102264 w 1260000"/>
                  <a:gd name="connsiteY13" fmla="*/ 276950 h 1260000"/>
                  <a:gd name="connsiteX14" fmla="*/ 1093333 w 1260000"/>
                  <a:gd name="connsiteY14" fmla="*/ 456543 h 1260000"/>
                  <a:gd name="connsiteX15" fmla="*/ 1250389 w 1260000"/>
                  <a:gd name="connsiteY15" fmla="*/ 544103 h 1260000"/>
                  <a:gd name="connsiteX16" fmla="*/ 1251341 w 1260000"/>
                  <a:gd name="connsiteY16" fmla="*/ 544100 h 1260000"/>
                  <a:gd name="connsiteX17" fmla="*/ 1260000 w 1260000"/>
                  <a:gd name="connsiteY17" fmla="*/ 630000 h 1260000"/>
                  <a:gd name="connsiteX18" fmla="*/ 1251917 w 1260000"/>
                  <a:gd name="connsiteY18" fmla="*/ 710184 h 1260000"/>
                  <a:gd name="connsiteX19" fmla="*/ 1246924 w 1260000"/>
                  <a:gd name="connsiteY19" fmla="*/ 710167 h 1260000"/>
                  <a:gd name="connsiteX20" fmla="*/ 1089868 w 1260000"/>
                  <a:gd name="connsiteY20" fmla="*/ 797727 h 1260000"/>
                  <a:gd name="connsiteX21" fmla="*/ 1098799 w 1260000"/>
                  <a:gd name="connsiteY21" fmla="*/ 977321 h 1260000"/>
                  <a:gd name="connsiteX22" fmla="*/ 1123749 w 1260000"/>
                  <a:gd name="connsiteY22" fmla="*/ 1016972 h 1260000"/>
                  <a:gd name="connsiteX23" fmla="*/ 1075477 w 1260000"/>
                  <a:gd name="connsiteY23" fmla="*/ 1075477 h 1260000"/>
                  <a:gd name="connsiteX24" fmla="*/ 1017184 w 1260000"/>
                  <a:gd name="connsiteY24" fmla="*/ 1123573 h 1260000"/>
                  <a:gd name="connsiteX25" fmla="*/ 997845 w 1260000"/>
                  <a:gd name="connsiteY25" fmla="*/ 1104790 h 1260000"/>
                  <a:gd name="connsiteX26" fmla="*/ 820883 w 1260000"/>
                  <a:gd name="connsiteY26" fmla="*/ 1072885 h 1260000"/>
                  <a:gd name="connsiteX27" fmla="*/ 713891 w 1260000"/>
                  <a:gd name="connsiteY27" fmla="*/ 1217406 h 1260000"/>
                  <a:gd name="connsiteX28" fmla="*/ 709535 w 1260000"/>
                  <a:gd name="connsiteY28" fmla="*/ 1251982 h 1260000"/>
                  <a:gd name="connsiteX29" fmla="*/ 630000 w 1260000"/>
                  <a:gd name="connsiteY29" fmla="*/ 1260000 h 1260000"/>
                  <a:gd name="connsiteX30" fmla="*/ 572188 w 1260000"/>
                  <a:gd name="connsiteY30" fmla="*/ 1254172 h 1260000"/>
                  <a:gd name="connsiteX31" fmla="*/ 567557 w 1260000"/>
                  <a:gd name="connsiteY31" fmla="*/ 1217406 h 1260000"/>
                  <a:gd name="connsiteX32" fmla="*/ 460565 w 1260000"/>
                  <a:gd name="connsiteY32" fmla="*/ 1072885 h 1260000"/>
                  <a:gd name="connsiteX33" fmla="*/ 283602 w 1260000"/>
                  <a:gd name="connsiteY33" fmla="*/ 1104790 h 1260000"/>
                  <a:gd name="connsiteX34" fmla="*/ 254412 w 1260000"/>
                  <a:gd name="connsiteY34" fmla="*/ 1133141 h 1260000"/>
                  <a:gd name="connsiteX35" fmla="*/ 184523 w 1260000"/>
                  <a:gd name="connsiteY35" fmla="*/ 1075477 h 1260000"/>
                  <a:gd name="connsiteX36" fmla="*/ 142678 w 1260000"/>
                  <a:gd name="connsiteY36" fmla="*/ 1024761 h 1260000"/>
                  <a:gd name="connsiteX37" fmla="*/ 143656 w 1260000"/>
                  <a:gd name="connsiteY37" fmla="*/ 1023640 h 1260000"/>
                  <a:gd name="connsiteX38" fmla="*/ 181734 w 1260000"/>
                  <a:gd name="connsiteY38" fmla="*/ 797727 h 1260000"/>
                  <a:gd name="connsiteX39" fmla="*/ 24677 w 1260000"/>
                  <a:gd name="connsiteY39" fmla="*/ 710167 h 1260000"/>
                  <a:gd name="connsiteX40" fmla="*/ 8088 w 1260000"/>
                  <a:gd name="connsiteY40" fmla="*/ 710224 h 1260000"/>
                  <a:gd name="connsiteX41" fmla="*/ 0 w 1260000"/>
                  <a:gd name="connsiteY41" fmla="*/ 630000 h 1260000"/>
                  <a:gd name="connsiteX42" fmla="*/ 8665 w 1260000"/>
                  <a:gd name="connsiteY42" fmla="*/ 544049 h 1260000"/>
                  <a:gd name="connsiteX43" fmla="*/ 24677 w 1260000"/>
                  <a:gd name="connsiteY43" fmla="*/ 544103 h 1260000"/>
                  <a:gd name="connsiteX44" fmla="*/ 181734 w 1260000"/>
                  <a:gd name="connsiteY44" fmla="*/ 456543 h 1260000"/>
                  <a:gd name="connsiteX45" fmla="*/ 172803 w 1260000"/>
                  <a:gd name="connsiteY45" fmla="*/ 276950 h 1260000"/>
                  <a:gd name="connsiteX46" fmla="*/ 144879 w 1260000"/>
                  <a:gd name="connsiteY46" fmla="*/ 232573 h 1260000"/>
                  <a:gd name="connsiteX47" fmla="*/ 184523 w 1260000"/>
                  <a:gd name="connsiteY47" fmla="*/ 184523 h 1260000"/>
                  <a:gd name="connsiteX48" fmla="*/ 259475 w 1260000"/>
                  <a:gd name="connsiteY48" fmla="*/ 122682 h 1260000"/>
                  <a:gd name="connsiteX49" fmla="*/ 287067 w 1260000"/>
                  <a:gd name="connsiteY49" fmla="*/ 149480 h 1260000"/>
                  <a:gd name="connsiteX50" fmla="*/ 464030 w 1260000"/>
                  <a:gd name="connsiteY50" fmla="*/ 181386 h 1260000"/>
                  <a:gd name="connsiteX51" fmla="*/ 571022 w 1260000"/>
                  <a:gd name="connsiteY51" fmla="*/ 36865 h 1260000"/>
                  <a:gd name="connsiteX52" fmla="*/ 574967 w 1260000"/>
                  <a:gd name="connsiteY52" fmla="*/ 5548 h 126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260000" h="1260000">
                    <a:moveTo>
                      <a:pt x="630000" y="396000"/>
                    </a:moveTo>
                    <a:cubicBezTo>
                      <a:pt x="500765" y="396000"/>
                      <a:pt x="396000" y="500765"/>
                      <a:pt x="396000" y="630000"/>
                    </a:cubicBezTo>
                    <a:cubicBezTo>
                      <a:pt x="396000" y="759235"/>
                      <a:pt x="500765" y="864000"/>
                      <a:pt x="630000" y="864000"/>
                    </a:cubicBezTo>
                    <a:cubicBezTo>
                      <a:pt x="759235" y="864000"/>
                      <a:pt x="864000" y="759235"/>
                      <a:pt x="864000" y="630000"/>
                    </a:cubicBezTo>
                    <a:cubicBezTo>
                      <a:pt x="864000" y="500765"/>
                      <a:pt x="759235" y="396000"/>
                      <a:pt x="630000" y="396000"/>
                    </a:cubicBezTo>
                    <a:close/>
                    <a:moveTo>
                      <a:pt x="630000" y="0"/>
                    </a:moveTo>
                    <a:lnTo>
                      <a:pt x="713776" y="8445"/>
                    </a:lnTo>
                    <a:lnTo>
                      <a:pt x="717356" y="36865"/>
                    </a:lnTo>
                    <a:cubicBezTo>
                      <a:pt x="732075" y="105778"/>
                      <a:pt x="768902" y="159396"/>
                      <a:pt x="824348" y="181386"/>
                    </a:cubicBezTo>
                    <a:cubicBezTo>
                      <a:pt x="879794" y="203375"/>
                      <a:pt x="943359" y="189572"/>
                      <a:pt x="1001310" y="149480"/>
                    </a:cubicBezTo>
                    <a:lnTo>
                      <a:pt x="1015868" y="135341"/>
                    </a:lnTo>
                    <a:lnTo>
                      <a:pt x="1075477" y="184523"/>
                    </a:lnTo>
                    <a:lnTo>
                      <a:pt x="1123669" y="242932"/>
                    </a:lnTo>
                    <a:lnTo>
                      <a:pt x="1102264" y="276950"/>
                    </a:lnTo>
                    <a:cubicBezTo>
                      <a:pt x="1069940" y="339566"/>
                      <a:pt x="1064409" y="404378"/>
                      <a:pt x="1093333" y="456543"/>
                    </a:cubicBezTo>
                    <a:cubicBezTo>
                      <a:pt x="1122256" y="508708"/>
                      <a:pt x="1180157" y="538349"/>
                      <a:pt x="1250389" y="544103"/>
                    </a:cubicBezTo>
                    <a:lnTo>
                      <a:pt x="1251341" y="544100"/>
                    </a:lnTo>
                    <a:lnTo>
                      <a:pt x="1260000" y="630000"/>
                    </a:lnTo>
                    <a:lnTo>
                      <a:pt x="1251917" y="710184"/>
                    </a:lnTo>
                    <a:lnTo>
                      <a:pt x="1246924" y="710167"/>
                    </a:lnTo>
                    <a:cubicBezTo>
                      <a:pt x="1176692" y="715921"/>
                      <a:pt x="1118791" y="745562"/>
                      <a:pt x="1089868" y="797727"/>
                    </a:cubicBezTo>
                    <a:cubicBezTo>
                      <a:pt x="1060944" y="849892"/>
                      <a:pt x="1066475" y="914704"/>
                      <a:pt x="1098799" y="977321"/>
                    </a:cubicBezTo>
                    <a:lnTo>
                      <a:pt x="1123749" y="1016972"/>
                    </a:lnTo>
                    <a:lnTo>
                      <a:pt x="1075477" y="1075477"/>
                    </a:lnTo>
                    <a:lnTo>
                      <a:pt x="1017184" y="1123573"/>
                    </a:lnTo>
                    <a:lnTo>
                      <a:pt x="997845" y="1104790"/>
                    </a:lnTo>
                    <a:cubicBezTo>
                      <a:pt x="939894" y="1064698"/>
                      <a:pt x="876328" y="1050895"/>
                      <a:pt x="820883" y="1072885"/>
                    </a:cubicBezTo>
                    <a:cubicBezTo>
                      <a:pt x="765437" y="1094874"/>
                      <a:pt x="728610" y="1148493"/>
                      <a:pt x="713891" y="1217406"/>
                    </a:cubicBezTo>
                    <a:lnTo>
                      <a:pt x="709535" y="1251982"/>
                    </a:lnTo>
                    <a:lnTo>
                      <a:pt x="630000" y="1260000"/>
                    </a:lnTo>
                    <a:lnTo>
                      <a:pt x="572188" y="1254172"/>
                    </a:lnTo>
                    <a:lnTo>
                      <a:pt x="567557" y="1217406"/>
                    </a:lnTo>
                    <a:cubicBezTo>
                      <a:pt x="552837" y="1148493"/>
                      <a:pt x="516011" y="1094874"/>
                      <a:pt x="460565" y="1072885"/>
                    </a:cubicBezTo>
                    <a:cubicBezTo>
                      <a:pt x="405119" y="1050895"/>
                      <a:pt x="341553" y="1064698"/>
                      <a:pt x="283602" y="1104790"/>
                    </a:cubicBezTo>
                    <a:lnTo>
                      <a:pt x="254412" y="1133141"/>
                    </a:lnTo>
                    <a:lnTo>
                      <a:pt x="184523" y="1075477"/>
                    </a:lnTo>
                    <a:lnTo>
                      <a:pt x="142678" y="1024761"/>
                    </a:lnTo>
                    <a:lnTo>
                      <a:pt x="143656" y="1023640"/>
                    </a:lnTo>
                    <a:cubicBezTo>
                      <a:pt x="200208" y="947901"/>
                      <a:pt x="217888" y="862934"/>
                      <a:pt x="181734" y="797727"/>
                    </a:cubicBezTo>
                    <a:cubicBezTo>
                      <a:pt x="152811" y="745562"/>
                      <a:pt x="94909" y="715921"/>
                      <a:pt x="24677" y="710167"/>
                    </a:cubicBezTo>
                    <a:lnTo>
                      <a:pt x="8088" y="710224"/>
                    </a:lnTo>
                    <a:lnTo>
                      <a:pt x="0" y="630000"/>
                    </a:lnTo>
                    <a:lnTo>
                      <a:pt x="8665" y="544049"/>
                    </a:lnTo>
                    <a:lnTo>
                      <a:pt x="24677" y="544103"/>
                    </a:lnTo>
                    <a:cubicBezTo>
                      <a:pt x="94909" y="538349"/>
                      <a:pt x="152811" y="508708"/>
                      <a:pt x="181734" y="456543"/>
                    </a:cubicBezTo>
                    <a:cubicBezTo>
                      <a:pt x="210657" y="404378"/>
                      <a:pt x="205126" y="339566"/>
                      <a:pt x="172803" y="276950"/>
                    </a:cubicBezTo>
                    <a:lnTo>
                      <a:pt x="144879" y="232573"/>
                    </a:lnTo>
                    <a:lnTo>
                      <a:pt x="184523" y="184523"/>
                    </a:lnTo>
                    <a:lnTo>
                      <a:pt x="259475" y="122682"/>
                    </a:lnTo>
                    <a:lnTo>
                      <a:pt x="287067" y="149480"/>
                    </a:lnTo>
                    <a:cubicBezTo>
                      <a:pt x="345018" y="189572"/>
                      <a:pt x="408584" y="203375"/>
                      <a:pt x="464030" y="181386"/>
                    </a:cubicBezTo>
                    <a:cubicBezTo>
                      <a:pt x="519476" y="159396"/>
                      <a:pt x="556302" y="105778"/>
                      <a:pt x="571022" y="36865"/>
                    </a:cubicBezTo>
                    <a:lnTo>
                      <a:pt x="574967" y="554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72000" tIns="54000" rIns="72000" bIns="5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61925" indent="-161925" algn="ctr">
                  <a:spcAft>
                    <a:spcPts val="422"/>
                  </a:spcAft>
                  <a:buClr>
                    <a:schemeClr val="tx2"/>
                  </a:buClr>
                </a:pPr>
                <a:endParaRPr lang="de-DE" sz="1050" dirty="0"/>
              </a:p>
            </p:txBody>
          </p:sp>
          <p:sp>
            <p:nvSpPr>
              <p:cNvPr id="57" name="Freihandform 56"/>
              <p:cNvSpPr>
                <a:spLocks/>
              </p:cNvSpPr>
              <p:nvPr userDrawn="1"/>
            </p:nvSpPr>
            <p:spPr bwMode="auto">
              <a:xfrm>
                <a:off x="5068138" y="3608453"/>
                <a:ext cx="360000" cy="231635"/>
              </a:xfrm>
              <a:custGeom>
                <a:avLst/>
                <a:gdLst>
                  <a:gd name="connsiteX0" fmla="*/ 630000 w 1260000"/>
                  <a:gd name="connsiteY0" fmla="*/ 396000 h 1260000"/>
                  <a:gd name="connsiteX1" fmla="*/ 396000 w 1260000"/>
                  <a:gd name="connsiteY1" fmla="*/ 630000 h 1260000"/>
                  <a:gd name="connsiteX2" fmla="*/ 630000 w 1260000"/>
                  <a:gd name="connsiteY2" fmla="*/ 864000 h 1260000"/>
                  <a:gd name="connsiteX3" fmla="*/ 864000 w 1260000"/>
                  <a:gd name="connsiteY3" fmla="*/ 630000 h 1260000"/>
                  <a:gd name="connsiteX4" fmla="*/ 630000 w 1260000"/>
                  <a:gd name="connsiteY4" fmla="*/ 396000 h 1260000"/>
                  <a:gd name="connsiteX5" fmla="*/ 630000 w 1260000"/>
                  <a:gd name="connsiteY5" fmla="*/ 0 h 1260000"/>
                  <a:gd name="connsiteX6" fmla="*/ 713776 w 1260000"/>
                  <a:gd name="connsiteY6" fmla="*/ 8445 h 1260000"/>
                  <a:gd name="connsiteX7" fmla="*/ 717356 w 1260000"/>
                  <a:gd name="connsiteY7" fmla="*/ 36865 h 1260000"/>
                  <a:gd name="connsiteX8" fmla="*/ 824348 w 1260000"/>
                  <a:gd name="connsiteY8" fmla="*/ 181386 h 1260000"/>
                  <a:gd name="connsiteX9" fmla="*/ 1001310 w 1260000"/>
                  <a:gd name="connsiteY9" fmla="*/ 149480 h 1260000"/>
                  <a:gd name="connsiteX10" fmla="*/ 1015868 w 1260000"/>
                  <a:gd name="connsiteY10" fmla="*/ 135341 h 1260000"/>
                  <a:gd name="connsiteX11" fmla="*/ 1075477 w 1260000"/>
                  <a:gd name="connsiteY11" fmla="*/ 184523 h 1260000"/>
                  <a:gd name="connsiteX12" fmla="*/ 1123669 w 1260000"/>
                  <a:gd name="connsiteY12" fmla="*/ 242932 h 1260000"/>
                  <a:gd name="connsiteX13" fmla="*/ 1102264 w 1260000"/>
                  <a:gd name="connsiteY13" fmla="*/ 276950 h 1260000"/>
                  <a:gd name="connsiteX14" fmla="*/ 1093333 w 1260000"/>
                  <a:gd name="connsiteY14" fmla="*/ 456543 h 1260000"/>
                  <a:gd name="connsiteX15" fmla="*/ 1250389 w 1260000"/>
                  <a:gd name="connsiteY15" fmla="*/ 544103 h 1260000"/>
                  <a:gd name="connsiteX16" fmla="*/ 1251341 w 1260000"/>
                  <a:gd name="connsiteY16" fmla="*/ 544100 h 1260000"/>
                  <a:gd name="connsiteX17" fmla="*/ 1260000 w 1260000"/>
                  <a:gd name="connsiteY17" fmla="*/ 630000 h 1260000"/>
                  <a:gd name="connsiteX18" fmla="*/ 1251917 w 1260000"/>
                  <a:gd name="connsiteY18" fmla="*/ 710184 h 1260000"/>
                  <a:gd name="connsiteX19" fmla="*/ 1246924 w 1260000"/>
                  <a:gd name="connsiteY19" fmla="*/ 710167 h 1260000"/>
                  <a:gd name="connsiteX20" fmla="*/ 1089868 w 1260000"/>
                  <a:gd name="connsiteY20" fmla="*/ 797727 h 1260000"/>
                  <a:gd name="connsiteX21" fmla="*/ 1098799 w 1260000"/>
                  <a:gd name="connsiteY21" fmla="*/ 977321 h 1260000"/>
                  <a:gd name="connsiteX22" fmla="*/ 1123749 w 1260000"/>
                  <a:gd name="connsiteY22" fmla="*/ 1016972 h 1260000"/>
                  <a:gd name="connsiteX23" fmla="*/ 1075477 w 1260000"/>
                  <a:gd name="connsiteY23" fmla="*/ 1075477 h 1260000"/>
                  <a:gd name="connsiteX24" fmla="*/ 1017184 w 1260000"/>
                  <a:gd name="connsiteY24" fmla="*/ 1123573 h 1260000"/>
                  <a:gd name="connsiteX25" fmla="*/ 997845 w 1260000"/>
                  <a:gd name="connsiteY25" fmla="*/ 1104790 h 1260000"/>
                  <a:gd name="connsiteX26" fmla="*/ 820883 w 1260000"/>
                  <a:gd name="connsiteY26" fmla="*/ 1072885 h 1260000"/>
                  <a:gd name="connsiteX27" fmla="*/ 713891 w 1260000"/>
                  <a:gd name="connsiteY27" fmla="*/ 1217406 h 1260000"/>
                  <a:gd name="connsiteX28" fmla="*/ 709535 w 1260000"/>
                  <a:gd name="connsiteY28" fmla="*/ 1251982 h 1260000"/>
                  <a:gd name="connsiteX29" fmla="*/ 630000 w 1260000"/>
                  <a:gd name="connsiteY29" fmla="*/ 1260000 h 1260000"/>
                  <a:gd name="connsiteX30" fmla="*/ 572188 w 1260000"/>
                  <a:gd name="connsiteY30" fmla="*/ 1254172 h 1260000"/>
                  <a:gd name="connsiteX31" fmla="*/ 567557 w 1260000"/>
                  <a:gd name="connsiteY31" fmla="*/ 1217406 h 1260000"/>
                  <a:gd name="connsiteX32" fmla="*/ 460565 w 1260000"/>
                  <a:gd name="connsiteY32" fmla="*/ 1072885 h 1260000"/>
                  <a:gd name="connsiteX33" fmla="*/ 283602 w 1260000"/>
                  <a:gd name="connsiteY33" fmla="*/ 1104790 h 1260000"/>
                  <a:gd name="connsiteX34" fmla="*/ 254412 w 1260000"/>
                  <a:gd name="connsiteY34" fmla="*/ 1133141 h 1260000"/>
                  <a:gd name="connsiteX35" fmla="*/ 184523 w 1260000"/>
                  <a:gd name="connsiteY35" fmla="*/ 1075477 h 1260000"/>
                  <a:gd name="connsiteX36" fmla="*/ 142678 w 1260000"/>
                  <a:gd name="connsiteY36" fmla="*/ 1024761 h 1260000"/>
                  <a:gd name="connsiteX37" fmla="*/ 143656 w 1260000"/>
                  <a:gd name="connsiteY37" fmla="*/ 1023640 h 1260000"/>
                  <a:gd name="connsiteX38" fmla="*/ 181734 w 1260000"/>
                  <a:gd name="connsiteY38" fmla="*/ 797727 h 1260000"/>
                  <a:gd name="connsiteX39" fmla="*/ 24677 w 1260000"/>
                  <a:gd name="connsiteY39" fmla="*/ 710167 h 1260000"/>
                  <a:gd name="connsiteX40" fmla="*/ 8088 w 1260000"/>
                  <a:gd name="connsiteY40" fmla="*/ 710224 h 1260000"/>
                  <a:gd name="connsiteX41" fmla="*/ 0 w 1260000"/>
                  <a:gd name="connsiteY41" fmla="*/ 630000 h 1260000"/>
                  <a:gd name="connsiteX42" fmla="*/ 8665 w 1260000"/>
                  <a:gd name="connsiteY42" fmla="*/ 544049 h 1260000"/>
                  <a:gd name="connsiteX43" fmla="*/ 24677 w 1260000"/>
                  <a:gd name="connsiteY43" fmla="*/ 544103 h 1260000"/>
                  <a:gd name="connsiteX44" fmla="*/ 181734 w 1260000"/>
                  <a:gd name="connsiteY44" fmla="*/ 456543 h 1260000"/>
                  <a:gd name="connsiteX45" fmla="*/ 172803 w 1260000"/>
                  <a:gd name="connsiteY45" fmla="*/ 276950 h 1260000"/>
                  <a:gd name="connsiteX46" fmla="*/ 144879 w 1260000"/>
                  <a:gd name="connsiteY46" fmla="*/ 232573 h 1260000"/>
                  <a:gd name="connsiteX47" fmla="*/ 184523 w 1260000"/>
                  <a:gd name="connsiteY47" fmla="*/ 184523 h 1260000"/>
                  <a:gd name="connsiteX48" fmla="*/ 259475 w 1260000"/>
                  <a:gd name="connsiteY48" fmla="*/ 122682 h 1260000"/>
                  <a:gd name="connsiteX49" fmla="*/ 287067 w 1260000"/>
                  <a:gd name="connsiteY49" fmla="*/ 149480 h 1260000"/>
                  <a:gd name="connsiteX50" fmla="*/ 464030 w 1260000"/>
                  <a:gd name="connsiteY50" fmla="*/ 181386 h 1260000"/>
                  <a:gd name="connsiteX51" fmla="*/ 571022 w 1260000"/>
                  <a:gd name="connsiteY51" fmla="*/ 36865 h 1260000"/>
                  <a:gd name="connsiteX52" fmla="*/ 574967 w 1260000"/>
                  <a:gd name="connsiteY52" fmla="*/ 5548 h 126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260000" h="1260000">
                    <a:moveTo>
                      <a:pt x="630000" y="396000"/>
                    </a:moveTo>
                    <a:cubicBezTo>
                      <a:pt x="500765" y="396000"/>
                      <a:pt x="396000" y="500765"/>
                      <a:pt x="396000" y="630000"/>
                    </a:cubicBezTo>
                    <a:cubicBezTo>
                      <a:pt x="396000" y="759235"/>
                      <a:pt x="500765" y="864000"/>
                      <a:pt x="630000" y="864000"/>
                    </a:cubicBezTo>
                    <a:cubicBezTo>
                      <a:pt x="759235" y="864000"/>
                      <a:pt x="864000" y="759235"/>
                      <a:pt x="864000" y="630000"/>
                    </a:cubicBezTo>
                    <a:cubicBezTo>
                      <a:pt x="864000" y="500765"/>
                      <a:pt x="759235" y="396000"/>
                      <a:pt x="630000" y="396000"/>
                    </a:cubicBezTo>
                    <a:close/>
                    <a:moveTo>
                      <a:pt x="630000" y="0"/>
                    </a:moveTo>
                    <a:lnTo>
                      <a:pt x="713776" y="8445"/>
                    </a:lnTo>
                    <a:lnTo>
                      <a:pt x="717356" y="36865"/>
                    </a:lnTo>
                    <a:cubicBezTo>
                      <a:pt x="732075" y="105778"/>
                      <a:pt x="768902" y="159396"/>
                      <a:pt x="824348" y="181386"/>
                    </a:cubicBezTo>
                    <a:cubicBezTo>
                      <a:pt x="879794" y="203375"/>
                      <a:pt x="943359" y="189572"/>
                      <a:pt x="1001310" y="149480"/>
                    </a:cubicBezTo>
                    <a:lnTo>
                      <a:pt x="1015868" y="135341"/>
                    </a:lnTo>
                    <a:lnTo>
                      <a:pt x="1075477" y="184523"/>
                    </a:lnTo>
                    <a:lnTo>
                      <a:pt x="1123669" y="242932"/>
                    </a:lnTo>
                    <a:lnTo>
                      <a:pt x="1102264" y="276950"/>
                    </a:lnTo>
                    <a:cubicBezTo>
                      <a:pt x="1069940" y="339566"/>
                      <a:pt x="1064409" y="404378"/>
                      <a:pt x="1093333" y="456543"/>
                    </a:cubicBezTo>
                    <a:cubicBezTo>
                      <a:pt x="1122256" y="508708"/>
                      <a:pt x="1180157" y="538349"/>
                      <a:pt x="1250389" y="544103"/>
                    </a:cubicBezTo>
                    <a:lnTo>
                      <a:pt x="1251341" y="544100"/>
                    </a:lnTo>
                    <a:lnTo>
                      <a:pt x="1260000" y="630000"/>
                    </a:lnTo>
                    <a:lnTo>
                      <a:pt x="1251917" y="710184"/>
                    </a:lnTo>
                    <a:lnTo>
                      <a:pt x="1246924" y="710167"/>
                    </a:lnTo>
                    <a:cubicBezTo>
                      <a:pt x="1176692" y="715921"/>
                      <a:pt x="1118791" y="745562"/>
                      <a:pt x="1089868" y="797727"/>
                    </a:cubicBezTo>
                    <a:cubicBezTo>
                      <a:pt x="1060944" y="849892"/>
                      <a:pt x="1066475" y="914704"/>
                      <a:pt x="1098799" y="977321"/>
                    </a:cubicBezTo>
                    <a:lnTo>
                      <a:pt x="1123749" y="1016972"/>
                    </a:lnTo>
                    <a:lnTo>
                      <a:pt x="1075477" y="1075477"/>
                    </a:lnTo>
                    <a:lnTo>
                      <a:pt x="1017184" y="1123573"/>
                    </a:lnTo>
                    <a:lnTo>
                      <a:pt x="997845" y="1104790"/>
                    </a:lnTo>
                    <a:cubicBezTo>
                      <a:pt x="939894" y="1064698"/>
                      <a:pt x="876328" y="1050895"/>
                      <a:pt x="820883" y="1072885"/>
                    </a:cubicBezTo>
                    <a:cubicBezTo>
                      <a:pt x="765437" y="1094874"/>
                      <a:pt x="728610" y="1148493"/>
                      <a:pt x="713891" y="1217406"/>
                    </a:cubicBezTo>
                    <a:lnTo>
                      <a:pt x="709535" y="1251982"/>
                    </a:lnTo>
                    <a:lnTo>
                      <a:pt x="630000" y="1260000"/>
                    </a:lnTo>
                    <a:lnTo>
                      <a:pt x="572188" y="1254172"/>
                    </a:lnTo>
                    <a:lnTo>
                      <a:pt x="567557" y="1217406"/>
                    </a:lnTo>
                    <a:cubicBezTo>
                      <a:pt x="552837" y="1148493"/>
                      <a:pt x="516011" y="1094874"/>
                      <a:pt x="460565" y="1072885"/>
                    </a:cubicBezTo>
                    <a:cubicBezTo>
                      <a:pt x="405119" y="1050895"/>
                      <a:pt x="341553" y="1064698"/>
                      <a:pt x="283602" y="1104790"/>
                    </a:cubicBezTo>
                    <a:lnTo>
                      <a:pt x="254412" y="1133141"/>
                    </a:lnTo>
                    <a:lnTo>
                      <a:pt x="184523" y="1075477"/>
                    </a:lnTo>
                    <a:lnTo>
                      <a:pt x="142678" y="1024761"/>
                    </a:lnTo>
                    <a:lnTo>
                      <a:pt x="143656" y="1023640"/>
                    </a:lnTo>
                    <a:cubicBezTo>
                      <a:pt x="200208" y="947901"/>
                      <a:pt x="217888" y="862934"/>
                      <a:pt x="181734" y="797727"/>
                    </a:cubicBezTo>
                    <a:cubicBezTo>
                      <a:pt x="152811" y="745562"/>
                      <a:pt x="94909" y="715921"/>
                      <a:pt x="24677" y="710167"/>
                    </a:cubicBezTo>
                    <a:lnTo>
                      <a:pt x="8088" y="710224"/>
                    </a:lnTo>
                    <a:lnTo>
                      <a:pt x="0" y="630000"/>
                    </a:lnTo>
                    <a:lnTo>
                      <a:pt x="8665" y="544049"/>
                    </a:lnTo>
                    <a:lnTo>
                      <a:pt x="24677" y="544103"/>
                    </a:lnTo>
                    <a:cubicBezTo>
                      <a:pt x="94909" y="538349"/>
                      <a:pt x="152811" y="508708"/>
                      <a:pt x="181734" y="456543"/>
                    </a:cubicBezTo>
                    <a:cubicBezTo>
                      <a:pt x="210657" y="404378"/>
                      <a:pt x="205126" y="339566"/>
                      <a:pt x="172803" y="276950"/>
                    </a:cubicBezTo>
                    <a:lnTo>
                      <a:pt x="144879" y="232573"/>
                    </a:lnTo>
                    <a:lnTo>
                      <a:pt x="184523" y="184523"/>
                    </a:lnTo>
                    <a:lnTo>
                      <a:pt x="259475" y="122682"/>
                    </a:lnTo>
                    <a:lnTo>
                      <a:pt x="287067" y="149480"/>
                    </a:lnTo>
                    <a:cubicBezTo>
                      <a:pt x="345018" y="189572"/>
                      <a:pt x="408584" y="203375"/>
                      <a:pt x="464030" y="181386"/>
                    </a:cubicBezTo>
                    <a:cubicBezTo>
                      <a:pt x="519476" y="159396"/>
                      <a:pt x="556302" y="105778"/>
                      <a:pt x="571022" y="36865"/>
                    </a:cubicBezTo>
                    <a:lnTo>
                      <a:pt x="574967" y="554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72000" tIns="54000" rIns="72000" bIns="5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61925" indent="-161925" algn="ctr">
                  <a:spcAft>
                    <a:spcPts val="422"/>
                  </a:spcAft>
                  <a:buClr>
                    <a:schemeClr val="tx2"/>
                  </a:buClr>
                </a:pPr>
                <a:endParaRPr lang="de-DE" sz="1050" dirty="0"/>
              </a:p>
            </p:txBody>
          </p:sp>
        </p:grpSp>
      </p:grpSp>
      <p:sp>
        <p:nvSpPr>
          <p:cNvPr id="2" name="IFXSHAPE"/>
          <p:cNvSpPr>
            <a:spLocks noGrp="1"/>
          </p:cNvSpPr>
          <p:nvPr userDrawn="1">
            <p:ph type="title"/>
          </p:nvPr>
        </p:nvSpPr>
        <p:spPr>
          <a:xfrm>
            <a:off x="365740" y="251101"/>
            <a:ext cx="8419277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0" name="IFXSHAPE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611488" y="1718799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12" name="IFXSHAPE"/>
          <p:cNvSpPr>
            <a:spLocks noGrp="1"/>
          </p:cNvSpPr>
          <p:nvPr userDrawn="1">
            <p:ph type="body" sz="quarter" idx="16"/>
          </p:nvPr>
        </p:nvSpPr>
        <p:spPr>
          <a:xfrm>
            <a:off x="367638" y="1329928"/>
            <a:ext cx="2160000" cy="810000"/>
          </a:xfrm>
        </p:spPr>
        <p:txBody>
          <a:bodyPr lIns="0" tIns="0" rIns="0" bIns="0" anchor="ctr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7" name="IFXSHAPE"/>
          <p:cNvSpPr>
            <a:spLocks noGrp="1"/>
          </p:cNvSpPr>
          <p:nvPr userDrawn="1">
            <p:ph type="body" sz="quarter" idx="17"/>
          </p:nvPr>
        </p:nvSpPr>
        <p:spPr>
          <a:xfrm>
            <a:off x="365107" y="2511091"/>
            <a:ext cx="2160000" cy="810000"/>
          </a:xfrm>
        </p:spPr>
        <p:txBody>
          <a:bodyPr lIns="0" tIns="0" rIns="0" bIns="0" anchor="ctr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2" name="IFXSHAPE"/>
          <p:cNvSpPr>
            <a:spLocks noGrp="1"/>
          </p:cNvSpPr>
          <p:nvPr userDrawn="1">
            <p:ph type="body" sz="quarter" idx="18"/>
          </p:nvPr>
        </p:nvSpPr>
        <p:spPr>
          <a:xfrm>
            <a:off x="371162" y="3706673"/>
            <a:ext cx="2160000" cy="810000"/>
          </a:xfrm>
        </p:spPr>
        <p:txBody>
          <a:bodyPr lIns="0" tIns="0" rIns="0" bIns="0" anchor="ctr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3" name="IFXSHAPE"/>
          <p:cNvSpPr>
            <a:spLocks noGrp="1"/>
          </p:cNvSpPr>
          <p:nvPr userDrawn="1">
            <p:ph type="body" sz="quarter" idx="19"/>
          </p:nvPr>
        </p:nvSpPr>
        <p:spPr>
          <a:xfrm>
            <a:off x="6625016" y="1332287"/>
            <a:ext cx="2160000" cy="810000"/>
          </a:xfrm>
        </p:spPr>
        <p:txBody>
          <a:bodyPr lIns="0" tIns="0" rIns="0" bIns="0" anchor="ctr"/>
          <a:lstStyle>
            <a:lvl1pPr marL="0" indent="0" algn="r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4" name="IFXSHAPE"/>
          <p:cNvSpPr>
            <a:spLocks noGrp="1"/>
          </p:cNvSpPr>
          <p:nvPr userDrawn="1">
            <p:ph type="body" sz="quarter" idx="20"/>
          </p:nvPr>
        </p:nvSpPr>
        <p:spPr>
          <a:xfrm>
            <a:off x="6625016" y="2528985"/>
            <a:ext cx="2160000" cy="810000"/>
          </a:xfrm>
        </p:spPr>
        <p:txBody>
          <a:bodyPr lIns="0" tIns="0" rIns="0" bIns="0" anchor="ctr"/>
          <a:lstStyle>
            <a:lvl1pPr marL="0" indent="0" algn="r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8" name="IFXSHAPE"/>
          <p:cNvSpPr>
            <a:spLocks noGrp="1"/>
          </p:cNvSpPr>
          <p:nvPr userDrawn="1">
            <p:ph type="body" sz="quarter" idx="21"/>
          </p:nvPr>
        </p:nvSpPr>
        <p:spPr>
          <a:xfrm>
            <a:off x="6625016" y="3711743"/>
            <a:ext cx="2160000" cy="810000"/>
          </a:xfrm>
        </p:spPr>
        <p:txBody>
          <a:bodyPr lIns="0" tIns="0" rIns="0" bIns="0" anchor="ctr"/>
          <a:lstStyle>
            <a:lvl1pPr marL="0" indent="0" algn="r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24" name="Gewinkelter Verbinder 23"/>
          <p:cNvCxnSpPr/>
          <p:nvPr userDrawn="1"/>
        </p:nvCxnSpPr>
        <p:spPr bwMode="auto">
          <a:xfrm>
            <a:off x="499487" y="1329929"/>
            <a:ext cx="3384000" cy="432000"/>
          </a:xfrm>
          <a:prstGeom prst="bentConnector3">
            <a:avLst>
              <a:gd name="adj1" fmla="val 99776"/>
            </a:avLst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Gerader Verbinder 66"/>
          <p:cNvCxnSpPr/>
          <p:nvPr userDrawn="1"/>
        </p:nvCxnSpPr>
        <p:spPr bwMode="auto">
          <a:xfrm flipV="1">
            <a:off x="2700650" y="2927245"/>
            <a:ext cx="427521" cy="2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" name="IFXSHAPE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4968462" y="1708327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69" name="IFXSHAPE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5424691" y="2669927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70" name="IFXSHAPE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4969909" y="3598391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71" name="IFXSHAPE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604988" y="3596165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72" name="IFXSHAPE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3235077" y="2668860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cxnSp>
        <p:nvCxnSpPr>
          <p:cNvPr id="79" name="Gewinkelter Verbinder 78"/>
          <p:cNvCxnSpPr/>
          <p:nvPr userDrawn="1"/>
        </p:nvCxnSpPr>
        <p:spPr bwMode="auto">
          <a:xfrm flipH="1">
            <a:off x="5228804" y="1323509"/>
            <a:ext cx="3384000" cy="432000"/>
          </a:xfrm>
          <a:prstGeom prst="bentConnector3">
            <a:avLst>
              <a:gd name="adj1" fmla="val 99776"/>
            </a:avLst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Gewinkelter Verbinder 79"/>
          <p:cNvCxnSpPr/>
          <p:nvPr userDrawn="1"/>
        </p:nvCxnSpPr>
        <p:spPr bwMode="auto">
          <a:xfrm flipV="1">
            <a:off x="495928" y="4092104"/>
            <a:ext cx="3384000" cy="432000"/>
          </a:xfrm>
          <a:prstGeom prst="bentConnector3">
            <a:avLst>
              <a:gd name="adj1" fmla="val 99776"/>
            </a:avLst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Gewinkelter Verbinder 80"/>
          <p:cNvCxnSpPr/>
          <p:nvPr userDrawn="1"/>
        </p:nvCxnSpPr>
        <p:spPr bwMode="auto">
          <a:xfrm flipH="1" flipV="1">
            <a:off x="5228804" y="4092104"/>
            <a:ext cx="3384000" cy="432000"/>
          </a:xfrm>
          <a:prstGeom prst="bentConnector3">
            <a:avLst>
              <a:gd name="adj1" fmla="val 99776"/>
            </a:avLst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Gerader Verbinder 30"/>
          <p:cNvCxnSpPr/>
          <p:nvPr userDrawn="1"/>
        </p:nvCxnSpPr>
        <p:spPr bwMode="auto">
          <a:xfrm flipV="1">
            <a:off x="5990991" y="2927243"/>
            <a:ext cx="427521" cy="2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IFXSHAPE"/>
          <p:cNvSpPr>
            <a:spLocks noGrp="1"/>
          </p:cNvSpPr>
          <p:nvPr>
            <p:ph type="dt" sz="half" idx="2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55126860"/>
      </p:ext>
    </p:extLst>
  </p:cSld>
  <p:clrMapOvr>
    <a:masterClrMapping/>
  </p:clrMapOvr>
  <p:hf hdr="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feilkre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8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CAFCC69-293D-4B90-90FF-2C61841D56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40" y="251101"/>
            <a:ext cx="8419835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cxnSp>
        <p:nvCxnSpPr>
          <p:cNvPr id="3" name="Gerader Verbinder 2"/>
          <p:cNvCxnSpPr/>
          <p:nvPr userDrawn="1"/>
        </p:nvCxnSpPr>
        <p:spPr bwMode="auto">
          <a:xfrm flipH="1" flipV="1">
            <a:off x="358728" y="2822012"/>
            <a:ext cx="3097370" cy="14307"/>
          </a:xfrm>
          <a:prstGeom prst="line">
            <a:avLst/>
          </a:prstGeom>
          <a:noFill/>
          <a:ln w="9525" cap="flat" cmpd="sng" algn="ctr">
            <a:solidFill>
              <a:srgbClr val="179C7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" name="Gerader Verbinder 3"/>
          <p:cNvCxnSpPr/>
          <p:nvPr userDrawn="1"/>
        </p:nvCxnSpPr>
        <p:spPr bwMode="auto">
          <a:xfrm flipH="1">
            <a:off x="4977556" y="1891905"/>
            <a:ext cx="3808019" cy="4771"/>
          </a:xfrm>
          <a:prstGeom prst="line">
            <a:avLst/>
          </a:prstGeom>
          <a:noFill/>
          <a:ln w="9525" cap="flat" cmpd="sng" algn="ctr">
            <a:solidFill>
              <a:srgbClr val="179C7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Gerader Verbinder 4"/>
          <p:cNvCxnSpPr/>
          <p:nvPr userDrawn="1"/>
        </p:nvCxnSpPr>
        <p:spPr bwMode="auto">
          <a:xfrm flipH="1">
            <a:off x="5724417" y="2804885"/>
            <a:ext cx="3061158" cy="0"/>
          </a:xfrm>
          <a:prstGeom prst="line">
            <a:avLst/>
          </a:prstGeom>
          <a:noFill/>
          <a:ln w="9525" cap="flat" cmpd="sng" algn="ctr">
            <a:solidFill>
              <a:srgbClr val="179C7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Gerader Verbinder 12"/>
          <p:cNvCxnSpPr/>
          <p:nvPr userDrawn="1"/>
        </p:nvCxnSpPr>
        <p:spPr bwMode="auto">
          <a:xfrm flipH="1">
            <a:off x="367198" y="3839374"/>
            <a:ext cx="3610659" cy="1"/>
          </a:xfrm>
          <a:prstGeom prst="line">
            <a:avLst/>
          </a:prstGeom>
          <a:noFill/>
          <a:ln w="9525" cap="flat" cmpd="sng" algn="ctr">
            <a:solidFill>
              <a:srgbClr val="179C7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4" name="Gruppieren 13"/>
          <p:cNvGrpSpPr/>
          <p:nvPr userDrawn="1"/>
        </p:nvGrpSpPr>
        <p:grpSpPr>
          <a:xfrm>
            <a:off x="367197" y="1892174"/>
            <a:ext cx="3249289" cy="269227"/>
            <a:chOff x="468314" y="2522897"/>
            <a:chExt cx="3148172" cy="358969"/>
          </a:xfrm>
        </p:grpSpPr>
        <p:cxnSp>
          <p:nvCxnSpPr>
            <p:cNvPr id="15" name="Gerader Verbinder 14"/>
            <p:cNvCxnSpPr/>
            <p:nvPr userDrawn="1"/>
          </p:nvCxnSpPr>
          <p:spPr bwMode="auto">
            <a:xfrm flipH="1">
              <a:off x="468314" y="2522897"/>
              <a:ext cx="3148172" cy="0"/>
            </a:xfrm>
            <a:prstGeom prst="line">
              <a:avLst/>
            </a:prstGeom>
            <a:noFill/>
            <a:ln w="9525" cap="flat" cmpd="sng" algn="ctr">
              <a:solidFill>
                <a:srgbClr val="179C7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Gerader Verbinder 15"/>
            <p:cNvCxnSpPr/>
            <p:nvPr userDrawn="1"/>
          </p:nvCxnSpPr>
          <p:spPr bwMode="auto">
            <a:xfrm>
              <a:off x="3616486" y="2522897"/>
              <a:ext cx="0" cy="358969"/>
            </a:xfrm>
            <a:prstGeom prst="line">
              <a:avLst/>
            </a:prstGeom>
            <a:noFill/>
            <a:ln w="9525" cap="flat" cmpd="sng" algn="ctr">
              <a:solidFill>
                <a:srgbClr val="179C7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7" name="Gruppieren 16"/>
          <p:cNvGrpSpPr/>
          <p:nvPr userDrawn="1"/>
        </p:nvGrpSpPr>
        <p:grpSpPr>
          <a:xfrm>
            <a:off x="5382196" y="3798179"/>
            <a:ext cx="3403379" cy="69715"/>
            <a:chOff x="5530585" y="4833156"/>
            <a:chExt cx="3148172" cy="324036"/>
          </a:xfrm>
        </p:grpSpPr>
        <p:cxnSp>
          <p:nvCxnSpPr>
            <p:cNvPr id="18" name="Gerader Verbinder 17"/>
            <p:cNvCxnSpPr/>
            <p:nvPr userDrawn="1"/>
          </p:nvCxnSpPr>
          <p:spPr bwMode="auto">
            <a:xfrm flipH="1">
              <a:off x="5530585" y="5157192"/>
              <a:ext cx="3148172" cy="0"/>
            </a:xfrm>
            <a:prstGeom prst="line">
              <a:avLst/>
            </a:prstGeom>
            <a:noFill/>
            <a:ln w="9525" cap="flat" cmpd="sng" algn="ctr">
              <a:solidFill>
                <a:srgbClr val="179C7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Gerader Verbinder 18"/>
            <p:cNvCxnSpPr/>
            <p:nvPr userDrawn="1"/>
          </p:nvCxnSpPr>
          <p:spPr bwMode="auto">
            <a:xfrm flipV="1">
              <a:off x="5531218" y="4833156"/>
              <a:ext cx="0" cy="324036"/>
            </a:xfrm>
            <a:prstGeom prst="line">
              <a:avLst/>
            </a:prstGeom>
            <a:noFill/>
            <a:ln w="9525" cap="flat" cmpd="sng" algn="ctr">
              <a:solidFill>
                <a:srgbClr val="179C7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0" name="IFXSHAPE"/>
          <p:cNvSpPr>
            <a:spLocks noGrp="1"/>
          </p:cNvSpPr>
          <p:nvPr>
            <p:ph type="body" sz="quarter" idx="10"/>
          </p:nvPr>
        </p:nvSpPr>
        <p:spPr>
          <a:xfrm>
            <a:off x="367197" y="1905695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1"/>
          </p:nvPr>
        </p:nvSpPr>
        <p:spPr>
          <a:xfrm>
            <a:off x="367197" y="2836319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12"/>
          </p:nvPr>
        </p:nvSpPr>
        <p:spPr>
          <a:xfrm>
            <a:off x="367197" y="3839373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13"/>
          </p:nvPr>
        </p:nvSpPr>
        <p:spPr>
          <a:xfrm>
            <a:off x="6139191" y="1905695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14"/>
          </p:nvPr>
        </p:nvSpPr>
        <p:spPr>
          <a:xfrm>
            <a:off x="6146591" y="2817131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5" name="IFXSHAPE"/>
          <p:cNvSpPr>
            <a:spLocks noGrp="1"/>
          </p:cNvSpPr>
          <p:nvPr>
            <p:ph type="body" sz="quarter" idx="15"/>
          </p:nvPr>
        </p:nvSpPr>
        <p:spPr>
          <a:xfrm>
            <a:off x="6146591" y="3880139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grpSp>
        <p:nvGrpSpPr>
          <p:cNvPr id="26" name="Gruppieren 25"/>
          <p:cNvGrpSpPr>
            <a:grpSpLocks noChangeAspect="1"/>
          </p:cNvGrpSpPr>
          <p:nvPr userDrawn="1"/>
        </p:nvGrpSpPr>
        <p:grpSpPr>
          <a:xfrm>
            <a:off x="3342191" y="1691129"/>
            <a:ext cx="2390777" cy="2511000"/>
            <a:chOff x="3105702" y="1841500"/>
            <a:chExt cx="2931059" cy="3078852"/>
          </a:xfrm>
        </p:grpSpPr>
        <p:sp>
          <p:nvSpPr>
            <p:cNvPr id="27" name="Freeform 4"/>
            <p:cNvSpPr>
              <a:spLocks/>
            </p:cNvSpPr>
            <p:nvPr userDrawn="1"/>
          </p:nvSpPr>
          <p:spPr bwMode="gray">
            <a:xfrm>
              <a:off x="4090403" y="3963187"/>
              <a:ext cx="1946358" cy="517566"/>
            </a:xfrm>
            <a:custGeom>
              <a:avLst/>
              <a:gdLst>
                <a:gd name="T0" fmla="*/ 1784 w 731"/>
                <a:gd name="T1" fmla="*/ 18 h 206"/>
                <a:gd name="T2" fmla="*/ 2014 w 731"/>
                <a:gd name="T3" fmla="*/ 280 h 206"/>
                <a:gd name="T4" fmla="*/ 1923 w 731"/>
                <a:gd name="T5" fmla="*/ 267 h 206"/>
                <a:gd name="T6" fmla="*/ 1805 w 731"/>
                <a:gd name="T7" fmla="*/ 314 h 206"/>
                <a:gd name="T8" fmla="*/ 1686 w 731"/>
                <a:gd name="T9" fmla="*/ 357 h 206"/>
                <a:gd name="T10" fmla="*/ 1549 w 731"/>
                <a:gd name="T11" fmla="*/ 400 h 206"/>
                <a:gd name="T12" fmla="*/ 1427 w 731"/>
                <a:gd name="T13" fmla="*/ 429 h 206"/>
                <a:gd name="T14" fmla="*/ 1312 w 731"/>
                <a:gd name="T15" fmla="*/ 450 h 206"/>
                <a:gd name="T16" fmla="*/ 1190 w 731"/>
                <a:gd name="T17" fmla="*/ 463 h 206"/>
                <a:gd name="T18" fmla="*/ 1055 w 731"/>
                <a:gd name="T19" fmla="*/ 470 h 206"/>
                <a:gd name="T20" fmla="*/ 885 w 731"/>
                <a:gd name="T21" fmla="*/ 460 h 206"/>
                <a:gd name="T22" fmla="*/ 738 w 731"/>
                <a:gd name="T23" fmla="*/ 447 h 206"/>
                <a:gd name="T24" fmla="*/ 619 w 731"/>
                <a:gd name="T25" fmla="*/ 429 h 206"/>
                <a:gd name="T26" fmla="*/ 496 w 731"/>
                <a:gd name="T27" fmla="*/ 395 h 206"/>
                <a:gd name="T28" fmla="*/ 353 w 731"/>
                <a:gd name="T29" fmla="*/ 344 h 206"/>
                <a:gd name="T30" fmla="*/ 233 w 731"/>
                <a:gd name="T31" fmla="*/ 291 h 206"/>
                <a:gd name="T32" fmla="*/ 152 w 731"/>
                <a:gd name="T33" fmla="*/ 245 h 206"/>
                <a:gd name="T34" fmla="*/ 0 w 731"/>
                <a:gd name="T35" fmla="*/ 135 h 206"/>
                <a:gd name="T36" fmla="*/ 192 w 731"/>
                <a:gd name="T37" fmla="*/ 233 h 206"/>
                <a:gd name="T38" fmla="*/ 315 w 731"/>
                <a:gd name="T39" fmla="*/ 282 h 206"/>
                <a:gd name="T40" fmla="*/ 427 w 731"/>
                <a:gd name="T41" fmla="*/ 309 h 206"/>
                <a:gd name="T42" fmla="*/ 546 w 731"/>
                <a:gd name="T43" fmla="*/ 333 h 206"/>
                <a:gd name="T44" fmla="*/ 669 w 731"/>
                <a:gd name="T45" fmla="*/ 342 h 206"/>
                <a:gd name="T46" fmla="*/ 778 w 731"/>
                <a:gd name="T47" fmla="*/ 344 h 206"/>
                <a:gd name="T48" fmla="*/ 910 w 731"/>
                <a:gd name="T49" fmla="*/ 338 h 206"/>
                <a:gd name="T50" fmla="*/ 1025 w 731"/>
                <a:gd name="T51" fmla="*/ 324 h 206"/>
                <a:gd name="T52" fmla="*/ 1181 w 731"/>
                <a:gd name="T53" fmla="*/ 298 h 206"/>
                <a:gd name="T54" fmla="*/ 1316 w 731"/>
                <a:gd name="T55" fmla="*/ 267 h 206"/>
                <a:gd name="T56" fmla="*/ 1444 w 731"/>
                <a:gd name="T57" fmla="*/ 229 h 206"/>
                <a:gd name="T58" fmla="*/ 1574 w 731"/>
                <a:gd name="T59" fmla="*/ 183 h 206"/>
                <a:gd name="T60" fmla="*/ 1695 w 731"/>
                <a:gd name="T61" fmla="*/ 133 h 206"/>
                <a:gd name="T62" fmla="*/ 1824 w 731"/>
                <a:gd name="T63" fmla="*/ 64 h 20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31"/>
                <a:gd name="T97" fmla="*/ 0 h 206"/>
                <a:gd name="T98" fmla="*/ 731 w 731"/>
                <a:gd name="T99" fmla="*/ 206 h 20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31" h="206">
                  <a:moveTo>
                    <a:pt x="610" y="28"/>
                  </a:moveTo>
                  <a:lnTo>
                    <a:pt x="597" y="8"/>
                  </a:lnTo>
                  <a:lnTo>
                    <a:pt x="730" y="0"/>
                  </a:lnTo>
                  <a:lnTo>
                    <a:pt x="674" y="122"/>
                  </a:lnTo>
                  <a:lnTo>
                    <a:pt x="661" y="102"/>
                  </a:lnTo>
                  <a:lnTo>
                    <a:pt x="643" y="116"/>
                  </a:lnTo>
                  <a:lnTo>
                    <a:pt x="620" y="129"/>
                  </a:lnTo>
                  <a:lnTo>
                    <a:pt x="604" y="137"/>
                  </a:lnTo>
                  <a:lnTo>
                    <a:pt x="586" y="146"/>
                  </a:lnTo>
                  <a:lnTo>
                    <a:pt x="564" y="156"/>
                  </a:lnTo>
                  <a:lnTo>
                    <a:pt x="542" y="166"/>
                  </a:lnTo>
                  <a:lnTo>
                    <a:pt x="518" y="174"/>
                  </a:lnTo>
                  <a:lnTo>
                    <a:pt x="500" y="179"/>
                  </a:lnTo>
                  <a:lnTo>
                    <a:pt x="477" y="187"/>
                  </a:lnTo>
                  <a:lnTo>
                    <a:pt x="455" y="193"/>
                  </a:lnTo>
                  <a:lnTo>
                    <a:pt x="439" y="196"/>
                  </a:lnTo>
                  <a:lnTo>
                    <a:pt x="417" y="201"/>
                  </a:lnTo>
                  <a:lnTo>
                    <a:pt x="398" y="202"/>
                  </a:lnTo>
                  <a:lnTo>
                    <a:pt x="375" y="204"/>
                  </a:lnTo>
                  <a:lnTo>
                    <a:pt x="353" y="205"/>
                  </a:lnTo>
                  <a:lnTo>
                    <a:pt x="324" y="202"/>
                  </a:lnTo>
                  <a:lnTo>
                    <a:pt x="296" y="201"/>
                  </a:lnTo>
                  <a:lnTo>
                    <a:pt x="270" y="198"/>
                  </a:lnTo>
                  <a:lnTo>
                    <a:pt x="247" y="195"/>
                  </a:lnTo>
                  <a:lnTo>
                    <a:pt x="226" y="192"/>
                  </a:lnTo>
                  <a:lnTo>
                    <a:pt x="207" y="187"/>
                  </a:lnTo>
                  <a:lnTo>
                    <a:pt x="184" y="180"/>
                  </a:lnTo>
                  <a:lnTo>
                    <a:pt x="166" y="172"/>
                  </a:lnTo>
                  <a:lnTo>
                    <a:pt x="142" y="162"/>
                  </a:lnTo>
                  <a:lnTo>
                    <a:pt x="118" y="150"/>
                  </a:lnTo>
                  <a:lnTo>
                    <a:pt x="101" y="140"/>
                  </a:lnTo>
                  <a:lnTo>
                    <a:pt x="78" y="127"/>
                  </a:lnTo>
                  <a:lnTo>
                    <a:pt x="62" y="116"/>
                  </a:lnTo>
                  <a:lnTo>
                    <a:pt x="51" y="107"/>
                  </a:lnTo>
                  <a:lnTo>
                    <a:pt x="32" y="91"/>
                  </a:lnTo>
                  <a:lnTo>
                    <a:pt x="0" y="59"/>
                  </a:lnTo>
                  <a:lnTo>
                    <a:pt x="44" y="89"/>
                  </a:lnTo>
                  <a:lnTo>
                    <a:pt x="64" y="102"/>
                  </a:lnTo>
                  <a:lnTo>
                    <a:pt x="83" y="113"/>
                  </a:lnTo>
                  <a:lnTo>
                    <a:pt x="105" y="123"/>
                  </a:lnTo>
                  <a:lnTo>
                    <a:pt x="124" y="129"/>
                  </a:lnTo>
                  <a:lnTo>
                    <a:pt x="143" y="135"/>
                  </a:lnTo>
                  <a:lnTo>
                    <a:pt x="166" y="141"/>
                  </a:lnTo>
                  <a:lnTo>
                    <a:pt x="183" y="145"/>
                  </a:lnTo>
                  <a:lnTo>
                    <a:pt x="203" y="148"/>
                  </a:lnTo>
                  <a:lnTo>
                    <a:pt x="224" y="149"/>
                  </a:lnTo>
                  <a:lnTo>
                    <a:pt x="244" y="149"/>
                  </a:lnTo>
                  <a:lnTo>
                    <a:pt x="260" y="150"/>
                  </a:lnTo>
                  <a:lnTo>
                    <a:pt x="282" y="148"/>
                  </a:lnTo>
                  <a:lnTo>
                    <a:pt x="304" y="147"/>
                  </a:lnTo>
                  <a:lnTo>
                    <a:pt x="323" y="144"/>
                  </a:lnTo>
                  <a:lnTo>
                    <a:pt x="343" y="141"/>
                  </a:lnTo>
                  <a:lnTo>
                    <a:pt x="369" y="137"/>
                  </a:lnTo>
                  <a:lnTo>
                    <a:pt x="395" y="130"/>
                  </a:lnTo>
                  <a:lnTo>
                    <a:pt x="418" y="123"/>
                  </a:lnTo>
                  <a:lnTo>
                    <a:pt x="440" y="116"/>
                  </a:lnTo>
                  <a:lnTo>
                    <a:pt x="463" y="108"/>
                  </a:lnTo>
                  <a:lnTo>
                    <a:pt x="483" y="100"/>
                  </a:lnTo>
                  <a:lnTo>
                    <a:pt x="503" y="91"/>
                  </a:lnTo>
                  <a:lnTo>
                    <a:pt x="526" y="80"/>
                  </a:lnTo>
                  <a:lnTo>
                    <a:pt x="544" y="72"/>
                  </a:lnTo>
                  <a:lnTo>
                    <a:pt x="567" y="58"/>
                  </a:lnTo>
                  <a:lnTo>
                    <a:pt x="585" y="48"/>
                  </a:lnTo>
                  <a:lnTo>
                    <a:pt x="610" y="28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  <p:sp>
          <p:nvSpPr>
            <p:cNvPr id="28" name="Freeform 5"/>
            <p:cNvSpPr>
              <a:spLocks/>
            </p:cNvSpPr>
            <p:nvPr userDrawn="1"/>
          </p:nvSpPr>
          <p:spPr bwMode="gray">
            <a:xfrm>
              <a:off x="3176367" y="2272805"/>
              <a:ext cx="1943286" cy="535813"/>
            </a:xfrm>
            <a:custGeom>
              <a:avLst/>
              <a:gdLst>
                <a:gd name="T0" fmla="*/ 394 w 730"/>
                <a:gd name="T1" fmla="*/ 463 h 213"/>
                <a:gd name="T2" fmla="*/ 159 w 730"/>
                <a:gd name="T3" fmla="*/ 202 h 213"/>
                <a:gd name="T4" fmla="*/ 254 w 730"/>
                <a:gd name="T5" fmla="*/ 217 h 213"/>
                <a:gd name="T6" fmla="*/ 368 w 730"/>
                <a:gd name="T7" fmla="*/ 165 h 213"/>
                <a:gd name="T8" fmla="*/ 484 w 730"/>
                <a:gd name="T9" fmla="*/ 120 h 213"/>
                <a:gd name="T10" fmla="*/ 622 w 730"/>
                <a:gd name="T11" fmla="*/ 76 h 213"/>
                <a:gd name="T12" fmla="*/ 742 w 730"/>
                <a:gd name="T13" fmla="*/ 45 h 213"/>
                <a:gd name="T14" fmla="*/ 861 w 730"/>
                <a:gd name="T15" fmla="*/ 23 h 213"/>
                <a:gd name="T16" fmla="*/ 980 w 730"/>
                <a:gd name="T17" fmla="*/ 8 h 213"/>
                <a:gd name="T18" fmla="*/ 1115 w 730"/>
                <a:gd name="T19" fmla="*/ 0 h 213"/>
                <a:gd name="T20" fmla="*/ 1284 w 730"/>
                <a:gd name="T21" fmla="*/ 5 h 213"/>
                <a:gd name="T22" fmla="*/ 1431 w 730"/>
                <a:gd name="T23" fmla="*/ 17 h 213"/>
                <a:gd name="T24" fmla="*/ 1549 w 730"/>
                <a:gd name="T25" fmla="*/ 35 h 213"/>
                <a:gd name="T26" fmla="*/ 1673 w 730"/>
                <a:gd name="T27" fmla="*/ 64 h 213"/>
                <a:gd name="T28" fmla="*/ 1813 w 730"/>
                <a:gd name="T29" fmla="*/ 115 h 213"/>
                <a:gd name="T30" fmla="*/ 1936 w 730"/>
                <a:gd name="T31" fmla="*/ 168 h 213"/>
                <a:gd name="T32" fmla="*/ 2017 w 730"/>
                <a:gd name="T33" fmla="*/ 209 h 213"/>
                <a:gd name="T34" fmla="*/ 2178 w 730"/>
                <a:gd name="T35" fmla="*/ 321 h 213"/>
                <a:gd name="T36" fmla="*/ 1978 w 730"/>
                <a:gd name="T37" fmla="*/ 226 h 213"/>
                <a:gd name="T38" fmla="*/ 1858 w 730"/>
                <a:gd name="T39" fmla="*/ 179 h 213"/>
                <a:gd name="T40" fmla="*/ 1743 w 730"/>
                <a:gd name="T41" fmla="*/ 150 h 213"/>
                <a:gd name="T42" fmla="*/ 1623 w 730"/>
                <a:gd name="T43" fmla="*/ 130 h 213"/>
                <a:gd name="T44" fmla="*/ 1501 w 730"/>
                <a:gd name="T45" fmla="*/ 121 h 213"/>
                <a:gd name="T46" fmla="*/ 1393 w 730"/>
                <a:gd name="T47" fmla="*/ 120 h 213"/>
                <a:gd name="T48" fmla="*/ 1262 w 730"/>
                <a:gd name="T49" fmla="*/ 129 h 213"/>
                <a:gd name="T50" fmla="*/ 1148 w 730"/>
                <a:gd name="T51" fmla="*/ 143 h 213"/>
                <a:gd name="T52" fmla="*/ 992 w 730"/>
                <a:gd name="T53" fmla="*/ 173 h 213"/>
                <a:gd name="T54" fmla="*/ 861 w 730"/>
                <a:gd name="T55" fmla="*/ 205 h 213"/>
                <a:gd name="T56" fmla="*/ 733 w 730"/>
                <a:gd name="T57" fmla="*/ 246 h 213"/>
                <a:gd name="T58" fmla="*/ 603 w 730"/>
                <a:gd name="T59" fmla="*/ 290 h 213"/>
                <a:gd name="T60" fmla="*/ 481 w 730"/>
                <a:gd name="T61" fmla="*/ 344 h 213"/>
                <a:gd name="T62" fmla="*/ 356 w 730"/>
                <a:gd name="T63" fmla="*/ 416 h 21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30"/>
                <a:gd name="T97" fmla="*/ 0 h 213"/>
                <a:gd name="T98" fmla="*/ 730 w 730"/>
                <a:gd name="T99" fmla="*/ 213 h 21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30" h="213">
                  <a:moveTo>
                    <a:pt x="119" y="181"/>
                  </a:moveTo>
                  <a:lnTo>
                    <a:pt x="132" y="201"/>
                  </a:lnTo>
                  <a:lnTo>
                    <a:pt x="0" y="212"/>
                  </a:lnTo>
                  <a:lnTo>
                    <a:pt x="53" y="88"/>
                  </a:lnTo>
                  <a:lnTo>
                    <a:pt x="67" y="108"/>
                  </a:lnTo>
                  <a:lnTo>
                    <a:pt x="85" y="94"/>
                  </a:lnTo>
                  <a:lnTo>
                    <a:pt x="108" y="80"/>
                  </a:lnTo>
                  <a:lnTo>
                    <a:pt x="123" y="72"/>
                  </a:lnTo>
                  <a:lnTo>
                    <a:pt x="141" y="62"/>
                  </a:lnTo>
                  <a:lnTo>
                    <a:pt x="162" y="52"/>
                  </a:lnTo>
                  <a:lnTo>
                    <a:pt x="184" y="43"/>
                  </a:lnTo>
                  <a:lnTo>
                    <a:pt x="208" y="33"/>
                  </a:lnTo>
                  <a:lnTo>
                    <a:pt x="226" y="27"/>
                  </a:lnTo>
                  <a:lnTo>
                    <a:pt x="248" y="20"/>
                  </a:lnTo>
                  <a:lnTo>
                    <a:pt x="271" y="13"/>
                  </a:lnTo>
                  <a:lnTo>
                    <a:pt x="288" y="10"/>
                  </a:lnTo>
                  <a:lnTo>
                    <a:pt x="308" y="5"/>
                  </a:lnTo>
                  <a:lnTo>
                    <a:pt x="328" y="3"/>
                  </a:lnTo>
                  <a:lnTo>
                    <a:pt x="350" y="1"/>
                  </a:lnTo>
                  <a:lnTo>
                    <a:pt x="373" y="0"/>
                  </a:lnTo>
                  <a:lnTo>
                    <a:pt x="402" y="1"/>
                  </a:lnTo>
                  <a:lnTo>
                    <a:pt x="430" y="2"/>
                  </a:lnTo>
                  <a:lnTo>
                    <a:pt x="456" y="4"/>
                  </a:lnTo>
                  <a:lnTo>
                    <a:pt x="479" y="7"/>
                  </a:lnTo>
                  <a:lnTo>
                    <a:pt x="500" y="10"/>
                  </a:lnTo>
                  <a:lnTo>
                    <a:pt x="518" y="15"/>
                  </a:lnTo>
                  <a:lnTo>
                    <a:pt x="542" y="21"/>
                  </a:lnTo>
                  <a:lnTo>
                    <a:pt x="560" y="28"/>
                  </a:lnTo>
                  <a:lnTo>
                    <a:pt x="584" y="38"/>
                  </a:lnTo>
                  <a:lnTo>
                    <a:pt x="607" y="50"/>
                  </a:lnTo>
                  <a:lnTo>
                    <a:pt x="626" y="60"/>
                  </a:lnTo>
                  <a:lnTo>
                    <a:pt x="648" y="73"/>
                  </a:lnTo>
                  <a:lnTo>
                    <a:pt x="665" y="83"/>
                  </a:lnTo>
                  <a:lnTo>
                    <a:pt x="675" y="91"/>
                  </a:lnTo>
                  <a:lnTo>
                    <a:pt x="696" y="108"/>
                  </a:lnTo>
                  <a:lnTo>
                    <a:pt x="729" y="140"/>
                  </a:lnTo>
                  <a:lnTo>
                    <a:pt x="683" y="110"/>
                  </a:lnTo>
                  <a:lnTo>
                    <a:pt x="662" y="98"/>
                  </a:lnTo>
                  <a:lnTo>
                    <a:pt x="643" y="86"/>
                  </a:lnTo>
                  <a:lnTo>
                    <a:pt x="622" y="78"/>
                  </a:lnTo>
                  <a:lnTo>
                    <a:pt x="602" y="71"/>
                  </a:lnTo>
                  <a:lnTo>
                    <a:pt x="583" y="65"/>
                  </a:lnTo>
                  <a:lnTo>
                    <a:pt x="561" y="60"/>
                  </a:lnTo>
                  <a:lnTo>
                    <a:pt x="543" y="57"/>
                  </a:lnTo>
                  <a:lnTo>
                    <a:pt x="524" y="54"/>
                  </a:lnTo>
                  <a:lnTo>
                    <a:pt x="502" y="53"/>
                  </a:lnTo>
                  <a:lnTo>
                    <a:pt x="483" y="53"/>
                  </a:lnTo>
                  <a:lnTo>
                    <a:pt x="466" y="52"/>
                  </a:lnTo>
                  <a:lnTo>
                    <a:pt x="444" y="55"/>
                  </a:lnTo>
                  <a:lnTo>
                    <a:pt x="422" y="56"/>
                  </a:lnTo>
                  <a:lnTo>
                    <a:pt x="403" y="59"/>
                  </a:lnTo>
                  <a:lnTo>
                    <a:pt x="384" y="62"/>
                  </a:lnTo>
                  <a:lnTo>
                    <a:pt x="358" y="67"/>
                  </a:lnTo>
                  <a:lnTo>
                    <a:pt x="332" y="75"/>
                  </a:lnTo>
                  <a:lnTo>
                    <a:pt x="308" y="82"/>
                  </a:lnTo>
                  <a:lnTo>
                    <a:pt x="288" y="89"/>
                  </a:lnTo>
                  <a:lnTo>
                    <a:pt x="263" y="98"/>
                  </a:lnTo>
                  <a:lnTo>
                    <a:pt x="245" y="107"/>
                  </a:lnTo>
                  <a:lnTo>
                    <a:pt x="225" y="116"/>
                  </a:lnTo>
                  <a:lnTo>
                    <a:pt x="202" y="126"/>
                  </a:lnTo>
                  <a:lnTo>
                    <a:pt x="184" y="136"/>
                  </a:lnTo>
                  <a:lnTo>
                    <a:pt x="161" y="150"/>
                  </a:lnTo>
                  <a:lnTo>
                    <a:pt x="144" y="161"/>
                  </a:lnTo>
                  <a:lnTo>
                    <a:pt x="119" y="181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  <p:sp>
          <p:nvSpPr>
            <p:cNvPr id="29" name="Freeform 6"/>
            <p:cNvSpPr>
              <a:spLocks/>
            </p:cNvSpPr>
            <p:nvPr userDrawn="1"/>
          </p:nvSpPr>
          <p:spPr bwMode="gray">
            <a:xfrm>
              <a:off x="5056669" y="2410490"/>
              <a:ext cx="917108" cy="1738490"/>
            </a:xfrm>
            <a:custGeom>
              <a:avLst/>
              <a:gdLst>
                <a:gd name="T0" fmla="*/ 623 w 344"/>
                <a:gd name="T1" fmla="*/ 284 h 689"/>
                <a:gd name="T2" fmla="*/ 1033 w 344"/>
                <a:gd name="T3" fmla="*/ 236 h 689"/>
                <a:gd name="T4" fmla="*/ 975 w 344"/>
                <a:gd name="T5" fmla="*/ 297 h 689"/>
                <a:gd name="T6" fmla="*/ 982 w 344"/>
                <a:gd name="T7" fmla="*/ 399 h 689"/>
                <a:gd name="T8" fmla="*/ 982 w 344"/>
                <a:gd name="T9" fmla="*/ 502 h 689"/>
                <a:gd name="T10" fmla="*/ 974 w 344"/>
                <a:gd name="T11" fmla="*/ 616 h 689"/>
                <a:gd name="T12" fmla="*/ 958 w 344"/>
                <a:gd name="T13" fmla="*/ 712 h 689"/>
                <a:gd name="T14" fmla="*/ 934 w 344"/>
                <a:gd name="T15" fmla="*/ 803 h 689"/>
                <a:gd name="T16" fmla="*/ 897 w 344"/>
                <a:gd name="T17" fmla="*/ 893 h 689"/>
                <a:gd name="T18" fmla="*/ 847 w 344"/>
                <a:gd name="T19" fmla="*/ 990 h 689"/>
                <a:gd name="T20" fmla="*/ 765 w 344"/>
                <a:gd name="T21" fmla="*/ 1109 h 689"/>
                <a:gd name="T22" fmla="*/ 687 w 344"/>
                <a:gd name="T23" fmla="*/ 1205 h 689"/>
                <a:gd name="T24" fmla="*/ 611 w 344"/>
                <a:gd name="T25" fmla="*/ 1279 h 689"/>
                <a:gd name="T26" fmla="*/ 521 w 344"/>
                <a:gd name="T27" fmla="*/ 1354 h 689"/>
                <a:gd name="T28" fmla="*/ 401 w 344"/>
                <a:gd name="T29" fmla="*/ 1430 h 689"/>
                <a:gd name="T30" fmla="*/ 283 w 344"/>
                <a:gd name="T31" fmla="*/ 1492 h 689"/>
                <a:gd name="T32" fmla="*/ 196 w 344"/>
                <a:gd name="T33" fmla="*/ 1529 h 689"/>
                <a:gd name="T34" fmla="*/ 0 w 344"/>
                <a:gd name="T35" fmla="*/ 1591 h 689"/>
                <a:gd name="T36" fmla="*/ 200 w 344"/>
                <a:gd name="T37" fmla="*/ 1497 h 689"/>
                <a:gd name="T38" fmla="*/ 307 w 344"/>
                <a:gd name="T39" fmla="*/ 1433 h 689"/>
                <a:gd name="T40" fmla="*/ 392 w 344"/>
                <a:gd name="T41" fmla="*/ 1363 h 689"/>
                <a:gd name="T42" fmla="*/ 467 w 344"/>
                <a:gd name="T43" fmla="*/ 1287 h 689"/>
                <a:gd name="T44" fmla="*/ 533 w 344"/>
                <a:gd name="T45" fmla="*/ 1208 h 689"/>
                <a:gd name="T46" fmla="*/ 581 w 344"/>
                <a:gd name="T47" fmla="*/ 1133 h 689"/>
                <a:gd name="T48" fmla="*/ 630 w 344"/>
                <a:gd name="T49" fmla="*/ 1039 h 689"/>
                <a:gd name="T50" fmla="*/ 663 w 344"/>
                <a:gd name="T51" fmla="*/ 949 h 689"/>
                <a:gd name="T52" fmla="*/ 696 w 344"/>
                <a:gd name="T53" fmla="*/ 830 h 689"/>
                <a:gd name="T54" fmla="*/ 720 w 344"/>
                <a:gd name="T55" fmla="*/ 722 h 689"/>
                <a:gd name="T56" fmla="*/ 729 w 344"/>
                <a:gd name="T57" fmla="*/ 616 h 689"/>
                <a:gd name="T58" fmla="*/ 729 w 344"/>
                <a:gd name="T59" fmla="*/ 510 h 689"/>
                <a:gd name="T60" fmla="*/ 724 w 344"/>
                <a:gd name="T61" fmla="*/ 399 h 689"/>
                <a:gd name="T62" fmla="*/ 692 w 344"/>
                <a:gd name="T63" fmla="*/ 278 h 68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44"/>
                <a:gd name="T97" fmla="*/ 0 h 689"/>
                <a:gd name="T98" fmla="*/ 344 w 344"/>
                <a:gd name="T99" fmla="*/ 689 h 68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44" h="689">
                  <a:moveTo>
                    <a:pt x="230" y="120"/>
                  </a:moveTo>
                  <a:lnTo>
                    <a:pt x="207" y="123"/>
                  </a:lnTo>
                  <a:lnTo>
                    <a:pt x="255" y="0"/>
                  </a:lnTo>
                  <a:lnTo>
                    <a:pt x="343" y="102"/>
                  </a:lnTo>
                  <a:lnTo>
                    <a:pt x="319" y="106"/>
                  </a:lnTo>
                  <a:lnTo>
                    <a:pt x="324" y="128"/>
                  </a:lnTo>
                  <a:lnTo>
                    <a:pt x="326" y="154"/>
                  </a:lnTo>
                  <a:lnTo>
                    <a:pt x="326" y="172"/>
                  </a:lnTo>
                  <a:lnTo>
                    <a:pt x="327" y="192"/>
                  </a:lnTo>
                  <a:lnTo>
                    <a:pt x="326" y="217"/>
                  </a:lnTo>
                  <a:lnTo>
                    <a:pt x="325" y="240"/>
                  </a:lnTo>
                  <a:lnTo>
                    <a:pt x="323" y="266"/>
                  </a:lnTo>
                  <a:lnTo>
                    <a:pt x="321" y="284"/>
                  </a:lnTo>
                  <a:lnTo>
                    <a:pt x="318" y="308"/>
                  </a:lnTo>
                  <a:lnTo>
                    <a:pt x="314" y="331"/>
                  </a:lnTo>
                  <a:lnTo>
                    <a:pt x="310" y="347"/>
                  </a:lnTo>
                  <a:lnTo>
                    <a:pt x="305" y="368"/>
                  </a:lnTo>
                  <a:lnTo>
                    <a:pt x="298" y="386"/>
                  </a:lnTo>
                  <a:lnTo>
                    <a:pt x="290" y="408"/>
                  </a:lnTo>
                  <a:lnTo>
                    <a:pt x="281" y="428"/>
                  </a:lnTo>
                  <a:lnTo>
                    <a:pt x="268" y="453"/>
                  </a:lnTo>
                  <a:lnTo>
                    <a:pt x="254" y="479"/>
                  </a:lnTo>
                  <a:lnTo>
                    <a:pt x="241" y="500"/>
                  </a:lnTo>
                  <a:lnTo>
                    <a:pt x="228" y="521"/>
                  </a:lnTo>
                  <a:lnTo>
                    <a:pt x="215" y="538"/>
                  </a:lnTo>
                  <a:lnTo>
                    <a:pt x="203" y="553"/>
                  </a:lnTo>
                  <a:lnTo>
                    <a:pt x="187" y="571"/>
                  </a:lnTo>
                  <a:lnTo>
                    <a:pt x="173" y="585"/>
                  </a:lnTo>
                  <a:lnTo>
                    <a:pt x="154" y="601"/>
                  </a:lnTo>
                  <a:lnTo>
                    <a:pt x="133" y="618"/>
                  </a:lnTo>
                  <a:lnTo>
                    <a:pt x="116" y="630"/>
                  </a:lnTo>
                  <a:lnTo>
                    <a:pt x="94" y="645"/>
                  </a:lnTo>
                  <a:lnTo>
                    <a:pt x="78" y="655"/>
                  </a:lnTo>
                  <a:lnTo>
                    <a:pt x="65" y="661"/>
                  </a:lnTo>
                  <a:lnTo>
                    <a:pt x="43" y="672"/>
                  </a:lnTo>
                  <a:lnTo>
                    <a:pt x="0" y="688"/>
                  </a:lnTo>
                  <a:lnTo>
                    <a:pt x="46" y="660"/>
                  </a:lnTo>
                  <a:lnTo>
                    <a:pt x="66" y="647"/>
                  </a:lnTo>
                  <a:lnTo>
                    <a:pt x="85" y="634"/>
                  </a:lnTo>
                  <a:lnTo>
                    <a:pt x="102" y="619"/>
                  </a:lnTo>
                  <a:lnTo>
                    <a:pt x="116" y="604"/>
                  </a:lnTo>
                  <a:lnTo>
                    <a:pt x="130" y="589"/>
                  </a:lnTo>
                  <a:lnTo>
                    <a:pt x="145" y="572"/>
                  </a:lnTo>
                  <a:lnTo>
                    <a:pt x="155" y="556"/>
                  </a:lnTo>
                  <a:lnTo>
                    <a:pt x="167" y="541"/>
                  </a:lnTo>
                  <a:lnTo>
                    <a:pt x="177" y="522"/>
                  </a:lnTo>
                  <a:lnTo>
                    <a:pt x="185" y="504"/>
                  </a:lnTo>
                  <a:lnTo>
                    <a:pt x="193" y="490"/>
                  </a:lnTo>
                  <a:lnTo>
                    <a:pt x="200" y="469"/>
                  </a:lnTo>
                  <a:lnTo>
                    <a:pt x="209" y="449"/>
                  </a:lnTo>
                  <a:lnTo>
                    <a:pt x="214" y="431"/>
                  </a:lnTo>
                  <a:lnTo>
                    <a:pt x="220" y="410"/>
                  </a:lnTo>
                  <a:lnTo>
                    <a:pt x="227" y="385"/>
                  </a:lnTo>
                  <a:lnTo>
                    <a:pt x="231" y="359"/>
                  </a:lnTo>
                  <a:lnTo>
                    <a:pt x="235" y="334"/>
                  </a:lnTo>
                  <a:lnTo>
                    <a:pt x="239" y="312"/>
                  </a:lnTo>
                  <a:lnTo>
                    <a:pt x="241" y="287"/>
                  </a:lnTo>
                  <a:lnTo>
                    <a:pt x="242" y="266"/>
                  </a:lnTo>
                  <a:lnTo>
                    <a:pt x="242" y="245"/>
                  </a:lnTo>
                  <a:lnTo>
                    <a:pt x="242" y="220"/>
                  </a:lnTo>
                  <a:lnTo>
                    <a:pt x="242" y="198"/>
                  </a:lnTo>
                  <a:lnTo>
                    <a:pt x="240" y="172"/>
                  </a:lnTo>
                  <a:lnTo>
                    <a:pt x="237" y="151"/>
                  </a:lnTo>
                  <a:lnTo>
                    <a:pt x="230" y="120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  <p:sp>
          <p:nvSpPr>
            <p:cNvPr id="30" name="Freeform 7"/>
            <p:cNvSpPr>
              <a:spLocks/>
            </p:cNvSpPr>
            <p:nvPr userDrawn="1"/>
          </p:nvSpPr>
          <p:spPr bwMode="gray">
            <a:xfrm>
              <a:off x="3631080" y="3390879"/>
              <a:ext cx="1195159" cy="1529473"/>
            </a:xfrm>
            <a:custGeom>
              <a:avLst/>
              <a:gdLst>
                <a:gd name="T0" fmla="*/ 1081 w 449"/>
                <a:gd name="T1" fmla="*/ 1159 h 606"/>
                <a:gd name="T2" fmla="*/ 1107 w 449"/>
                <a:gd name="T3" fmla="*/ 1106 h 606"/>
                <a:gd name="T4" fmla="*/ 1345 w 449"/>
                <a:gd name="T5" fmla="*/ 1363 h 606"/>
                <a:gd name="T6" fmla="*/ 946 w 449"/>
                <a:gd name="T7" fmla="*/ 1400 h 606"/>
                <a:gd name="T8" fmla="*/ 979 w 449"/>
                <a:gd name="T9" fmla="*/ 1345 h 606"/>
                <a:gd name="T10" fmla="*/ 927 w 449"/>
                <a:gd name="T11" fmla="*/ 1327 h 606"/>
                <a:gd name="T12" fmla="*/ 853 w 449"/>
                <a:gd name="T13" fmla="*/ 1304 h 606"/>
                <a:gd name="T14" fmla="*/ 787 w 449"/>
                <a:gd name="T15" fmla="*/ 1275 h 606"/>
                <a:gd name="T16" fmla="*/ 724 w 449"/>
                <a:gd name="T17" fmla="*/ 1246 h 606"/>
                <a:gd name="T18" fmla="*/ 657 w 449"/>
                <a:gd name="T19" fmla="*/ 1211 h 606"/>
                <a:gd name="T20" fmla="*/ 598 w 449"/>
                <a:gd name="T21" fmla="*/ 1173 h 606"/>
                <a:gd name="T22" fmla="*/ 537 w 449"/>
                <a:gd name="T23" fmla="*/ 1135 h 606"/>
                <a:gd name="T24" fmla="*/ 483 w 449"/>
                <a:gd name="T25" fmla="*/ 1097 h 606"/>
                <a:gd name="T26" fmla="*/ 438 w 449"/>
                <a:gd name="T27" fmla="*/ 1065 h 606"/>
                <a:gd name="T28" fmla="*/ 388 w 449"/>
                <a:gd name="T29" fmla="*/ 1025 h 606"/>
                <a:gd name="T30" fmla="*/ 352 w 449"/>
                <a:gd name="T31" fmla="*/ 990 h 606"/>
                <a:gd name="T32" fmla="*/ 308 w 449"/>
                <a:gd name="T33" fmla="*/ 949 h 606"/>
                <a:gd name="T34" fmla="*/ 274 w 449"/>
                <a:gd name="T35" fmla="*/ 911 h 606"/>
                <a:gd name="T36" fmla="*/ 237 w 449"/>
                <a:gd name="T37" fmla="*/ 873 h 606"/>
                <a:gd name="T38" fmla="*/ 204 w 449"/>
                <a:gd name="T39" fmla="*/ 831 h 606"/>
                <a:gd name="T40" fmla="*/ 168 w 449"/>
                <a:gd name="T41" fmla="*/ 785 h 606"/>
                <a:gd name="T42" fmla="*/ 140 w 449"/>
                <a:gd name="T43" fmla="*/ 741 h 606"/>
                <a:gd name="T44" fmla="*/ 114 w 449"/>
                <a:gd name="T45" fmla="*/ 698 h 606"/>
                <a:gd name="T46" fmla="*/ 90 w 449"/>
                <a:gd name="T47" fmla="*/ 651 h 606"/>
                <a:gd name="T48" fmla="*/ 61 w 449"/>
                <a:gd name="T49" fmla="*/ 586 h 606"/>
                <a:gd name="T50" fmla="*/ 36 w 449"/>
                <a:gd name="T51" fmla="*/ 529 h 606"/>
                <a:gd name="T52" fmla="*/ 24 w 449"/>
                <a:gd name="T53" fmla="*/ 479 h 606"/>
                <a:gd name="T54" fmla="*/ 16 w 449"/>
                <a:gd name="T55" fmla="*/ 435 h 606"/>
                <a:gd name="T56" fmla="*/ 5 w 449"/>
                <a:gd name="T57" fmla="*/ 399 h 606"/>
                <a:gd name="T58" fmla="*/ 3 w 449"/>
                <a:gd name="T59" fmla="*/ 359 h 606"/>
                <a:gd name="T60" fmla="*/ 0 w 449"/>
                <a:gd name="T61" fmla="*/ 316 h 606"/>
                <a:gd name="T62" fmla="*/ 0 w 449"/>
                <a:gd name="T63" fmla="*/ 278 h 606"/>
                <a:gd name="T64" fmla="*/ 0 w 449"/>
                <a:gd name="T65" fmla="*/ 240 h 606"/>
                <a:gd name="T66" fmla="*/ 5 w 449"/>
                <a:gd name="T67" fmla="*/ 178 h 606"/>
                <a:gd name="T68" fmla="*/ 17 w 449"/>
                <a:gd name="T69" fmla="*/ 110 h 606"/>
                <a:gd name="T70" fmla="*/ 49 w 449"/>
                <a:gd name="T71" fmla="*/ 0 h 606"/>
                <a:gd name="T72" fmla="*/ 33 w 449"/>
                <a:gd name="T73" fmla="*/ 167 h 606"/>
                <a:gd name="T74" fmla="*/ 36 w 449"/>
                <a:gd name="T75" fmla="*/ 215 h 606"/>
                <a:gd name="T76" fmla="*/ 45 w 449"/>
                <a:gd name="T77" fmla="*/ 257 h 606"/>
                <a:gd name="T78" fmla="*/ 54 w 449"/>
                <a:gd name="T79" fmla="*/ 298 h 606"/>
                <a:gd name="T80" fmla="*/ 66 w 449"/>
                <a:gd name="T81" fmla="*/ 338 h 606"/>
                <a:gd name="T82" fmla="*/ 95 w 449"/>
                <a:gd name="T83" fmla="*/ 421 h 606"/>
                <a:gd name="T84" fmla="*/ 135 w 449"/>
                <a:gd name="T85" fmla="*/ 496 h 606"/>
                <a:gd name="T86" fmla="*/ 180 w 449"/>
                <a:gd name="T87" fmla="*/ 563 h 606"/>
                <a:gd name="T88" fmla="*/ 234 w 449"/>
                <a:gd name="T89" fmla="*/ 627 h 606"/>
                <a:gd name="T90" fmla="*/ 288 w 449"/>
                <a:gd name="T91" fmla="*/ 683 h 606"/>
                <a:gd name="T92" fmla="*/ 364 w 449"/>
                <a:gd name="T93" fmla="*/ 755 h 606"/>
                <a:gd name="T94" fmla="*/ 430 w 449"/>
                <a:gd name="T95" fmla="*/ 817 h 606"/>
                <a:gd name="T96" fmla="*/ 508 w 449"/>
                <a:gd name="T97" fmla="*/ 873 h 606"/>
                <a:gd name="T98" fmla="*/ 577 w 449"/>
                <a:gd name="T99" fmla="*/ 919 h 606"/>
                <a:gd name="T100" fmla="*/ 660 w 449"/>
                <a:gd name="T101" fmla="*/ 969 h 606"/>
                <a:gd name="T102" fmla="*/ 745 w 449"/>
                <a:gd name="T103" fmla="*/ 1013 h 606"/>
                <a:gd name="T104" fmla="*/ 807 w 449"/>
                <a:gd name="T105" fmla="*/ 1051 h 606"/>
                <a:gd name="T106" fmla="*/ 894 w 449"/>
                <a:gd name="T107" fmla="*/ 1091 h 606"/>
                <a:gd name="T108" fmla="*/ 988 w 449"/>
                <a:gd name="T109" fmla="*/ 1129 h 606"/>
                <a:gd name="T110" fmla="*/ 1081 w 449"/>
                <a:gd name="T111" fmla="*/ 1159 h 60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49"/>
                <a:gd name="T169" fmla="*/ 0 h 606"/>
                <a:gd name="T170" fmla="*/ 449 w 449"/>
                <a:gd name="T171" fmla="*/ 606 h 60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49" h="606">
                  <a:moveTo>
                    <a:pt x="360" y="501"/>
                  </a:moveTo>
                  <a:lnTo>
                    <a:pt x="369" y="478"/>
                  </a:lnTo>
                  <a:lnTo>
                    <a:pt x="448" y="589"/>
                  </a:lnTo>
                  <a:lnTo>
                    <a:pt x="315" y="605"/>
                  </a:lnTo>
                  <a:lnTo>
                    <a:pt x="326" y="581"/>
                  </a:lnTo>
                  <a:lnTo>
                    <a:pt x="309" y="573"/>
                  </a:lnTo>
                  <a:lnTo>
                    <a:pt x="284" y="563"/>
                  </a:lnTo>
                  <a:lnTo>
                    <a:pt x="262" y="551"/>
                  </a:lnTo>
                  <a:lnTo>
                    <a:pt x="241" y="538"/>
                  </a:lnTo>
                  <a:lnTo>
                    <a:pt x="219" y="523"/>
                  </a:lnTo>
                  <a:lnTo>
                    <a:pt x="199" y="507"/>
                  </a:lnTo>
                  <a:lnTo>
                    <a:pt x="179" y="490"/>
                  </a:lnTo>
                  <a:lnTo>
                    <a:pt x="161" y="474"/>
                  </a:lnTo>
                  <a:lnTo>
                    <a:pt x="146" y="460"/>
                  </a:lnTo>
                  <a:lnTo>
                    <a:pt x="129" y="443"/>
                  </a:lnTo>
                  <a:lnTo>
                    <a:pt x="117" y="428"/>
                  </a:lnTo>
                  <a:lnTo>
                    <a:pt x="103" y="410"/>
                  </a:lnTo>
                  <a:lnTo>
                    <a:pt x="91" y="394"/>
                  </a:lnTo>
                  <a:lnTo>
                    <a:pt x="79" y="377"/>
                  </a:lnTo>
                  <a:lnTo>
                    <a:pt x="68" y="359"/>
                  </a:lnTo>
                  <a:lnTo>
                    <a:pt x="56" y="339"/>
                  </a:lnTo>
                  <a:lnTo>
                    <a:pt x="47" y="320"/>
                  </a:lnTo>
                  <a:lnTo>
                    <a:pt x="38" y="302"/>
                  </a:lnTo>
                  <a:lnTo>
                    <a:pt x="30" y="281"/>
                  </a:lnTo>
                  <a:lnTo>
                    <a:pt x="20" y="253"/>
                  </a:lnTo>
                  <a:lnTo>
                    <a:pt x="12" y="229"/>
                  </a:lnTo>
                  <a:lnTo>
                    <a:pt x="8" y="207"/>
                  </a:lnTo>
                  <a:lnTo>
                    <a:pt x="5" y="188"/>
                  </a:lnTo>
                  <a:lnTo>
                    <a:pt x="2" y="172"/>
                  </a:lnTo>
                  <a:lnTo>
                    <a:pt x="1" y="155"/>
                  </a:lnTo>
                  <a:lnTo>
                    <a:pt x="0" y="137"/>
                  </a:lnTo>
                  <a:lnTo>
                    <a:pt x="0" y="120"/>
                  </a:lnTo>
                  <a:lnTo>
                    <a:pt x="0" y="104"/>
                  </a:lnTo>
                  <a:lnTo>
                    <a:pt x="2" y="77"/>
                  </a:lnTo>
                  <a:lnTo>
                    <a:pt x="6" y="47"/>
                  </a:lnTo>
                  <a:lnTo>
                    <a:pt x="16" y="0"/>
                  </a:lnTo>
                  <a:lnTo>
                    <a:pt x="11" y="72"/>
                  </a:lnTo>
                  <a:lnTo>
                    <a:pt x="12" y="93"/>
                  </a:lnTo>
                  <a:lnTo>
                    <a:pt x="15" y="111"/>
                  </a:lnTo>
                  <a:lnTo>
                    <a:pt x="18" y="129"/>
                  </a:lnTo>
                  <a:lnTo>
                    <a:pt x="22" y="146"/>
                  </a:lnTo>
                  <a:lnTo>
                    <a:pt x="32" y="182"/>
                  </a:lnTo>
                  <a:lnTo>
                    <a:pt x="45" y="214"/>
                  </a:lnTo>
                  <a:lnTo>
                    <a:pt x="60" y="243"/>
                  </a:lnTo>
                  <a:lnTo>
                    <a:pt x="78" y="271"/>
                  </a:lnTo>
                  <a:lnTo>
                    <a:pt x="96" y="295"/>
                  </a:lnTo>
                  <a:lnTo>
                    <a:pt x="121" y="326"/>
                  </a:lnTo>
                  <a:lnTo>
                    <a:pt x="143" y="353"/>
                  </a:lnTo>
                  <a:lnTo>
                    <a:pt x="169" y="377"/>
                  </a:lnTo>
                  <a:lnTo>
                    <a:pt x="192" y="397"/>
                  </a:lnTo>
                  <a:lnTo>
                    <a:pt x="220" y="419"/>
                  </a:lnTo>
                  <a:lnTo>
                    <a:pt x="248" y="438"/>
                  </a:lnTo>
                  <a:lnTo>
                    <a:pt x="269" y="454"/>
                  </a:lnTo>
                  <a:lnTo>
                    <a:pt x="298" y="471"/>
                  </a:lnTo>
                  <a:lnTo>
                    <a:pt x="329" y="488"/>
                  </a:lnTo>
                  <a:lnTo>
                    <a:pt x="360" y="501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  <p:sp>
          <p:nvSpPr>
            <p:cNvPr id="31" name="Freeform 8"/>
            <p:cNvSpPr>
              <a:spLocks/>
            </p:cNvSpPr>
            <p:nvPr userDrawn="1"/>
          </p:nvSpPr>
          <p:spPr bwMode="gray">
            <a:xfrm>
              <a:off x="4423757" y="1841500"/>
              <a:ext cx="1106060" cy="1580898"/>
            </a:xfrm>
            <a:custGeom>
              <a:avLst/>
              <a:gdLst>
                <a:gd name="T0" fmla="*/ 242 w 416"/>
                <a:gd name="T1" fmla="*/ 232 h 625"/>
                <a:gd name="T2" fmla="*/ 209 w 416"/>
                <a:gd name="T3" fmla="*/ 282 h 625"/>
                <a:gd name="T4" fmla="*/ 0 w 416"/>
                <a:gd name="T5" fmla="*/ 12 h 625"/>
                <a:gd name="T6" fmla="*/ 398 w 416"/>
                <a:gd name="T7" fmla="*/ 0 h 625"/>
                <a:gd name="T8" fmla="*/ 360 w 416"/>
                <a:gd name="T9" fmla="*/ 52 h 625"/>
                <a:gd name="T10" fmla="*/ 410 w 416"/>
                <a:gd name="T11" fmla="*/ 72 h 625"/>
                <a:gd name="T12" fmla="*/ 483 w 416"/>
                <a:gd name="T13" fmla="*/ 101 h 625"/>
                <a:gd name="T14" fmla="*/ 545 w 416"/>
                <a:gd name="T15" fmla="*/ 133 h 625"/>
                <a:gd name="T16" fmla="*/ 608 w 416"/>
                <a:gd name="T17" fmla="*/ 165 h 625"/>
                <a:gd name="T18" fmla="*/ 668 w 416"/>
                <a:gd name="T19" fmla="*/ 204 h 625"/>
                <a:gd name="T20" fmla="*/ 722 w 416"/>
                <a:gd name="T21" fmla="*/ 244 h 625"/>
                <a:gd name="T22" fmla="*/ 782 w 416"/>
                <a:gd name="T23" fmla="*/ 287 h 625"/>
                <a:gd name="T24" fmla="*/ 829 w 416"/>
                <a:gd name="T25" fmla="*/ 325 h 625"/>
                <a:gd name="T26" fmla="*/ 872 w 416"/>
                <a:gd name="T27" fmla="*/ 360 h 625"/>
                <a:gd name="T28" fmla="*/ 919 w 416"/>
                <a:gd name="T29" fmla="*/ 404 h 625"/>
                <a:gd name="T30" fmla="*/ 955 w 416"/>
                <a:gd name="T31" fmla="*/ 439 h 625"/>
                <a:gd name="T32" fmla="*/ 992 w 416"/>
                <a:gd name="T33" fmla="*/ 482 h 625"/>
                <a:gd name="T34" fmla="*/ 1021 w 416"/>
                <a:gd name="T35" fmla="*/ 523 h 625"/>
                <a:gd name="T36" fmla="*/ 1054 w 416"/>
                <a:gd name="T37" fmla="*/ 563 h 625"/>
                <a:gd name="T38" fmla="*/ 1087 w 416"/>
                <a:gd name="T39" fmla="*/ 608 h 625"/>
                <a:gd name="T40" fmla="*/ 1111 w 416"/>
                <a:gd name="T41" fmla="*/ 656 h 625"/>
                <a:gd name="T42" fmla="*/ 1135 w 416"/>
                <a:gd name="T43" fmla="*/ 700 h 625"/>
                <a:gd name="T44" fmla="*/ 1160 w 416"/>
                <a:gd name="T45" fmla="*/ 744 h 625"/>
                <a:gd name="T46" fmla="*/ 1184 w 416"/>
                <a:gd name="T47" fmla="*/ 794 h 625"/>
                <a:gd name="T48" fmla="*/ 1205 w 416"/>
                <a:gd name="T49" fmla="*/ 860 h 625"/>
                <a:gd name="T50" fmla="*/ 1222 w 416"/>
                <a:gd name="T51" fmla="*/ 916 h 625"/>
                <a:gd name="T52" fmla="*/ 1231 w 416"/>
                <a:gd name="T53" fmla="*/ 967 h 625"/>
                <a:gd name="T54" fmla="*/ 1238 w 416"/>
                <a:gd name="T55" fmla="*/ 1014 h 625"/>
                <a:gd name="T56" fmla="*/ 1243 w 416"/>
                <a:gd name="T57" fmla="*/ 1051 h 625"/>
                <a:gd name="T58" fmla="*/ 1243 w 416"/>
                <a:gd name="T59" fmla="*/ 1093 h 625"/>
                <a:gd name="T60" fmla="*/ 1243 w 416"/>
                <a:gd name="T61" fmla="*/ 1133 h 625"/>
                <a:gd name="T62" fmla="*/ 1238 w 416"/>
                <a:gd name="T63" fmla="*/ 1171 h 625"/>
                <a:gd name="T64" fmla="*/ 1234 w 416"/>
                <a:gd name="T65" fmla="*/ 1209 h 625"/>
                <a:gd name="T66" fmla="*/ 1222 w 416"/>
                <a:gd name="T67" fmla="*/ 1270 h 625"/>
                <a:gd name="T68" fmla="*/ 1205 w 416"/>
                <a:gd name="T69" fmla="*/ 1339 h 625"/>
                <a:gd name="T70" fmla="*/ 1165 w 416"/>
                <a:gd name="T71" fmla="*/ 1450 h 625"/>
                <a:gd name="T72" fmla="*/ 1193 w 416"/>
                <a:gd name="T73" fmla="*/ 1281 h 625"/>
                <a:gd name="T74" fmla="*/ 1196 w 416"/>
                <a:gd name="T75" fmla="*/ 1232 h 625"/>
                <a:gd name="T76" fmla="*/ 1189 w 416"/>
                <a:gd name="T77" fmla="*/ 1192 h 625"/>
                <a:gd name="T78" fmla="*/ 1186 w 416"/>
                <a:gd name="T79" fmla="*/ 1148 h 625"/>
                <a:gd name="T80" fmla="*/ 1177 w 416"/>
                <a:gd name="T81" fmla="*/ 1107 h 625"/>
                <a:gd name="T82" fmla="*/ 1153 w 416"/>
                <a:gd name="T83" fmla="*/ 1023 h 625"/>
                <a:gd name="T84" fmla="*/ 1123 w 416"/>
                <a:gd name="T85" fmla="*/ 948 h 625"/>
                <a:gd name="T86" fmla="*/ 1085 w 416"/>
                <a:gd name="T87" fmla="*/ 877 h 625"/>
                <a:gd name="T88" fmla="*/ 1033 w 416"/>
                <a:gd name="T89" fmla="*/ 810 h 625"/>
                <a:gd name="T90" fmla="*/ 985 w 416"/>
                <a:gd name="T91" fmla="*/ 752 h 625"/>
                <a:gd name="T92" fmla="*/ 923 w 416"/>
                <a:gd name="T93" fmla="*/ 674 h 625"/>
                <a:gd name="T94" fmla="*/ 857 w 416"/>
                <a:gd name="T95" fmla="*/ 608 h 625"/>
                <a:gd name="T96" fmla="*/ 788 w 416"/>
                <a:gd name="T97" fmla="*/ 549 h 625"/>
                <a:gd name="T98" fmla="*/ 722 w 416"/>
                <a:gd name="T99" fmla="*/ 497 h 625"/>
                <a:gd name="T100" fmla="*/ 647 w 416"/>
                <a:gd name="T101" fmla="*/ 444 h 625"/>
                <a:gd name="T102" fmla="*/ 566 w 416"/>
                <a:gd name="T103" fmla="*/ 393 h 625"/>
                <a:gd name="T104" fmla="*/ 504 w 416"/>
                <a:gd name="T105" fmla="*/ 354 h 625"/>
                <a:gd name="T106" fmla="*/ 422 w 416"/>
                <a:gd name="T107" fmla="*/ 311 h 625"/>
                <a:gd name="T108" fmla="*/ 332 w 416"/>
                <a:gd name="T109" fmla="*/ 267 h 625"/>
                <a:gd name="T110" fmla="*/ 242 w 416"/>
                <a:gd name="T111" fmla="*/ 232 h 62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16"/>
                <a:gd name="T169" fmla="*/ 0 h 625"/>
                <a:gd name="T170" fmla="*/ 416 w 416"/>
                <a:gd name="T171" fmla="*/ 625 h 62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16" h="625">
                  <a:moveTo>
                    <a:pt x="81" y="100"/>
                  </a:moveTo>
                  <a:lnTo>
                    <a:pt x="70" y="121"/>
                  </a:lnTo>
                  <a:lnTo>
                    <a:pt x="0" y="5"/>
                  </a:lnTo>
                  <a:lnTo>
                    <a:pt x="133" y="0"/>
                  </a:lnTo>
                  <a:lnTo>
                    <a:pt x="120" y="22"/>
                  </a:lnTo>
                  <a:lnTo>
                    <a:pt x="137" y="31"/>
                  </a:lnTo>
                  <a:lnTo>
                    <a:pt x="161" y="43"/>
                  </a:lnTo>
                  <a:lnTo>
                    <a:pt x="182" y="57"/>
                  </a:lnTo>
                  <a:lnTo>
                    <a:pt x="203" y="71"/>
                  </a:lnTo>
                  <a:lnTo>
                    <a:pt x="223" y="88"/>
                  </a:lnTo>
                  <a:lnTo>
                    <a:pt x="241" y="105"/>
                  </a:lnTo>
                  <a:lnTo>
                    <a:pt x="261" y="123"/>
                  </a:lnTo>
                  <a:lnTo>
                    <a:pt x="277" y="140"/>
                  </a:lnTo>
                  <a:lnTo>
                    <a:pt x="291" y="155"/>
                  </a:lnTo>
                  <a:lnTo>
                    <a:pt x="307" y="174"/>
                  </a:lnTo>
                  <a:lnTo>
                    <a:pt x="319" y="189"/>
                  </a:lnTo>
                  <a:lnTo>
                    <a:pt x="331" y="207"/>
                  </a:lnTo>
                  <a:lnTo>
                    <a:pt x="341" y="225"/>
                  </a:lnTo>
                  <a:lnTo>
                    <a:pt x="352" y="242"/>
                  </a:lnTo>
                  <a:lnTo>
                    <a:pt x="363" y="262"/>
                  </a:lnTo>
                  <a:lnTo>
                    <a:pt x="371" y="282"/>
                  </a:lnTo>
                  <a:lnTo>
                    <a:pt x="379" y="301"/>
                  </a:lnTo>
                  <a:lnTo>
                    <a:pt x="387" y="320"/>
                  </a:lnTo>
                  <a:lnTo>
                    <a:pt x="395" y="342"/>
                  </a:lnTo>
                  <a:lnTo>
                    <a:pt x="402" y="370"/>
                  </a:lnTo>
                  <a:lnTo>
                    <a:pt x="408" y="394"/>
                  </a:lnTo>
                  <a:lnTo>
                    <a:pt x="411" y="416"/>
                  </a:lnTo>
                  <a:lnTo>
                    <a:pt x="413" y="436"/>
                  </a:lnTo>
                  <a:lnTo>
                    <a:pt x="415" y="452"/>
                  </a:lnTo>
                  <a:lnTo>
                    <a:pt x="415" y="470"/>
                  </a:lnTo>
                  <a:lnTo>
                    <a:pt x="415" y="487"/>
                  </a:lnTo>
                  <a:lnTo>
                    <a:pt x="413" y="504"/>
                  </a:lnTo>
                  <a:lnTo>
                    <a:pt x="412" y="520"/>
                  </a:lnTo>
                  <a:lnTo>
                    <a:pt x="408" y="546"/>
                  </a:lnTo>
                  <a:lnTo>
                    <a:pt x="402" y="576"/>
                  </a:lnTo>
                  <a:lnTo>
                    <a:pt x="389" y="624"/>
                  </a:lnTo>
                  <a:lnTo>
                    <a:pt x="398" y="551"/>
                  </a:lnTo>
                  <a:lnTo>
                    <a:pt x="399" y="530"/>
                  </a:lnTo>
                  <a:lnTo>
                    <a:pt x="397" y="513"/>
                  </a:lnTo>
                  <a:lnTo>
                    <a:pt x="396" y="494"/>
                  </a:lnTo>
                  <a:lnTo>
                    <a:pt x="393" y="476"/>
                  </a:lnTo>
                  <a:lnTo>
                    <a:pt x="385" y="440"/>
                  </a:lnTo>
                  <a:lnTo>
                    <a:pt x="375" y="408"/>
                  </a:lnTo>
                  <a:lnTo>
                    <a:pt x="362" y="377"/>
                  </a:lnTo>
                  <a:lnTo>
                    <a:pt x="345" y="348"/>
                  </a:lnTo>
                  <a:lnTo>
                    <a:pt x="329" y="323"/>
                  </a:lnTo>
                  <a:lnTo>
                    <a:pt x="308" y="290"/>
                  </a:lnTo>
                  <a:lnTo>
                    <a:pt x="286" y="262"/>
                  </a:lnTo>
                  <a:lnTo>
                    <a:pt x="263" y="236"/>
                  </a:lnTo>
                  <a:lnTo>
                    <a:pt x="241" y="214"/>
                  </a:lnTo>
                  <a:lnTo>
                    <a:pt x="216" y="191"/>
                  </a:lnTo>
                  <a:lnTo>
                    <a:pt x="189" y="169"/>
                  </a:lnTo>
                  <a:lnTo>
                    <a:pt x="168" y="152"/>
                  </a:lnTo>
                  <a:lnTo>
                    <a:pt x="141" y="134"/>
                  </a:lnTo>
                  <a:lnTo>
                    <a:pt x="111" y="115"/>
                  </a:lnTo>
                  <a:lnTo>
                    <a:pt x="81" y="100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  <p:sp>
          <p:nvSpPr>
            <p:cNvPr id="32" name="Freeform 9"/>
            <p:cNvSpPr>
              <a:spLocks/>
            </p:cNvSpPr>
            <p:nvPr userDrawn="1"/>
          </p:nvSpPr>
          <p:spPr bwMode="gray">
            <a:xfrm>
              <a:off x="3105702" y="2646049"/>
              <a:ext cx="1020033" cy="1675453"/>
            </a:xfrm>
            <a:custGeom>
              <a:avLst/>
              <a:gdLst>
                <a:gd name="T0" fmla="*/ 337 w 384"/>
                <a:gd name="T1" fmla="*/ 1256 h 664"/>
                <a:gd name="T2" fmla="*/ 410 w 384"/>
                <a:gd name="T3" fmla="*/ 1252 h 664"/>
                <a:gd name="T4" fmla="*/ 233 w 384"/>
                <a:gd name="T5" fmla="*/ 1533 h 664"/>
                <a:gd name="T6" fmla="*/ 0 w 384"/>
                <a:gd name="T7" fmla="*/ 1282 h 664"/>
                <a:gd name="T8" fmla="*/ 74 w 384"/>
                <a:gd name="T9" fmla="*/ 1279 h 664"/>
                <a:gd name="T10" fmla="*/ 73 w 384"/>
                <a:gd name="T11" fmla="*/ 1235 h 664"/>
                <a:gd name="T12" fmla="*/ 62 w 384"/>
                <a:gd name="T13" fmla="*/ 1173 h 664"/>
                <a:gd name="T14" fmla="*/ 62 w 384"/>
                <a:gd name="T15" fmla="*/ 1113 h 664"/>
                <a:gd name="T16" fmla="*/ 66 w 384"/>
                <a:gd name="T17" fmla="*/ 1057 h 664"/>
                <a:gd name="T18" fmla="*/ 73 w 384"/>
                <a:gd name="T19" fmla="*/ 995 h 664"/>
                <a:gd name="T20" fmla="*/ 83 w 384"/>
                <a:gd name="T21" fmla="*/ 940 h 664"/>
                <a:gd name="T22" fmla="*/ 99 w 384"/>
                <a:gd name="T23" fmla="*/ 876 h 664"/>
                <a:gd name="T24" fmla="*/ 116 w 384"/>
                <a:gd name="T25" fmla="*/ 826 h 664"/>
                <a:gd name="T26" fmla="*/ 128 w 384"/>
                <a:gd name="T27" fmla="*/ 777 h 664"/>
                <a:gd name="T28" fmla="*/ 152 w 384"/>
                <a:gd name="T29" fmla="*/ 724 h 664"/>
                <a:gd name="T30" fmla="*/ 171 w 384"/>
                <a:gd name="T31" fmla="*/ 683 h 664"/>
                <a:gd name="T32" fmla="*/ 197 w 384"/>
                <a:gd name="T33" fmla="*/ 636 h 664"/>
                <a:gd name="T34" fmla="*/ 225 w 384"/>
                <a:gd name="T35" fmla="*/ 592 h 664"/>
                <a:gd name="T36" fmla="*/ 249 w 384"/>
                <a:gd name="T37" fmla="*/ 551 h 664"/>
                <a:gd name="T38" fmla="*/ 282 w 384"/>
                <a:gd name="T39" fmla="*/ 507 h 664"/>
                <a:gd name="T40" fmla="*/ 316 w 384"/>
                <a:gd name="T41" fmla="*/ 462 h 664"/>
                <a:gd name="T42" fmla="*/ 353 w 384"/>
                <a:gd name="T43" fmla="*/ 421 h 664"/>
                <a:gd name="T44" fmla="*/ 386 w 384"/>
                <a:gd name="T45" fmla="*/ 385 h 664"/>
                <a:gd name="T46" fmla="*/ 427 w 384"/>
                <a:gd name="T47" fmla="*/ 342 h 664"/>
                <a:gd name="T48" fmla="*/ 488 w 384"/>
                <a:gd name="T49" fmla="*/ 292 h 664"/>
                <a:gd name="T50" fmla="*/ 538 w 384"/>
                <a:gd name="T51" fmla="*/ 249 h 664"/>
                <a:gd name="T52" fmla="*/ 590 w 384"/>
                <a:gd name="T53" fmla="*/ 218 h 664"/>
                <a:gd name="T54" fmla="*/ 635 w 384"/>
                <a:gd name="T55" fmla="*/ 187 h 664"/>
                <a:gd name="T56" fmla="*/ 676 w 384"/>
                <a:gd name="T57" fmla="*/ 164 h 664"/>
                <a:gd name="T58" fmla="*/ 718 w 384"/>
                <a:gd name="T59" fmla="*/ 141 h 664"/>
                <a:gd name="T60" fmla="*/ 759 w 384"/>
                <a:gd name="T61" fmla="*/ 120 h 664"/>
                <a:gd name="T62" fmla="*/ 808 w 384"/>
                <a:gd name="T63" fmla="*/ 102 h 664"/>
                <a:gd name="T64" fmla="*/ 849 w 384"/>
                <a:gd name="T65" fmla="*/ 84 h 664"/>
                <a:gd name="T66" fmla="*/ 918 w 384"/>
                <a:gd name="T67" fmla="*/ 58 h 664"/>
                <a:gd name="T68" fmla="*/ 1005 w 384"/>
                <a:gd name="T69" fmla="*/ 32 h 664"/>
                <a:gd name="T70" fmla="*/ 1145 w 384"/>
                <a:gd name="T71" fmla="*/ 0 h 664"/>
                <a:gd name="T72" fmla="*/ 948 w 384"/>
                <a:gd name="T73" fmla="*/ 71 h 664"/>
                <a:gd name="T74" fmla="*/ 894 w 384"/>
                <a:gd name="T75" fmla="*/ 94 h 664"/>
                <a:gd name="T76" fmla="*/ 852 w 384"/>
                <a:gd name="T77" fmla="*/ 120 h 664"/>
                <a:gd name="T78" fmla="*/ 808 w 384"/>
                <a:gd name="T79" fmla="*/ 148 h 664"/>
                <a:gd name="T80" fmla="*/ 768 w 384"/>
                <a:gd name="T81" fmla="*/ 176 h 664"/>
                <a:gd name="T82" fmla="*/ 688 w 384"/>
                <a:gd name="T83" fmla="*/ 239 h 664"/>
                <a:gd name="T84" fmla="*/ 628 w 384"/>
                <a:gd name="T85" fmla="*/ 297 h 664"/>
                <a:gd name="T86" fmla="*/ 571 w 384"/>
                <a:gd name="T87" fmla="*/ 360 h 664"/>
                <a:gd name="T88" fmla="*/ 526 w 384"/>
                <a:gd name="T89" fmla="*/ 427 h 664"/>
                <a:gd name="T90" fmla="*/ 491 w 384"/>
                <a:gd name="T91" fmla="*/ 493 h 664"/>
                <a:gd name="T92" fmla="*/ 443 w 384"/>
                <a:gd name="T93" fmla="*/ 576 h 664"/>
                <a:gd name="T94" fmla="*/ 406 w 384"/>
                <a:gd name="T95" fmla="*/ 653 h 664"/>
                <a:gd name="T96" fmla="*/ 380 w 384"/>
                <a:gd name="T97" fmla="*/ 732 h 664"/>
                <a:gd name="T98" fmla="*/ 360 w 384"/>
                <a:gd name="T99" fmla="*/ 800 h 664"/>
                <a:gd name="T100" fmla="*/ 344 w 384"/>
                <a:gd name="T101" fmla="*/ 879 h 664"/>
                <a:gd name="T102" fmla="*/ 335 w 384"/>
                <a:gd name="T103" fmla="*/ 958 h 664"/>
                <a:gd name="T104" fmla="*/ 325 w 384"/>
                <a:gd name="T105" fmla="*/ 1022 h 664"/>
                <a:gd name="T106" fmla="*/ 323 w 384"/>
                <a:gd name="T107" fmla="*/ 1100 h 664"/>
                <a:gd name="T108" fmla="*/ 325 w 384"/>
                <a:gd name="T109" fmla="*/ 1180 h 664"/>
                <a:gd name="T110" fmla="*/ 337 w 384"/>
                <a:gd name="T111" fmla="*/ 1256 h 66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84"/>
                <a:gd name="T169" fmla="*/ 0 h 664"/>
                <a:gd name="T170" fmla="*/ 384 w 384"/>
                <a:gd name="T171" fmla="*/ 664 h 66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84" h="664">
                  <a:moveTo>
                    <a:pt x="113" y="543"/>
                  </a:moveTo>
                  <a:lnTo>
                    <a:pt x="137" y="541"/>
                  </a:lnTo>
                  <a:lnTo>
                    <a:pt x="78" y="663"/>
                  </a:lnTo>
                  <a:lnTo>
                    <a:pt x="0" y="554"/>
                  </a:lnTo>
                  <a:lnTo>
                    <a:pt x="25" y="553"/>
                  </a:lnTo>
                  <a:lnTo>
                    <a:pt x="24" y="534"/>
                  </a:lnTo>
                  <a:lnTo>
                    <a:pt x="21" y="507"/>
                  </a:lnTo>
                  <a:lnTo>
                    <a:pt x="21" y="481"/>
                  </a:lnTo>
                  <a:lnTo>
                    <a:pt x="22" y="457"/>
                  </a:lnTo>
                  <a:lnTo>
                    <a:pt x="24" y="430"/>
                  </a:lnTo>
                  <a:lnTo>
                    <a:pt x="28" y="406"/>
                  </a:lnTo>
                  <a:lnTo>
                    <a:pt x="33" y="379"/>
                  </a:lnTo>
                  <a:lnTo>
                    <a:pt x="39" y="357"/>
                  </a:lnTo>
                  <a:lnTo>
                    <a:pt x="43" y="336"/>
                  </a:lnTo>
                  <a:lnTo>
                    <a:pt x="51" y="313"/>
                  </a:lnTo>
                  <a:lnTo>
                    <a:pt x="57" y="295"/>
                  </a:lnTo>
                  <a:lnTo>
                    <a:pt x="66" y="275"/>
                  </a:lnTo>
                  <a:lnTo>
                    <a:pt x="75" y="256"/>
                  </a:lnTo>
                  <a:lnTo>
                    <a:pt x="83" y="238"/>
                  </a:lnTo>
                  <a:lnTo>
                    <a:pt x="94" y="219"/>
                  </a:lnTo>
                  <a:lnTo>
                    <a:pt x="106" y="200"/>
                  </a:lnTo>
                  <a:lnTo>
                    <a:pt x="118" y="182"/>
                  </a:lnTo>
                  <a:lnTo>
                    <a:pt x="129" y="166"/>
                  </a:lnTo>
                  <a:lnTo>
                    <a:pt x="143" y="148"/>
                  </a:lnTo>
                  <a:lnTo>
                    <a:pt x="163" y="126"/>
                  </a:lnTo>
                  <a:lnTo>
                    <a:pt x="180" y="108"/>
                  </a:lnTo>
                  <a:lnTo>
                    <a:pt x="197" y="94"/>
                  </a:lnTo>
                  <a:lnTo>
                    <a:pt x="212" y="81"/>
                  </a:lnTo>
                  <a:lnTo>
                    <a:pt x="226" y="71"/>
                  </a:lnTo>
                  <a:lnTo>
                    <a:pt x="240" y="61"/>
                  </a:lnTo>
                  <a:lnTo>
                    <a:pt x="254" y="52"/>
                  </a:lnTo>
                  <a:lnTo>
                    <a:pt x="270" y="44"/>
                  </a:lnTo>
                  <a:lnTo>
                    <a:pt x="284" y="36"/>
                  </a:lnTo>
                  <a:lnTo>
                    <a:pt x="307" y="25"/>
                  </a:lnTo>
                  <a:lnTo>
                    <a:pt x="336" y="14"/>
                  </a:lnTo>
                  <a:lnTo>
                    <a:pt x="383" y="0"/>
                  </a:lnTo>
                  <a:lnTo>
                    <a:pt x="317" y="31"/>
                  </a:lnTo>
                  <a:lnTo>
                    <a:pt x="299" y="41"/>
                  </a:lnTo>
                  <a:lnTo>
                    <a:pt x="285" y="52"/>
                  </a:lnTo>
                  <a:lnTo>
                    <a:pt x="270" y="64"/>
                  </a:lnTo>
                  <a:lnTo>
                    <a:pt x="257" y="76"/>
                  </a:lnTo>
                  <a:lnTo>
                    <a:pt x="230" y="103"/>
                  </a:lnTo>
                  <a:lnTo>
                    <a:pt x="210" y="128"/>
                  </a:lnTo>
                  <a:lnTo>
                    <a:pt x="191" y="156"/>
                  </a:lnTo>
                  <a:lnTo>
                    <a:pt x="176" y="185"/>
                  </a:lnTo>
                  <a:lnTo>
                    <a:pt x="164" y="213"/>
                  </a:lnTo>
                  <a:lnTo>
                    <a:pt x="148" y="249"/>
                  </a:lnTo>
                  <a:lnTo>
                    <a:pt x="136" y="282"/>
                  </a:lnTo>
                  <a:lnTo>
                    <a:pt x="127" y="316"/>
                  </a:lnTo>
                  <a:lnTo>
                    <a:pt x="120" y="346"/>
                  </a:lnTo>
                  <a:lnTo>
                    <a:pt x="115" y="380"/>
                  </a:lnTo>
                  <a:lnTo>
                    <a:pt x="112" y="414"/>
                  </a:lnTo>
                  <a:lnTo>
                    <a:pt x="109" y="442"/>
                  </a:lnTo>
                  <a:lnTo>
                    <a:pt x="108" y="475"/>
                  </a:lnTo>
                  <a:lnTo>
                    <a:pt x="109" y="510"/>
                  </a:lnTo>
                  <a:lnTo>
                    <a:pt x="113" y="543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</p:grpSp>
      <p:sp>
        <p:nvSpPr>
          <p:cNvPr id="10" name="IFXSHAPE"/>
          <p:cNvSpPr>
            <a:spLocks noGrp="1"/>
          </p:cNvSpPr>
          <p:nvPr>
            <p:ph type="dt" sz="half" idx="17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037152899"/>
      </p:ext>
    </p:extLst>
  </p:cSld>
  <p:clrMapOvr>
    <a:masterClrMapping/>
  </p:clrMapOvr>
  <p:hf hdr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_Pf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3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3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433306B-5EBF-4222-AB58-2BB0095A651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FXSHAPE"/>
          <p:cNvSpPr>
            <a:spLocks noGrp="1"/>
          </p:cNvSpPr>
          <p:nvPr>
            <p:ph type="body" sz="quarter" idx="10"/>
          </p:nvPr>
        </p:nvSpPr>
        <p:spPr>
          <a:xfrm>
            <a:off x="3570544" y="1607113"/>
            <a:ext cx="5211678" cy="37742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11"/>
          </p:nvPr>
        </p:nvSpPr>
        <p:spPr>
          <a:xfrm>
            <a:off x="3570544" y="2147320"/>
            <a:ext cx="5211678" cy="37742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IFXSHAPE"/>
          <p:cNvSpPr>
            <a:spLocks noGrp="1"/>
          </p:cNvSpPr>
          <p:nvPr>
            <p:ph type="body" sz="quarter" idx="12"/>
          </p:nvPr>
        </p:nvSpPr>
        <p:spPr>
          <a:xfrm>
            <a:off x="3570544" y="2687526"/>
            <a:ext cx="5211678" cy="37742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FXSHAPE"/>
          <p:cNvSpPr>
            <a:spLocks noGrp="1"/>
          </p:cNvSpPr>
          <p:nvPr>
            <p:ph type="body" sz="quarter" idx="13"/>
          </p:nvPr>
        </p:nvSpPr>
        <p:spPr>
          <a:xfrm>
            <a:off x="3570544" y="3227732"/>
            <a:ext cx="5211678" cy="37742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body" sz="quarter" idx="14"/>
          </p:nvPr>
        </p:nvSpPr>
        <p:spPr>
          <a:xfrm>
            <a:off x="3570544" y="3767938"/>
            <a:ext cx="5211678" cy="37742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8" name="IFXSHAP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368989" y="2596507"/>
            <a:ext cx="3122749" cy="603209"/>
          </a:xfrm>
          <a:custGeom>
            <a:avLst/>
            <a:gdLst>
              <a:gd name="connsiteX0" fmla="*/ 2332796 w 3774375"/>
              <a:gd name="connsiteY0" fmla="*/ 422617 h 804278"/>
              <a:gd name="connsiteX1" fmla="*/ 2333586 w 3774375"/>
              <a:gd name="connsiteY1" fmla="*/ 423331 h 804278"/>
              <a:gd name="connsiteX2" fmla="*/ 2332796 w 3774375"/>
              <a:gd name="connsiteY2" fmla="*/ 424046 h 804278"/>
              <a:gd name="connsiteX3" fmla="*/ 2791658 w 3774375"/>
              <a:gd name="connsiteY3" fmla="*/ 9007 h 804278"/>
              <a:gd name="connsiteX4" fmla="*/ 3121516 w 3774375"/>
              <a:gd name="connsiteY4" fmla="*/ 28168 h 804278"/>
              <a:gd name="connsiteX5" fmla="*/ 3474111 w 3774375"/>
              <a:gd name="connsiteY5" fmla="*/ 58048 h 804278"/>
              <a:gd name="connsiteX6" fmla="*/ 3774375 w 3774375"/>
              <a:gd name="connsiteY6" fmla="*/ 94574 h 804278"/>
              <a:gd name="connsiteX7" fmla="*/ 3774375 w 3774375"/>
              <a:gd name="connsiteY7" fmla="*/ 708113 h 804278"/>
              <a:gd name="connsiteX8" fmla="*/ 3474111 w 3774375"/>
              <a:gd name="connsiteY8" fmla="*/ 744638 h 804278"/>
              <a:gd name="connsiteX9" fmla="*/ 3121516 w 3774375"/>
              <a:gd name="connsiteY9" fmla="*/ 774518 h 804278"/>
              <a:gd name="connsiteX10" fmla="*/ 2745973 w 3774375"/>
              <a:gd name="connsiteY10" fmla="*/ 796334 h 804278"/>
              <a:gd name="connsiteX11" fmla="*/ 2333586 w 3774375"/>
              <a:gd name="connsiteY11" fmla="*/ 423331 h 804278"/>
              <a:gd name="connsiteX12" fmla="*/ 1244387 w 3774375"/>
              <a:gd name="connsiteY12" fmla="*/ 0 h 804278"/>
              <a:gd name="connsiteX13" fmla="*/ 1711899 w 3774375"/>
              <a:gd name="connsiteY13" fmla="*/ 422863 h 804278"/>
              <a:gd name="connsiteX14" fmla="*/ 1711899 w 3774375"/>
              <a:gd name="connsiteY14" fmla="*/ 423799 h 804278"/>
              <a:gd name="connsiteX15" fmla="*/ 1291246 w 3774375"/>
              <a:gd name="connsiteY15" fmla="*/ 804278 h 804278"/>
              <a:gd name="connsiteX16" fmla="*/ 1069118 w 3774375"/>
              <a:gd name="connsiteY16" fmla="*/ 796731 h 804278"/>
              <a:gd name="connsiteX17" fmla="*/ 334152 w 3774375"/>
              <a:gd name="connsiteY17" fmla="*/ 744638 h 804278"/>
              <a:gd name="connsiteX18" fmla="*/ 0 w 3774375"/>
              <a:gd name="connsiteY18" fmla="*/ 703990 h 804278"/>
              <a:gd name="connsiteX19" fmla="*/ 0 w 3774375"/>
              <a:gd name="connsiteY19" fmla="*/ 98696 h 804278"/>
              <a:gd name="connsiteX20" fmla="*/ 334152 w 3774375"/>
              <a:gd name="connsiteY20" fmla="*/ 58048 h 804278"/>
              <a:gd name="connsiteX21" fmla="*/ 1069118 w 3774375"/>
              <a:gd name="connsiteY21" fmla="*/ 5956 h 804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774375" h="804278">
                <a:moveTo>
                  <a:pt x="2332796" y="422617"/>
                </a:moveTo>
                <a:lnTo>
                  <a:pt x="2333586" y="423331"/>
                </a:lnTo>
                <a:lnTo>
                  <a:pt x="2332796" y="424046"/>
                </a:lnTo>
                <a:close/>
                <a:moveTo>
                  <a:pt x="2791658" y="9007"/>
                </a:moveTo>
                <a:lnTo>
                  <a:pt x="3121516" y="28168"/>
                </a:lnTo>
                <a:cubicBezTo>
                  <a:pt x="3244275" y="36889"/>
                  <a:pt x="3362071" y="46888"/>
                  <a:pt x="3474111" y="58048"/>
                </a:cubicBezTo>
                <a:lnTo>
                  <a:pt x="3774375" y="94574"/>
                </a:lnTo>
                <a:lnTo>
                  <a:pt x="3774375" y="708113"/>
                </a:lnTo>
                <a:lnTo>
                  <a:pt x="3474111" y="744638"/>
                </a:lnTo>
                <a:cubicBezTo>
                  <a:pt x="3362071" y="755798"/>
                  <a:pt x="3244275" y="765797"/>
                  <a:pt x="3121516" y="774518"/>
                </a:cubicBezTo>
                <a:lnTo>
                  <a:pt x="2745973" y="796334"/>
                </a:lnTo>
                <a:lnTo>
                  <a:pt x="2333586" y="423331"/>
                </a:lnTo>
                <a:close/>
                <a:moveTo>
                  <a:pt x="1244387" y="0"/>
                </a:moveTo>
                <a:lnTo>
                  <a:pt x="1711899" y="422863"/>
                </a:lnTo>
                <a:lnTo>
                  <a:pt x="1711899" y="423799"/>
                </a:lnTo>
                <a:lnTo>
                  <a:pt x="1291246" y="804278"/>
                </a:lnTo>
                <a:lnTo>
                  <a:pt x="1069118" y="796731"/>
                </a:lnTo>
                <a:cubicBezTo>
                  <a:pt x="805337" y="784634"/>
                  <a:pt x="558232" y="766958"/>
                  <a:pt x="334152" y="744638"/>
                </a:cubicBezTo>
                <a:lnTo>
                  <a:pt x="0" y="703990"/>
                </a:lnTo>
                <a:lnTo>
                  <a:pt x="0" y="98696"/>
                </a:lnTo>
                <a:lnTo>
                  <a:pt x="334152" y="58048"/>
                </a:lnTo>
                <a:cubicBezTo>
                  <a:pt x="558232" y="35729"/>
                  <a:pt x="805337" y="18052"/>
                  <a:pt x="1069118" y="59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>
            <a:noAutofit/>
          </a:bodyPr>
          <a:lstStyle>
            <a:lvl1pPr marL="0" indent="0" algn="l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x</a:t>
            </a:r>
          </a:p>
        </p:txBody>
      </p:sp>
      <p:sp>
        <p:nvSpPr>
          <p:cNvPr id="29" name="IFXSHAPE"/>
          <p:cNvSpPr>
            <a:spLocks noGrp="1" noChangeAspect="1"/>
          </p:cNvSpPr>
          <p:nvPr>
            <p:ph type="pic" sz="quarter" idx="33" hasCustomPrompt="1"/>
          </p:nvPr>
        </p:nvSpPr>
        <p:spPr>
          <a:xfrm>
            <a:off x="368989" y="3767938"/>
            <a:ext cx="3122749" cy="748457"/>
          </a:xfrm>
          <a:custGeom>
            <a:avLst/>
            <a:gdLst>
              <a:gd name="connsiteX0" fmla="*/ 0 w 3774375"/>
              <a:gd name="connsiteY0" fmla="*/ 75898 h 997942"/>
              <a:gd name="connsiteX1" fmla="*/ 90906 w 3774375"/>
              <a:gd name="connsiteY1" fmla="*/ 121122 h 997942"/>
              <a:gd name="connsiteX2" fmla="*/ 1818789 w 3774375"/>
              <a:gd name="connsiteY2" fmla="*/ 409336 h 997942"/>
              <a:gd name="connsiteX3" fmla="*/ 1932672 w 3774375"/>
              <a:gd name="connsiteY3" fmla="*/ 406669 h 997942"/>
              <a:gd name="connsiteX4" fmla="*/ 2300021 w 3774375"/>
              <a:gd name="connsiteY4" fmla="*/ 661720 h 997942"/>
              <a:gd name="connsiteX5" fmla="*/ 2302706 w 3774375"/>
              <a:gd name="connsiteY5" fmla="*/ 694361 h 997942"/>
              <a:gd name="connsiteX6" fmla="*/ 1991772 w 3774375"/>
              <a:gd name="connsiteY6" fmla="*/ 993734 h 997942"/>
              <a:gd name="connsiteX7" fmla="*/ 1818863 w 3774375"/>
              <a:gd name="connsiteY7" fmla="*/ 997942 h 997942"/>
              <a:gd name="connsiteX8" fmla="*/ 90980 w 3774375"/>
              <a:gd name="connsiteY8" fmla="*/ 683526 h 997942"/>
              <a:gd name="connsiteX9" fmla="*/ 0 w 3774375"/>
              <a:gd name="connsiteY9" fmla="*/ 636582 h 997942"/>
              <a:gd name="connsiteX10" fmla="*/ 3774375 w 3774375"/>
              <a:gd name="connsiteY10" fmla="*/ 0 h 997942"/>
              <a:gd name="connsiteX11" fmla="*/ 3774375 w 3774375"/>
              <a:gd name="connsiteY11" fmla="*/ 554311 h 997942"/>
              <a:gd name="connsiteX12" fmla="*/ 3675651 w 3774375"/>
              <a:gd name="connsiteY12" fmla="*/ 617013 h 997942"/>
              <a:gd name="connsiteX13" fmla="*/ 3324457 w 3774375"/>
              <a:gd name="connsiteY13" fmla="*/ 773491 h 997942"/>
              <a:gd name="connsiteX14" fmla="*/ 3251175 w 3774375"/>
              <a:gd name="connsiteY14" fmla="*/ 796261 h 997942"/>
              <a:gd name="connsiteX15" fmla="*/ 2896479 w 3774375"/>
              <a:gd name="connsiteY15" fmla="*/ 623015 h 997942"/>
              <a:gd name="connsiteX16" fmla="*/ 2896409 w 3774375"/>
              <a:gd name="connsiteY16" fmla="*/ 622165 h 997942"/>
              <a:gd name="connsiteX17" fmla="*/ 3181133 w 3774375"/>
              <a:gd name="connsiteY17" fmla="*/ 245528 h 997942"/>
              <a:gd name="connsiteX18" fmla="*/ 3383043 w 3774375"/>
              <a:gd name="connsiteY18" fmla="*/ 184044 h 997942"/>
              <a:gd name="connsiteX19" fmla="*/ 3733822 w 3774375"/>
              <a:gd name="connsiteY19" fmla="*/ 28018 h 99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774375" h="997942">
                <a:moveTo>
                  <a:pt x="0" y="75898"/>
                </a:moveTo>
                <a:lnTo>
                  <a:pt x="90906" y="121122"/>
                </a:lnTo>
                <a:cubicBezTo>
                  <a:pt x="501610" y="297142"/>
                  <a:pt x="1123156" y="409336"/>
                  <a:pt x="1818789" y="409336"/>
                </a:cubicBezTo>
                <a:lnTo>
                  <a:pt x="1932672" y="406669"/>
                </a:lnTo>
                <a:lnTo>
                  <a:pt x="2300021" y="661720"/>
                </a:lnTo>
                <a:lnTo>
                  <a:pt x="2302706" y="694361"/>
                </a:lnTo>
                <a:lnTo>
                  <a:pt x="1991772" y="993734"/>
                </a:lnTo>
                <a:lnTo>
                  <a:pt x="1818863" y="997942"/>
                </a:lnTo>
                <a:cubicBezTo>
                  <a:pt x="1123229" y="997942"/>
                  <a:pt x="501684" y="875548"/>
                  <a:pt x="90980" y="683526"/>
                </a:cubicBezTo>
                <a:lnTo>
                  <a:pt x="0" y="636582"/>
                </a:lnTo>
                <a:close/>
                <a:moveTo>
                  <a:pt x="3774375" y="0"/>
                </a:moveTo>
                <a:lnTo>
                  <a:pt x="3774375" y="554311"/>
                </a:lnTo>
                <a:lnTo>
                  <a:pt x="3675651" y="617013"/>
                </a:lnTo>
                <a:cubicBezTo>
                  <a:pt x="3575051" y="674469"/>
                  <a:pt x="3457009" y="727006"/>
                  <a:pt x="3324457" y="773491"/>
                </a:cubicBezTo>
                <a:lnTo>
                  <a:pt x="3251175" y="796261"/>
                </a:lnTo>
                <a:lnTo>
                  <a:pt x="2896479" y="623015"/>
                </a:lnTo>
                <a:lnTo>
                  <a:pt x="2896409" y="622165"/>
                </a:lnTo>
                <a:lnTo>
                  <a:pt x="3181133" y="245528"/>
                </a:lnTo>
                <a:lnTo>
                  <a:pt x="3383043" y="184044"/>
                </a:lnTo>
                <a:cubicBezTo>
                  <a:pt x="3517583" y="137579"/>
                  <a:pt x="3635640" y="85171"/>
                  <a:pt x="3733822" y="2801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x</a:t>
            </a:r>
          </a:p>
        </p:txBody>
      </p:sp>
      <p:sp>
        <p:nvSpPr>
          <p:cNvPr id="30" name="IFXSHAPE"/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1367316" y="1368268"/>
            <a:ext cx="476774" cy="377429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effectLst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31" name="IFXSHAPE"/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368990" y="1329810"/>
            <a:ext cx="3122749" cy="756875"/>
          </a:xfrm>
          <a:custGeom>
            <a:avLst/>
            <a:gdLst>
              <a:gd name="connsiteX0" fmla="*/ 831015 w 3774375"/>
              <a:gd name="connsiteY0" fmla="*/ 116544 h 1009166"/>
              <a:gd name="connsiteX1" fmla="*/ 1072217 w 3774375"/>
              <a:gd name="connsiteY1" fmla="*/ 244852 h 1009166"/>
              <a:gd name="connsiteX2" fmla="*/ 1217833 w 3774375"/>
              <a:gd name="connsiteY2" fmla="*/ 326539 h 1009166"/>
              <a:gd name="connsiteX3" fmla="*/ 902149 w 3774375"/>
              <a:gd name="connsiteY3" fmla="*/ 678160 h 1009166"/>
              <a:gd name="connsiteX4" fmla="*/ 868850 w 3774375"/>
              <a:gd name="connsiteY4" fmla="*/ 684029 h 1009166"/>
              <a:gd name="connsiteX5" fmla="*/ 70629 w 3774375"/>
              <a:gd name="connsiteY5" fmla="*/ 963312 h 1009166"/>
              <a:gd name="connsiteX6" fmla="*/ 0 w 3774375"/>
              <a:gd name="connsiteY6" fmla="*/ 1009166 h 1009166"/>
              <a:gd name="connsiteX7" fmla="*/ 0 w 3774375"/>
              <a:gd name="connsiteY7" fmla="*/ 452349 h 1009166"/>
              <a:gd name="connsiteX8" fmla="*/ 5599 w 3774375"/>
              <a:gd name="connsiteY8" fmla="*/ 447845 h 1009166"/>
              <a:gd name="connsiteX9" fmla="*/ 810059 w 3774375"/>
              <a:gd name="connsiteY9" fmla="*/ 120763 h 1009166"/>
              <a:gd name="connsiteX10" fmla="*/ 2162648 w 3774375"/>
              <a:gd name="connsiteY10" fmla="*/ 0 h 1009166"/>
              <a:gd name="connsiteX11" fmla="*/ 2222361 w 3774375"/>
              <a:gd name="connsiteY11" fmla="*/ 1313 h 1009166"/>
              <a:gd name="connsiteX12" fmla="*/ 3686971 w 3774375"/>
              <a:gd name="connsiteY12" fmla="*/ 310095 h 1009166"/>
              <a:gd name="connsiteX13" fmla="*/ 3774375 w 3774375"/>
              <a:gd name="connsiteY13" fmla="*/ 355384 h 1009166"/>
              <a:gd name="connsiteX14" fmla="*/ 3774375 w 3774375"/>
              <a:gd name="connsiteY14" fmla="*/ 900647 h 1009166"/>
              <a:gd name="connsiteX15" fmla="*/ 3705258 w 3774375"/>
              <a:gd name="connsiteY15" fmla="*/ 866118 h 1009166"/>
              <a:gd name="connsiteX16" fmla="*/ 2240648 w 3774375"/>
              <a:gd name="connsiteY16" fmla="*/ 583068 h 1009166"/>
              <a:gd name="connsiteX17" fmla="*/ 2187431 w 3774375"/>
              <a:gd name="connsiteY17" fmla="*/ 581994 h 1009166"/>
              <a:gd name="connsiteX18" fmla="*/ 1829036 w 3774375"/>
              <a:gd name="connsiteY18" fmla="*/ 312439 h 1009166"/>
              <a:gd name="connsiteX19" fmla="*/ 1825237 w 3774375"/>
              <a:gd name="connsiteY19" fmla="*/ 308491 h 1009166"/>
              <a:gd name="connsiteX20" fmla="*/ 1825250 w 3774375"/>
              <a:gd name="connsiteY20" fmla="*/ 277707 h 100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774375" h="1009166">
                <a:moveTo>
                  <a:pt x="831015" y="116544"/>
                </a:moveTo>
                <a:lnTo>
                  <a:pt x="1072217" y="244852"/>
                </a:lnTo>
                <a:lnTo>
                  <a:pt x="1217833" y="326539"/>
                </a:lnTo>
                <a:lnTo>
                  <a:pt x="902149" y="678160"/>
                </a:lnTo>
                <a:lnTo>
                  <a:pt x="868850" y="684029"/>
                </a:lnTo>
                <a:cubicBezTo>
                  <a:pt x="540682" y="751522"/>
                  <a:pt x="265436" y="847874"/>
                  <a:pt x="70629" y="963312"/>
                </a:cubicBezTo>
                <a:lnTo>
                  <a:pt x="0" y="1009166"/>
                </a:lnTo>
                <a:lnTo>
                  <a:pt x="0" y="452349"/>
                </a:lnTo>
                <a:lnTo>
                  <a:pt x="5599" y="447845"/>
                </a:lnTo>
                <a:cubicBezTo>
                  <a:pt x="194400" y="313180"/>
                  <a:pt x="472913" y="200139"/>
                  <a:pt x="810059" y="120763"/>
                </a:cubicBezTo>
                <a:close/>
                <a:moveTo>
                  <a:pt x="2162648" y="0"/>
                </a:moveTo>
                <a:lnTo>
                  <a:pt x="2222361" y="1313"/>
                </a:lnTo>
                <a:cubicBezTo>
                  <a:pt x="2810494" y="27366"/>
                  <a:pt x="3329108" y="142076"/>
                  <a:pt x="3686971" y="310095"/>
                </a:cubicBezTo>
                <a:lnTo>
                  <a:pt x="3774375" y="355384"/>
                </a:lnTo>
                <a:lnTo>
                  <a:pt x="3774375" y="900647"/>
                </a:lnTo>
                <a:lnTo>
                  <a:pt x="3705258" y="866118"/>
                </a:lnTo>
                <a:cubicBezTo>
                  <a:pt x="3347395" y="712101"/>
                  <a:pt x="2828781" y="606949"/>
                  <a:pt x="2240648" y="583068"/>
                </a:cubicBezTo>
                <a:lnTo>
                  <a:pt x="2187431" y="581994"/>
                </a:lnTo>
                <a:lnTo>
                  <a:pt x="1829036" y="312439"/>
                </a:lnTo>
                <a:lnTo>
                  <a:pt x="1825237" y="308491"/>
                </a:lnTo>
                <a:lnTo>
                  <a:pt x="1825250" y="277707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>
              <a:buNone/>
              <a:defRPr sz="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x</a:t>
            </a:r>
          </a:p>
        </p:txBody>
      </p:sp>
      <p:sp>
        <p:nvSpPr>
          <p:cNvPr id="32" name="IFXSHAPE"/>
          <p:cNvSpPr>
            <a:spLocks noGrp="1" noChangeAspect="1"/>
          </p:cNvSpPr>
          <p:nvPr>
            <p:ph type="pic" sz="quarter" idx="36" hasCustomPrompt="1"/>
          </p:nvPr>
        </p:nvSpPr>
        <p:spPr>
          <a:xfrm>
            <a:off x="368990" y="1912699"/>
            <a:ext cx="3122749" cy="706628"/>
          </a:xfrm>
          <a:custGeom>
            <a:avLst/>
            <a:gdLst>
              <a:gd name="connsiteX0" fmla="*/ 927235 w 3774375"/>
              <a:gd name="connsiteY0" fmla="*/ 64349 h 942171"/>
              <a:gd name="connsiteX1" fmla="*/ 1334192 w 3774375"/>
              <a:gd name="connsiteY1" fmla="*/ 330873 h 942171"/>
              <a:gd name="connsiteX2" fmla="*/ 1334116 w 3774375"/>
              <a:gd name="connsiteY2" fmla="*/ 331699 h 942171"/>
              <a:gd name="connsiteX3" fmla="*/ 965914 w 3774375"/>
              <a:gd name="connsiteY3" fmla="*/ 673518 h 942171"/>
              <a:gd name="connsiteX4" fmla="*/ 927549 w 3774375"/>
              <a:gd name="connsiteY4" fmla="*/ 678505 h 942171"/>
              <a:gd name="connsiteX5" fmla="*/ 151908 w 3774375"/>
              <a:gd name="connsiteY5" fmla="*/ 872373 h 942171"/>
              <a:gd name="connsiteX6" fmla="*/ 0 w 3774375"/>
              <a:gd name="connsiteY6" fmla="*/ 942171 h 942171"/>
              <a:gd name="connsiteX7" fmla="*/ 0 w 3774375"/>
              <a:gd name="connsiteY7" fmla="*/ 345533 h 942171"/>
              <a:gd name="connsiteX8" fmla="*/ 5599 w 3774375"/>
              <a:gd name="connsiteY8" fmla="*/ 341968 h 942171"/>
              <a:gd name="connsiteX9" fmla="*/ 810059 w 3774375"/>
              <a:gd name="connsiteY9" fmla="*/ 83028 h 942171"/>
              <a:gd name="connsiteX10" fmla="*/ 2441105 w 3774375"/>
              <a:gd name="connsiteY10" fmla="*/ 0 h 942171"/>
              <a:gd name="connsiteX11" fmla="*/ 2469896 w 3774375"/>
              <a:gd name="connsiteY11" fmla="*/ 1518 h 942171"/>
              <a:gd name="connsiteX12" fmla="*/ 3686971 w 3774375"/>
              <a:gd name="connsiteY12" fmla="*/ 232916 h 942171"/>
              <a:gd name="connsiteX13" fmla="*/ 3774375 w 3774375"/>
              <a:gd name="connsiteY13" fmla="*/ 268770 h 942171"/>
              <a:gd name="connsiteX14" fmla="*/ 3774375 w 3774375"/>
              <a:gd name="connsiteY14" fmla="*/ 880142 h 942171"/>
              <a:gd name="connsiteX15" fmla="*/ 3757466 w 3774375"/>
              <a:gd name="connsiteY15" fmla="*/ 872373 h 942171"/>
              <a:gd name="connsiteX16" fmla="*/ 2491886 w 3774375"/>
              <a:gd name="connsiteY16" fmla="*/ 624744 h 942171"/>
              <a:gd name="connsiteX17" fmla="*/ 2351948 w 3774375"/>
              <a:gd name="connsiteY17" fmla="*/ 617260 h 942171"/>
              <a:gd name="connsiteX18" fmla="*/ 2022441 w 3774375"/>
              <a:gd name="connsiteY18" fmla="*/ 285023 h 942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774375" h="942171">
                <a:moveTo>
                  <a:pt x="927235" y="64349"/>
                </a:moveTo>
                <a:lnTo>
                  <a:pt x="1334192" y="330873"/>
                </a:lnTo>
                <a:lnTo>
                  <a:pt x="1334116" y="331699"/>
                </a:lnTo>
                <a:lnTo>
                  <a:pt x="965914" y="673518"/>
                </a:lnTo>
                <a:lnTo>
                  <a:pt x="927549" y="678505"/>
                </a:lnTo>
                <a:cubicBezTo>
                  <a:pt x="620146" y="724949"/>
                  <a:pt x="354658" y="791588"/>
                  <a:pt x="151908" y="872373"/>
                </a:cubicBezTo>
                <a:lnTo>
                  <a:pt x="0" y="942171"/>
                </a:lnTo>
                <a:lnTo>
                  <a:pt x="0" y="345533"/>
                </a:lnTo>
                <a:lnTo>
                  <a:pt x="5599" y="341968"/>
                </a:lnTo>
                <a:cubicBezTo>
                  <a:pt x="194400" y="235358"/>
                  <a:pt x="472913" y="145867"/>
                  <a:pt x="810059" y="83028"/>
                </a:cubicBezTo>
                <a:close/>
                <a:moveTo>
                  <a:pt x="2441105" y="0"/>
                </a:moveTo>
                <a:lnTo>
                  <a:pt x="2469896" y="1518"/>
                </a:lnTo>
                <a:cubicBezTo>
                  <a:pt x="2955389" y="35896"/>
                  <a:pt x="3380231" y="118903"/>
                  <a:pt x="3686971" y="232916"/>
                </a:cubicBezTo>
                <a:lnTo>
                  <a:pt x="3774375" y="268770"/>
                </a:lnTo>
                <a:lnTo>
                  <a:pt x="3774375" y="880142"/>
                </a:lnTo>
                <a:lnTo>
                  <a:pt x="3757466" y="872373"/>
                </a:lnTo>
                <a:cubicBezTo>
                  <a:pt x="3453341" y="751196"/>
                  <a:pt x="3008057" y="661846"/>
                  <a:pt x="2491886" y="624744"/>
                </a:cubicBezTo>
                <a:lnTo>
                  <a:pt x="2351948" y="617260"/>
                </a:lnTo>
                <a:lnTo>
                  <a:pt x="2022441" y="285023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X</a:t>
            </a:r>
          </a:p>
        </p:txBody>
      </p:sp>
      <p:sp>
        <p:nvSpPr>
          <p:cNvPr id="33" name="IFXSHAPE"/>
          <p:cNvSpPr>
            <a:spLocks noGrp="1" noChangeAspect="1"/>
          </p:cNvSpPr>
          <p:nvPr>
            <p:ph type="pic" sz="quarter" idx="31" hasCustomPrompt="1"/>
          </p:nvPr>
        </p:nvSpPr>
        <p:spPr>
          <a:xfrm>
            <a:off x="368989" y="3214149"/>
            <a:ext cx="3122749" cy="695322"/>
          </a:xfrm>
          <a:custGeom>
            <a:avLst/>
            <a:gdLst>
              <a:gd name="connsiteX0" fmla="*/ 0 w 3774375"/>
              <a:gd name="connsiteY0" fmla="*/ 32771 h 927096"/>
              <a:gd name="connsiteX1" fmla="*/ 38918 w 3774375"/>
              <a:gd name="connsiteY1" fmla="*/ 49589 h 927096"/>
              <a:gd name="connsiteX2" fmla="*/ 1574590 w 3774375"/>
              <a:gd name="connsiteY2" fmla="*/ 296779 h 927096"/>
              <a:gd name="connsiteX3" fmla="*/ 1660211 w 3774375"/>
              <a:gd name="connsiteY3" fmla="*/ 298200 h 927096"/>
              <a:gd name="connsiteX4" fmla="*/ 2016235 w 3774375"/>
              <a:gd name="connsiteY4" fmla="*/ 595524 h 927096"/>
              <a:gd name="connsiteX5" fmla="*/ 2016120 w 3774375"/>
              <a:gd name="connsiteY5" fmla="*/ 629088 h 927096"/>
              <a:gd name="connsiteX6" fmla="*/ 1654607 w 3774375"/>
              <a:gd name="connsiteY6" fmla="*/ 927096 h 927096"/>
              <a:gd name="connsiteX7" fmla="*/ 1592146 w 3774375"/>
              <a:gd name="connsiteY7" fmla="*/ 926070 h 927096"/>
              <a:gd name="connsiteX8" fmla="*/ 121386 w 3774375"/>
              <a:gd name="connsiteY8" fmla="*/ 694484 h 927096"/>
              <a:gd name="connsiteX9" fmla="*/ 0 w 3774375"/>
              <a:gd name="connsiteY9" fmla="*/ 647508 h 927096"/>
              <a:gd name="connsiteX10" fmla="*/ 3774375 w 3774375"/>
              <a:gd name="connsiteY10" fmla="*/ 0 h 927096"/>
              <a:gd name="connsiteX11" fmla="*/ 3774375 w 3774375"/>
              <a:gd name="connsiteY11" fmla="*/ 612056 h 927096"/>
              <a:gd name="connsiteX12" fmla="*/ 3706057 w 3774375"/>
              <a:gd name="connsiteY12" fmla="*/ 644598 h 927096"/>
              <a:gd name="connsiteX13" fmla="*/ 3145520 w 3774375"/>
              <a:gd name="connsiteY13" fmla="*/ 810743 h 927096"/>
              <a:gd name="connsiteX14" fmla="*/ 3004310 w 3774375"/>
              <a:gd name="connsiteY14" fmla="*/ 836246 h 927096"/>
              <a:gd name="connsiteX15" fmla="*/ 2621288 w 3774375"/>
              <a:gd name="connsiteY15" fmla="*/ 605594 h 927096"/>
              <a:gd name="connsiteX16" fmla="*/ 2621291 w 3774375"/>
              <a:gd name="connsiteY16" fmla="*/ 604720 h 927096"/>
              <a:gd name="connsiteX17" fmla="*/ 2964622 w 3774375"/>
              <a:gd name="connsiteY17" fmla="*/ 217155 h 927096"/>
              <a:gd name="connsiteX18" fmla="*/ 3309581 w 3774375"/>
              <a:gd name="connsiteY18" fmla="*/ 153300 h 927096"/>
              <a:gd name="connsiteX19" fmla="*/ 3659620 w 3774375"/>
              <a:gd name="connsiteY19" fmla="*/ 49589 h 92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774375" h="927096">
                <a:moveTo>
                  <a:pt x="0" y="32771"/>
                </a:moveTo>
                <a:lnTo>
                  <a:pt x="38918" y="49589"/>
                </a:lnTo>
                <a:cubicBezTo>
                  <a:pt x="395221" y="183108"/>
                  <a:pt x="944464" y="275714"/>
                  <a:pt x="1574590" y="296779"/>
                </a:cubicBezTo>
                <a:lnTo>
                  <a:pt x="1660211" y="298200"/>
                </a:lnTo>
                <a:lnTo>
                  <a:pt x="2016235" y="595524"/>
                </a:lnTo>
                <a:lnTo>
                  <a:pt x="2016120" y="629088"/>
                </a:lnTo>
                <a:lnTo>
                  <a:pt x="1654607" y="927096"/>
                </a:lnTo>
                <a:lnTo>
                  <a:pt x="1592146" y="926070"/>
                </a:lnTo>
                <a:cubicBezTo>
                  <a:pt x="1001543" y="906531"/>
                  <a:pt x="480752" y="820498"/>
                  <a:pt x="121386" y="694484"/>
                </a:cubicBezTo>
                <a:lnTo>
                  <a:pt x="0" y="647508"/>
                </a:lnTo>
                <a:close/>
                <a:moveTo>
                  <a:pt x="3774375" y="0"/>
                </a:moveTo>
                <a:lnTo>
                  <a:pt x="3774375" y="612056"/>
                </a:lnTo>
                <a:lnTo>
                  <a:pt x="3706057" y="644598"/>
                </a:lnTo>
                <a:cubicBezTo>
                  <a:pt x="3555156" y="709237"/>
                  <a:pt x="3365013" y="765572"/>
                  <a:pt x="3145520" y="810743"/>
                </a:cubicBezTo>
                <a:lnTo>
                  <a:pt x="3004310" y="836246"/>
                </a:lnTo>
                <a:lnTo>
                  <a:pt x="2621288" y="605594"/>
                </a:lnTo>
                <a:lnTo>
                  <a:pt x="2621291" y="604720"/>
                </a:lnTo>
                <a:lnTo>
                  <a:pt x="2964622" y="217155"/>
                </a:lnTo>
                <a:lnTo>
                  <a:pt x="3309581" y="153300"/>
                </a:lnTo>
                <a:cubicBezTo>
                  <a:pt x="3440268" y="122546"/>
                  <a:pt x="3557819" y="87738"/>
                  <a:pt x="3659620" y="4958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x</a:t>
            </a:r>
          </a:p>
        </p:txBody>
      </p:sp>
      <p:sp>
        <p:nvSpPr>
          <p:cNvPr id="34" name="IFXSHAPE"/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1530057" y="1956641"/>
            <a:ext cx="476774" cy="377429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effectLst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35" name="IFXSHAPE"/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1754603" y="2723074"/>
            <a:ext cx="575995" cy="377429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tx2"/>
                </a:solidFill>
                <a:effectLst/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36" name="IFXSHAPE"/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2044784" y="3477715"/>
            <a:ext cx="476774" cy="377429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effectLst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37" name="IFXSHAPE"/>
          <p:cNvSpPr>
            <a:spLocks noGrp="1" noChangeAspect="1"/>
          </p:cNvSpPr>
          <p:nvPr>
            <p:ph type="body" sz="quarter" idx="18" hasCustomPrompt="1"/>
          </p:nvPr>
        </p:nvSpPr>
        <p:spPr>
          <a:xfrm>
            <a:off x="2277045" y="4081930"/>
            <a:ext cx="476774" cy="377429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effectLst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3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594409008"/>
      </p:ext>
    </p:extLst>
  </p:cSld>
  <p:clrMapOvr>
    <a:masterClrMapping/>
  </p:clrMapOvr>
  <p:hf hdr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-Inhalte_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3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F186E8D-8191-4E4D-9582-2BE50A6825D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9"/>
          </p:nvPr>
        </p:nvSpPr>
        <p:spPr>
          <a:xfrm>
            <a:off x="406539" y="2085750"/>
            <a:ext cx="1404183" cy="2430291"/>
          </a:xfrm>
          <a:solidFill>
            <a:schemeClr val="bg2">
              <a:lumMod val="20000"/>
              <a:lumOff val="80000"/>
            </a:schemeClr>
          </a:solidFill>
          <a:ln w="28575">
            <a:solidFill>
              <a:schemeClr val="bg1"/>
            </a:solidFill>
          </a:ln>
        </p:spPr>
        <p:txBody>
          <a:bodyPr lIns="54000" tIns="1440000" rIns="54000"/>
          <a:lstStyle>
            <a:lvl1pPr marL="200025" indent="-200025">
              <a:buClr>
                <a:schemeClr val="tx2"/>
              </a:buClr>
              <a:defRPr lang="de-DE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marL="200025" lvl="0" indent="-200025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12" name="IFXSHAPE"/>
          <p:cNvSpPr>
            <a:spLocks noGrp="1" noChangeAspect="1"/>
          </p:cNvSpPr>
          <p:nvPr>
            <p:ph type="pic" sz="quarter" idx="24"/>
          </p:nvPr>
        </p:nvSpPr>
        <p:spPr bwMode="auto">
          <a:xfrm>
            <a:off x="380245" y="1333424"/>
            <a:ext cx="1458190" cy="1839785"/>
          </a:xfrm>
          <a:custGeom>
            <a:avLst/>
            <a:gdLst>
              <a:gd name="connsiteX0" fmla="*/ 1542533 w 2116451"/>
              <a:gd name="connsiteY0" fmla="*/ 2461968 h 2112570"/>
              <a:gd name="connsiteX1" fmla="*/ 1205105 w 2116451"/>
              <a:gd name="connsiteY1" fmla="*/ 2102346 h 2112570"/>
              <a:gd name="connsiteX2" fmla="*/ 29344 w 2116451"/>
              <a:gd name="connsiteY2" fmla="*/ 1303308 h 2112570"/>
              <a:gd name="connsiteX3" fmla="*/ 714122 w 2116451"/>
              <a:gd name="connsiteY3" fmla="*/ 57404 h 2112570"/>
              <a:gd name="connsiteX4" fmla="*/ 2020743 w 2116451"/>
              <a:gd name="connsiteY4" fmla="*/ 617316 h 2112570"/>
              <a:gd name="connsiteX5" fmla="*/ 1586991 w 2116451"/>
              <a:gd name="connsiteY5" fmla="*/ 1971256 h 2112570"/>
              <a:gd name="connsiteX6" fmla="*/ 1542533 w 2116451"/>
              <a:gd name="connsiteY6" fmla="*/ 2461968 h 2112570"/>
              <a:gd name="connsiteX0" fmla="*/ 1215048 w 2116790"/>
              <a:gd name="connsiteY0" fmla="*/ 2637422 h 2637422"/>
              <a:gd name="connsiteX1" fmla="*/ 1205280 w 2116790"/>
              <a:gd name="connsiteY1" fmla="*/ 2102540 h 2637422"/>
              <a:gd name="connsiteX2" fmla="*/ 29519 w 2116790"/>
              <a:gd name="connsiteY2" fmla="*/ 1303502 h 2637422"/>
              <a:gd name="connsiteX3" fmla="*/ 714297 w 2116790"/>
              <a:gd name="connsiteY3" fmla="*/ 57598 h 2637422"/>
              <a:gd name="connsiteX4" fmla="*/ 2020918 w 2116790"/>
              <a:gd name="connsiteY4" fmla="*/ 617510 h 2637422"/>
              <a:gd name="connsiteX5" fmla="*/ 1587166 w 2116790"/>
              <a:gd name="connsiteY5" fmla="*/ 1971450 h 2637422"/>
              <a:gd name="connsiteX6" fmla="*/ 1215048 w 2116790"/>
              <a:gd name="connsiteY6" fmla="*/ 2637422 h 2637422"/>
              <a:gd name="connsiteX0" fmla="*/ 1215048 w 2124875"/>
              <a:gd name="connsiteY0" fmla="*/ 2637422 h 2637422"/>
              <a:gd name="connsiteX1" fmla="*/ 1205280 w 2124875"/>
              <a:gd name="connsiteY1" fmla="*/ 2102540 h 2637422"/>
              <a:gd name="connsiteX2" fmla="*/ 29519 w 2124875"/>
              <a:gd name="connsiteY2" fmla="*/ 1303502 h 2637422"/>
              <a:gd name="connsiteX3" fmla="*/ 714297 w 2124875"/>
              <a:gd name="connsiteY3" fmla="*/ 57598 h 2637422"/>
              <a:gd name="connsiteX4" fmla="*/ 2020918 w 2124875"/>
              <a:gd name="connsiteY4" fmla="*/ 617510 h 2637422"/>
              <a:gd name="connsiteX5" fmla="*/ 1625266 w 2124875"/>
              <a:gd name="connsiteY5" fmla="*/ 2009550 h 2637422"/>
              <a:gd name="connsiteX6" fmla="*/ 1215048 w 2124875"/>
              <a:gd name="connsiteY6" fmla="*/ 2637422 h 2637422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15048 w 2124875"/>
              <a:gd name="connsiteY0" fmla="*/ 2673140 h 2673140"/>
              <a:gd name="connsiteX1" fmla="*/ 1205280 w 2124875"/>
              <a:gd name="connsiteY1" fmla="*/ 2102540 h 2673140"/>
              <a:gd name="connsiteX2" fmla="*/ 29519 w 2124875"/>
              <a:gd name="connsiteY2" fmla="*/ 1303502 h 2673140"/>
              <a:gd name="connsiteX3" fmla="*/ 714297 w 2124875"/>
              <a:gd name="connsiteY3" fmla="*/ 57598 h 2673140"/>
              <a:gd name="connsiteX4" fmla="*/ 2020918 w 2124875"/>
              <a:gd name="connsiteY4" fmla="*/ 617510 h 2673140"/>
              <a:gd name="connsiteX5" fmla="*/ 1625266 w 2124875"/>
              <a:gd name="connsiteY5" fmla="*/ 2009550 h 2673140"/>
              <a:gd name="connsiteX6" fmla="*/ 1215048 w 2124875"/>
              <a:gd name="connsiteY6" fmla="*/ 2673140 h 2673140"/>
              <a:gd name="connsiteX0" fmla="*/ 1215048 w 2131652"/>
              <a:gd name="connsiteY0" fmla="*/ 2673140 h 2673140"/>
              <a:gd name="connsiteX1" fmla="*/ 1205280 w 2131652"/>
              <a:gd name="connsiteY1" fmla="*/ 2102540 h 2673140"/>
              <a:gd name="connsiteX2" fmla="*/ 29519 w 2131652"/>
              <a:gd name="connsiteY2" fmla="*/ 1303502 h 2673140"/>
              <a:gd name="connsiteX3" fmla="*/ 714297 w 2131652"/>
              <a:gd name="connsiteY3" fmla="*/ 57598 h 2673140"/>
              <a:gd name="connsiteX4" fmla="*/ 2020918 w 2131652"/>
              <a:gd name="connsiteY4" fmla="*/ 617510 h 2673140"/>
              <a:gd name="connsiteX5" fmla="*/ 1653841 w 2131652"/>
              <a:gd name="connsiteY5" fmla="*/ 2023837 h 2673140"/>
              <a:gd name="connsiteX6" fmla="*/ 1215048 w 2131652"/>
              <a:gd name="connsiteY6" fmla="*/ 2673140 h 2673140"/>
              <a:gd name="connsiteX0" fmla="*/ 1215048 w 2118417"/>
              <a:gd name="connsiteY0" fmla="*/ 2673140 h 2673140"/>
              <a:gd name="connsiteX1" fmla="*/ 1205280 w 2118417"/>
              <a:gd name="connsiteY1" fmla="*/ 2102540 h 2673140"/>
              <a:gd name="connsiteX2" fmla="*/ 29519 w 2118417"/>
              <a:gd name="connsiteY2" fmla="*/ 1303502 h 2673140"/>
              <a:gd name="connsiteX3" fmla="*/ 714297 w 2118417"/>
              <a:gd name="connsiteY3" fmla="*/ 57598 h 2673140"/>
              <a:gd name="connsiteX4" fmla="*/ 2020918 w 2118417"/>
              <a:gd name="connsiteY4" fmla="*/ 617510 h 2673140"/>
              <a:gd name="connsiteX5" fmla="*/ 1653841 w 2118417"/>
              <a:gd name="connsiteY5" fmla="*/ 2023837 h 2673140"/>
              <a:gd name="connsiteX6" fmla="*/ 1215048 w 2118417"/>
              <a:gd name="connsiteY6" fmla="*/ 2673140 h 267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18417" h="2673140">
                <a:moveTo>
                  <a:pt x="1215048" y="2673140"/>
                </a:moveTo>
                <a:cubicBezTo>
                  <a:pt x="1214491" y="2486591"/>
                  <a:pt x="1210600" y="2274802"/>
                  <a:pt x="1205280" y="2102540"/>
                </a:cubicBezTo>
                <a:cubicBezTo>
                  <a:pt x="665725" y="2178022"/>
                  <a:pt x="156932" y="1832250"/>
                  <a:pt x="29519" y="1303502"/>
                </a:cubicBezTo>
                <a:cubicBezTo>
                  <a:pt x="-98051" y="774103"/>
                  <a:pt x="198444" y="234653"/>
                  <a:pt x="714297" y="57598"/>
                </a:cubicBezTo>
                <a:cubicBezTo>
                  <a:pt x="1229291" y="-119162"/>
                  <a:pt x="1794598" y="123083"/>
                  <a:pt x="2020918" y="617510"/>
                </a:cubicBezTo>
                <a:cubicBezTo>
                  <a:pt x="2247701" y="1112948"/>
                  <a:pt x="2059863" y="1649272"/>
                  <a:pt x="1653841" y="2023837"/>
                </a:cubicBezTo>
                <a:lnTo>
                  <a:pt x="1215048" y="2673140"/>
                </a:lnTo>
                <a:close/>
              </a:path>
            </a:pathLst>
          </a:custGeom>
          <a:solidFill>
            <a:schemeClr val="accent6"/>
          </a:solidFill>
          <a:ln w="28575">
            <a:solidFill>
              <a:schemeClr val="bg1"/>
            </a:solidFill>
          </a:ln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IFXSHAPE"/>
          <p:cNvSpPr>
            <a:spLocks noGrp="1"/>
          </p:cNvSpPr>
          <p:nvPr>
            <p:ph type="body" sz="quarter" idx="27"/>
          </p:nvPr>
        </p:nvSpPr>
        <p:spPr>
          <a:xfrm>
            <a:off x="5566336" y="2082254"/>
            <a:ext cx="1404183" cy="2430291"/>
          </a:xfrm>
          <a:solidFill>
            <a:schemeClr val="bg2">
              <a:lumMod val="20000"/>
              <a:lumOff val="80000"/>
            </a:schemeClr>
          </a:solidFill>
          <a:ln w="28575">
            <a:solidFill>
              <a:schemeClr val="bg1"/>
            </a:solidFill>
          </a:ln>
        </p:spPr>
        <p:txBody>
          <a:bodyPr lIns="54000" tIns="1440000" rIns="54000"/>
          <a:lstStyle>
            <a:lvl1pPr marL="270000" indent="-270000">
              <a:defRPr lang="de-DE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marL="200025" lvl="0" indent="-200025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14" name="IFXSHAPE"/>
          <p:cNvSpPr>
            <a:spLocks noGrp="1" noChangeAspect="1"/>
          </p:cNvSpPr>
          <p:nvPr>
            <p:ph type="pic" sz="quarter" idx="26"/>
          </p:nvPr>
        </p:nvSpPr>
        <p:spPr bwMode="auto">
          <a:xfrm>
            <a:off x="5540042" y="1329928"/>
            <a:ext cx="1458190" cy="1839785"/>
          </a:xfrm>
          <a:custGeom>
            <a:avLst/>
            <a:gdLst>
              <a:gd name="connsiteX0" fmla="*/ 1542533 w 2116451"/>
              <a:gd name="connsiteY0" fmla="*/ 2461968 h 2112570"/>
              <a:gd name="connsiteX1" fmla="*/ 1205105 w 2116451"/>
              <a:gd name="connsiteY1" fmla="*/ 2102346 h 2112570"/>
              <a:gd name="connsiteX2" fmla="*/ 29344 w 2116451"/>
              <a:gd name="connsiteY2" fmla="*/ 1303308 h 2112570"/>
              <a:gd name="connsiteX3" fmla="*/ 714122 w 2116451"/>
              <a:gd name="connsiteY3" fmla="*/ 57404 h 2112570"/>
              <a:gd name="connsiteX4" fmla="*/ 2020743 w 2116451"/>
              <a:gd name="connsiteY4" fmla="*/ 617316 h 2112570"/>
              <a:gd name="connsiteX5" fmla="*/ 1586991 w 2116451"/>
              <a:gd name="connsiteY5" fmla="*/ 1971256 h 2112570"/>
              <a:gd name="connsiteX6" fmla="*/ 1542533 w 2116451"/>
              <a:gd name="connsiteY6" fmla="*/ 2461968 h 2112570"/>
              <a:gd name="connsiteX0" fmla="*/ 1215048 w 2116790"/>
              <a:gd name="connsiteY0" fmla="*/ 2637422 h 2637422"/>
              <a:gd name="connsiteX1" fmla="*/ 1205280 w 2116790"/>
              <a:gd name="connsiteY1" fmla="*/ 2102540 h 2637422"/>
              <a:gd name="connsiteX2" fmla="*/ 29519 w 2116790"/>
              <a:gd name="connsiteY2" fmla="*/ 1303502 h 2637422"/>
              <a:gd name="connsiteX3" fmla="*/ 714297 w 2116790"/>
              <a:gd name="connsiteY3" fmla="*/ 57598 h 2637422"/>
              <a:gd name="connsiteX4" fmla="*/ 2020918 w 2116790"/>
              <a:gd name="connsiteY4" fmla="*/ 617510 h 2637422"/>
              <a:gd name="connsiteX5" fmla="*/ 1587166 w 2116790"/>
              <a:gd name="connsiteY5" fmla="*/ 1971450 h 2637422"/>
              <a:gd name="connsiteX6" fmla="*/ 1215048 w 2116790"/>
              <a:gd name="connsiteY6" fmla="*/ 2637422 h 2637422"/>
              <a:gd name="connsiteX0" fmla="*/ 1215048 w 2124875"/>
              <a:gd name="connsiteY0" fmla="*/ 2637422 h 2637422"/>
              <a:gd name="connsiteX1" fmla="*/ 1205280 w 2124875"/>
              <a:gd name="connsiteY1" fmla="*/ 2102540 h 2637422"/>
              <a:gd name="connsiteX2" fmla="*/ 29519 w 2124875"/>
              <a:gd name="connsiteY2" fmla="*/ 1303502 h 2637422"/>
              <a:gd name="connsiteX3" fmla="*/ 714297 w 2124875"/>
              <a:gd name="connsiteY3" fmla="*/ 57598 h 2637422"/>
              <a:gd name="connsiteX4" fmla="*/ 2020918 w 2124875"/>
              <a:gd name="connsiteY4" fmla="*/ 617510 h 2637422"/>
              <a:gd name="connsiteX5" fmla="*/ 1625266 w 2124875"/>
              <a:gd name="connsiteY5" fmla="*/ 2009550 h 2637422"/>
              <a:gd name="connsiteX6" fmla="*/ 1215048 w 2124875"/>
              <a:gd name="connsiteY6" fmla="*/ 2637422 h 2637422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15048 w 2124875"/>
              <a:gd name="connsiteY0" fmla="*/ 2673140 h 2673140"/>
              <a:gd name="connsiteX1" fmla="*/ 1205280 w 2124875"/>
              <a:gd name="connsiteY1" fmla="*/ 2102540 h 2673140"/>
              <a:gd name="connsiteX2" fmla="*/ 29519 w 2124875"/>
              <a:gd name="connsiteY2" fmla="*/ 1303502 h 2673140"/>
              <a:gd name="connsiteX3" fmla="*/ 714297 w 2124875"/>
              <a:gd name="connsiteY3" fmla="*/ 57598 h 2673140"/>
              <a:gd name="connsiteX4" fmla="*/ 2020918 w 2124875"/>
              <a:gd name="connsiteY4" fmla="*/ 617510 h 2673140"/>
              <a:gd name="connsiteX5" fmla="*/ 1625266 w 2124875"/>
              <a:gd name="connsiteY5" fmla="*/ 2009550 h 2673140"/>
              <a:gd name="connsiteX6" fmla="*/ 1215048 w 2124875"/>
              <a:gd name="connsiteY6" fmla="*/ 2673140 h 2673140"/>
              <a:gd name="connsiteX0" fmla="*/ 1215048 w 2131652"/>
              <a:gd name="connsiteY0" fmla="*/ 2673140 h 2673140"/>
              <a:gd name="connsiteX1" fmla="*/ 1205280 w 2131652"/>
              <a:gd name="connsiteY1" fmla="*/ 2102540 h 2673140"/>
              <a:gd name="connsiteX2" fmla="*/ 29519 w 2131652"/>
              <a:gd name="connsiteY2" fmla="*/ 1303502 h 2673140"/>
              <a:gd name="connsiteX3" fmla="*/ 714297 w 2131652"/>
              <a:gd name="connsiteY3" fmla="*/ 57598 h 2673140"/>
              <a:gd name="connsiteX4" fmla="*/ 2020918 w 2131652"/>
              <a:gd name="connsiteY4" fmla="*/ 617510 h 2673140"/>
              <a:gd name="connsiteX5" fmla="*/ 1653841 w 2131652"/>
              <a:gd name="connsiteY5" fmla="*/ 2023837 h 2673140"/>
              <a:gd name="connsiteX6" fmla="*/ 1215048 w 2131652"/>
              <a:gd name="connsiteY6" fmla="*/ 2673140 h 2673140"/>
              <a:gd name="connsiteX0" fmla="*/ 1215048 w 2118417"/>
              <a:gd name="connsiteY0" fmla="*/ 2673140 h 2673140"/>
              <a:gd name="connsiteX1" fmla="*/ 1205280 w 2118417"/>
              <a:gd name="connsiteY1" fmla="*/ 2102540 h 2673140"/>
              <a:gd name="connsiteX2" fmla="*/ 29519 w 2118417"/>
              <a:gd name="connsiteY2" fmla="*/ 1303502 h 2673140"/>
              <a:gd name="connsiteX3" fmla="*/ 714297 w 2118417"/>
              <a:gd name="connsiteY3" fmla="*/ 57598 h 2673140"/>
              <a:gd name="connsiteX4" fmla="*/ 2020918 w 2118417"/>
              <a:gd name="connsiteY4" fmla="*/ 617510 h 2673140"/>
              <a:gd name="connsiteX5" fmla="*/ 1653841 w 2118417"/>
              <a:gd name="connsiteY5" fmla="*/ 2023837 h 2673140"/>
              <a:gd name="connsiteX6" fmla="*/ 1215048 w 2118417"/>
              <a:gd name="connsiteY6" fmla="*/ 2673140 h 267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18417" h="2673140">
                <a:moveTo>
                  <a:pt x="1215048" y="2673140"/>
                </a:moveTo>
                <a:cubicBezTo>
                  <a:pt x="1214491" y="2486591"/>
                  <a:pt x="1210600" y="2274802"/>
                  <a:pt x="1205280" y="2102540"/>
                </a:cubicBezTo>
                <a:cubicBezTo>
                  <a:pt x="665725" y="2178022"/>
                  <a:pt x="156932" y="1832250"/>
                  <a:pt x="29519" y="1303502"/>
                </a:cubicBezTo>
                <a:cubicBezTo>
                  <a:pt x="-98051" y="774103"/>
                  <a:pt x="198444" y="234653"/>
                  <a:pt x="714297" y="57598"/>
                </a:cubicBezTo>
                <a:cubicBezTo>
                  <a:pt x="1229291" y="-119162"/>
                  <a:pt x="1794598" y="123083"/>
                  <a:pt x="2020918" y="617510"/>
                </a:cubicBezTo>
                <a:cubicBezTo>
                  <a:pt x="2247701" y="1112948"/>
                  <a:pt x="2059863" y="1649272"/>
                  <a:pt x="1653841" y="2023837"/>
                </a:cubicBezTo>
                <a:lnTo>
                  <a:pt x="1215048" y="2673140"/>
                </a:lnTo>
                <a:close/>
              </a:path>
            </a:pathLst>
          </a:custGeom>
          <a:solidFill>
            <a:schemeClr val="accent6"/>
          </a:solidFill>
          <a:ln w="28575">
            <a:solidFill>
              <a:schemeClr val="bg1"/>
            </a:solidFill>
          </a:ln>
          <a:effectLst/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28"/>
          </p:nvPr>
        </p:nvSpPr>
        <p:spPr>
          <a:xfrm>
            <a:off x="3784736" y="2085750"/>
            <a:ext cx="1404183" cy="2430291"/>
          </a:xfrm>
          <a:solidFill>
            <a:schemeClr val="bg2">
              <a:lumMod val="20000"/>
              <a:lumOff val="80000"/>
            </a:schemeClr>
          </a:solidFill>
          <a:ln w="28575">
            <a:solidFill>
              <a:schemeClr val="bg1"/>
            </a:solidFill>
          </a:ln>
        </p:spPr>
        <p:txBody>
          <a:bodyPr lIns="54000" tIns="1440000" rIns="54000"/>
          <a:lstStyle>
            <a:lvl1pPr marL="200025" indent="-200025"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IFXSHAPE"/>
          <p:cNvSpPr>
            <a:spLocks noGrp="1" noChangeAspect="1"/>
          </p:cNvSpPr>
          <p:nvPr>
            <p:ph type="pic" sz="quarter" idx="23"/>
          </p:nvPr>
        </p:nvSpPr>
        <p:spPr bwMode="auto">
          <a:xfrm>
            <a:off x="3757733" y="1333424"/>
            <a:ext cx="1458190" cy="1839785"/>
          </a:xfrm>
          <a:custGeom>
            <a:avLst/>
            <a:gdLst>
              <a:gd name="connsiteX0" fmla="*/ 1542533 w 2116451"/>
              <a:gd name="connsiteY0" fmla="*/ 2461968 h 2112570"/>
              <a:gd name="connsiteX1" fmla="*/ 1205105 w 2116451"/>
              <a:gd name="connsiteY1" fmla="*/ 2102346 h 2112570"/>
              <a:gd name="connsiteX2" fmla="*/ 29344 w 2116451"/>
              <a:gd name="connsiteY2" fmla="*/ 1303308 h 2112570"/>
              <a:gd name="connsiteX3" fmla="*/ 714122 w 2116451"/>
              <a:gd name="connsiteY3" fmla="*/ 57404 h 2112570"/>
              <a:gd name="connsiteX4" fmla="*/ 2020743 w 2116451"/>
              <a:gd name="connsiteY4" fmla="*/ 617316 h 2112570"/>
              <a:gd name="connsiteX5" fmla="*/ 1586991 w 2116451"/>
              <a:gd name="connsiteY5" fmla="*/ 1971256 h 2112570"/>
              <a:gd name="connsiteX6" fmla="*/ 1542533 w 2116451"/>
              <a:gd name="connsiteY6" fmla="*/ 2461968 h 2112570"/>
              <a:gd name="connsiteX0" fmla="*/ 1215048 w 2116790"/>
              <a:gd name="connsiteY0" fmla="*/ 2637422 h 2637422"/>
              <a:gd name="connsiteX1" fmla="*/ 1205280 w 2116790"/>
              <a:gd name="connsiteY1" fmla="*/ 2102540 h 2637422"/>
              <a:gd name="connsiteX2" fmla="*/ 29519 w 2116790"/>
              <a:gd name="connsiteY2" fmla="*/ 1303502 h 2637422"/>
              <a:gd name="connsiteX3" fmla="*/ 714297 w 2116790"/>
              <a:gd name="connsiteY3" fmla="*/ 57598 h 2637422"/>
              <a:gd name="connsiteX4" fmla="*/ 2020918 w 2116790"/>
              <a:gd name="connsiteY4" fmla="*/ 617510 h 2637422"/>
              <a:gd name="connsiteX5" fmla="*/ 1587166 w 2116790"/>
              <a:gd name="connsiteY5" fmla="*/ 1971450 h 2637422"/>
              <a:gd name="connsiteX6" fmla="*/ 1215048 w 2116790"/>
              <a:gd name="connsiteY6" fmla="*/ 2637422 h 2637422"/>
              <a:gd name="connsiteX0" fmla="*/ 1215048 w 2124875"/>
              <a:gd name="connsiteY0" fmla="*/ 2637422 h 2637422"/>
              <a:gd name="connsiteX1" fmla="*/ 1205280 w 2124875"/>
              <a:gd name="connsiteY1" fmla="*/ 2102540 h 2637422"/>
              <a:gd name="connsiteX2" fmla="*/ 29519 w 2124875"/>
              <a:gd name="connsiteY2" fmla="*/ 1303502 h 2637422"/>
              <a:gd name="connsiteX3" fmla="*/ 714297 w 2124875"/>
              <a:gd name="connsiteY3" fmla="*/ 57598 h 2637422"/>
              <a:gd name="connsiteX4" fmla="*/ 2020918 w 2124875"/>
              <a:gd name="connsiteY4" fmla="*/ 617510 h 2637422"/>
              <a:gd name="connsiteX5" fmla="*/ 1625266 w 2124875"/>
              <a:gd name="connsiteY5" fmla="*/ 2009550 h 2637422"/>
              <a:gd name="connsiteX6" fmla="*/ 1215048 w 2124875"/>
              <a:gd name="connsiteY6" fmla="*/ 2637422 h 2637422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15048 w 2124875"/>
              <a:gd name="connsiteY0" fmla="*/ 2673140 h 2673140"/>
              <a:gd name="connsiteX1" fmla="*/ 1205280 w 2124875"/>
              <a:gd name="connsiteY1" fmla="*/ 2102540 h 2673140"/>
              <a:gd name="connsiteX2" fmla="*/ 29519 w 2124875"/>
              <a:gd name="connsiteY2" fmla="*/ 1303502 h 2673140"/>
              <a:gd name="connsiteX3" fmla="*/ 714297 w 2124875"/>
              <a:gd name="connsiteY3" fmla="*/ 57598 h 2673140"/>
              <a:gd name="connsiteX4" fmla="*/ 2020918 w 2124875"/>
              <a:gd name="connsiteY4" fmla="*/ 617510 h 2673140"/>
              <a:gd name="connsiteX5" fmla="*/ 1625266 w 2124875"/>
              <a:gd name="connsiteY5" fmla="*/ 2009550 h 2673140"/>
              <a:gd name="connsiteX6" fmla="*/ 1215048 w 2124875"/>
              <a:gd name="connsiteY6" fmla="*/ 2673140 h 2673140"/>
              <a:gd name="connsiteX0" fmla="*/ 1215048 w 2131652"/>
              <a:gd name="connsiteY0" fmla="*/ 2673140 h 2673140"/>
              <a:gd name="connsiteX1" fmla="*/ 1205280 w 2131652"/>
              <a:gd name="connsiteY1" fmla="*/ 2102540 h 2673140"/>
              <a:gd name="connsiteX2" fmla="*/ 29519 w 2131652"/>
              <a:gd name="connsiteY2" fmla="*/ 1303502 h 2673140"/>
              <a:gd name="connsiteX3" fmla="*/ 714297 w 2131652"/>
              <a:gd name="connsiteY3" fmla="*/ 57598 h 2673140"/>
              <a:gd name="connsiteX4" fmla="*/ 2020918 w 2131652"/>
              <a:gd name="connsiteY4" fmla="*/ 617510 h 2673140"/>
              <a:gd name="connsiteX5" fmla="*/ 1653841 w 2131652"/>
              <a:gd name="connsiteY5" fmla="*/ 2023837 h 2673140"/>
              <a:gd name="connsiteX6" fmla="*/ 1215048 w 2131652"/>
              <a:gd name="connsiteY6" fmla="*/ 2673140 h 2673140"/>
              <a:gd name="connsiteX0" fmla="*/ 1215048 w 2118417"/>
              <a:gd name="connsiteY0" fmla="*/ 2673140 h 2673140"/>
              <a:gd name="connsiteX1" fmla="*/ 1205280 w 2118417"/>
              <a:gd name="connsiteY1" fmla="*/ 2102540 h 2673140"/>
              <a:gd name="connsiteX2" fmla="*/ 29519 w 2118417"/>
              <a:gd name="connsiteY2" fmla="*/ 1303502 h 2673140"/>
              <a:gd name="connsiteX3" fmla="*/ 714297 w 2118417"/>
              <a:gd name="connsiteY3" fmla="*/ 57598 h 2673140"/>
              <a:gd name="connsiteX4" fmla="*/ 2020918 w 2118417"/>
              <a:gd name="connsiteY4" fmla="*/ 617510 h 2673140"/>
              <a:gd name="connsiteX5" fmla="*/ 1653841 w 2118417"/>
              <a:gd name="connsiteY5" fmla="*/ 2023837 h 2673140"/>
              <a:gd name="connsiteX6" fmla="*/ 1215048 w 2118417"/>
              <a:gd name="connsiteY6" fmla="*/ 2673140 h 267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18417" h="2673140">
                <a:moveTo>
                  <a:pt x="1215048" y="2673140"/>
                </a:moveTo>
                <a:cubicBezTo>
                  <a:pt x="1214491" y="2486591"/>
                  <a:pt x="1210600" y="2274802"/>
                  <a:pt x="1205280" y="2102540"/>
                </a:cubicBezTo>
                <a:cubicBezTo>
                  <a:pt x="665725" y="2178022"/>
                  <a:pt x="156932" y="1832250"/>
                  <a:pt x="29519" y="1303502"/>
                </a:cubicBezTo>
                <a:cubicBezTo>
                  <a:pt x="-98051" y="774103"/>
                  <a:pt x="198444" y="234653"/>
                  <a:pt x="714297" y="57598"/>
                </a:cubicBezTo>
                <a:cubicBezTo>
                  <a:pt x="1229291" y="-119162"/>
                  <a:pt x="1794598" y="123083"/>
                  <a:pt x="2020918" y="617510"/>
                </a:cubicBezTo>
                <a:cubicBezTo>
                  <a:pt x="2247701" y="1112948"/>
                  <a:pt x="2059863" y="1649272"/>
                  <a:pt x="1653841" y="2023837"/>
                </a:cubicBezTo>
                <a:lnTo>
                  <a:pt x="1215048" y="2673140"/>
                </a:lnTo>
                <a:close/>
              </a:path>
            </a:pathLst>
          </a:custGeom>
          <a:solidFill>
            <a:schemeClr val="accent6"/>
          </a:solidFill>
          <a:ln w="28575">
            <a:solidFill>
              <a:schemeClr val="bg1"/>
            </a:solidFill>
          </a:ln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7" name="IFXSHAPE"/>
          <p:cNvSpPr>
            <a:spLocks noGrp="1"/>
          </p:cNvSpPr>
          <p:nvPr>
            <p:ph type="body" sz="quarter" idx="29"/>
          </p:nvPr>
        </p:nvSpPr>
        <p:spPr>
          <a:xfrm>
            <a:off x="2096661" y="2093685"/>
            <a:ext cx="1404183" cy="2430291"/>
          </a:xfrm>
          <a:solidFill>
            <a:schemeClr val="accent4"/>
          </a:solidFill>
          <a:ln w="28575">
            <a:solidFill>
              <a:schemeClr val="bg1"/>
            </a:solidFill>
          </a:ln>
        </p:spPr>
        <p:txBody>
          <a:bodyPr lIns="54000" tIns="1440000" rIns="54000"/>
          <a:lstStyle>
            <a:lvl1pPr marL="200025" indent="-200025"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IFXSHAPE"/>
          <p:cNvSpPr>
            <a:spLocks noGrp="1" noChangeAspect="1"/>
          </p:cNvSpPr>
          <p:nvPr>
            <p:ph type="pic" sz="quarter" idx="25"/>
          </p:nvPr>
        </p:nvSpPr>
        <p:spPr bwMode="auto">
          <a:xfrm>
            <a:off x="2070367" y="1341359"/>
            <a:ext cx="1458190" cy="1839785"/>
          </a:xfrm>
          <a:custGeom>
            <a:avLst/>
            <a:gdLst>
              <a:gd name="connsiteX0" fmla="*/ 1542533 w 2116451"/>
              <a:gd name="connsiteY0" fmla="*/ 2461968 h 2112570"/>
              <a:gd name="connsiteX1" fmla="*/ 1205105 w 2116451"/>
              <a:gd name="connsiteY1" fmla="*/ 2102346 h 2112570"/>
              <a:gd name="connsiteX2" fmla="*/ 29344 w 2116451"/>
              <a:gd name="connsiteY2" fmla="*/ 1303308 h 2112570"/>
              <a:gd name="connsiteX3" fmla="*/ 714122 w 2116451"/>
              <a:gd name="connsiteY3" fmla="*/ 57404 h 2112570"/>
              <a:gd name="connsiteX4" fmla="*/ 2020743 w 2116451"/>
              <a:gd name="connsiteY4" fmla="*/ 617316 h 2112570"/>
              <a:gd name="connsiteX5" fmla="*/ 1586991 w 2116451"/>
              <a:gd name="connsiteY5" fmla="*/ 1971256 h 2112570"/>
              <a:gd name="connsiteX6" fmla="*/ 1542533 w 2116451"/>
              <a:gd name="connsiteY6" fmla="*/ 2461968 h 2112570"/>
              <a:gd name="connsiteX0" fmla="*/ 1215048 w 2116790"/>
              <a:gd name="connsiteY0" fmla="*/ 2637422 h 2637422"/>
              <a:gd name="connsiteX1" fmla="*/ 1205280 w 2116790"/>
              <a:gd name="connsiteY1" fmla="*/ 2102540 h 2637422"/>
              <a:gd name="connsiteX2" fmla="*/ 29519 w 2116790"/>
              <a:gd name="connsiteY2" fmla="*/ 1303502 h 2637422"/>
              <a:gd name="connsiteX3" fmla="*/ 714297 w 2116790"/>
              <a:gd name="connsiteY3" fmla="*/ 57598 h 2637422"/>
              <a:gd name="connsiteX4" fmla="*/ 2020918 w 2116790"/>
              <a:gd name="connsiteY4" fmla="*/ 617510 h 2637422"/>
              <a:gd name="connsiteX5" fmla="*/ 1587166 w 2116790"/>
              <a:gd name="connsiteY5" fmla="*/ 1971450 h 2637422"/>
              <a:gd name="connsiteX6" fmla="*/ 1215048 w 2116790"/>
              <a:gd name="connsiteY6" fmla="*/ 2637422 h 2637422"/>
              <a:gd name="connsiteX0" fmla="*/ 1215048 w 2124875"/>
              <a:gd name="connsiteY0" fmla="*/ 2637422 h 2637422"/>
              <a:gd name="connsiteX1" fmla="*/ 1205280 w 2124875"/>
              <a:gd name="connsiteY1" fmla="*/ 2102540 h 2637422"/>
              <a:gd name="connsiteX2" fmla="*/ 29519 w 2124875"/>
              <a:gd name="connsiteY2" fmla="*/ 1303502 h 2637422"/>
              <a:gd name="connsiteX3" fmla="*/ 714297 w 2124875"/>
              <a:gd name="connsiteY3" fmla="*/ 57598 h 2637422"/>
              <a:gd name="connsiteX4" fmla="*/ 2020918 w 2124875"/>
              <a:gd name="connsiteY4" fmla="*/ 617510 h 2637422"/>
              <a:gd name="connsiteX5" fmla="*/ 1625266 w 2124875"/>
              <a:gd name="connsiteY5" fmla="*/ 2009550 h 2637422"/>
              <a:gd name="connsiteX6" fmla="*/ 1215048 w 2124875"/>
              <a:gd name="connsiteY6" fmla="*/ 2637422 h 2637422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15048 w 2124875"/>
              <a:gd name="connsiteY0" fmla="*/ 2673140 h 2673140"/>
              <a:gd name="connsiteX1" fmla="*/ 1205280 w 2124875"/>
              <a:gd name="connsiteY1" fmla="*/ 2102540 h 2673140"/>
              <a:gd name="connsiteX2" fmla="*/ 29519 w 2124875"/>
              <a:gd name="connsiteY2" fmla="*/ 1303502 h 2673140"/>
              <a:gd name="connsiteX3" fmla="*/ 714297 w 2124875"/>
              <a:gd name="connsiteY3" fmla="*/ 57598 h 2673140"/>
              <a:gd name="connsiteX4" fmla="*/ 2020918 w 2124875"/>
              <a:gd name="connsiteY4" fmla="*/ 617510 h 2673140"/>
              <a:gd name="connsiteX5" fmla="*/ 1625266 w 2124875"/>
              <a:gd name="connsiteY5" fmla="*/ 2009550 h 2673140"/>
              <a:gd name="connsiteX6" fmla="*/ 1215048 w 2124875"/>
              <a:gd name="connsiteY6" fmla="*/ 2673140 h 2673140"/>
              <a:gd name="connsiteX0" fmla="*/ 1215048 w 2131652"/>
              <a:gd name="connsiteY0" fmla="*/ 2673140 h 2673140"/>
              <a:gd name="connsiteX1" fmla="*/ 1205280 w 2131652"/>
              <a:gd name="connsiteY1" fmla="*/ 2102540 h 2673140"/>
              <a:gd name="connsiteX2" fmla="*/ 29519 w 2131652"/>
              <a:gd name="connsiteY2" fmla="*/ 1303502 h 2673140"/>
              <a:gd name="connsiteX3" fmla="*/ 714297 w 2131652"/>
              <a:gd name="connsiteY3" fmla="*/ 57598 h 2673140"/>
              <a:gd name="connsiteX4" fmla="*/ 2020918 w 2131652"/>
              <a:gd name="connsiteY4" fmla="*/ 617510 h 2673140"/>
              <a:gd name="connsiteX5" fmla="*/ 1653841 w 2131652"/>
              <a:gd name="connsiteY5" fmla="*/ 2023837 h 2673140"/>
              <a:gd name="connsiteX6" fmla="*/ 1215048 w 2131652"/>
              <a:gd name="connsiteY6" fmla="*/ 2673140 h 2673140"/>
              <a:gd name="connsiteX0" fmla="*/ 1215048 w 2118417"/>
              <a:gd name="connsiteY0" fmla="*/ 2673140 h 2673140"/>
              <a:gd name="connsiteX1" fmla="*/ 1205280 w 2118417"/>
              <a:gd name="connsiteY1" fmla="*/ 2102540 h 2673140"/>
              <a:gd name="connsiteX2" fmla="*/ 29519 w 2118417"/>
              <a:gd name="connsiteY2" fmla="*/ 1303502 h 2673140"/>
              <a:gd name="connsiteX3" fmla="*/ 714297 w 2118417"/>
              <a:gd name="connsiteY3" fmla="*/ 57598 h 2673140"/>
              <a:gd name="connsiteX4" fmla="*/ 2020918 w 2118417"/>
              <a:gd name="connsiteY4" fmla="*/ 617510 h 2673140"/>
              <a:gd name="connsiteX5" fmla="*/ 1653841 w 2118417"/>
              <a:gd name="connsiteY5" fmla="*/ 2023837 h 2673140"/>
              <a:gd name="connsiteX6" fmla="*/ 1215048 w 2118417"/>
              <a:gd name="connsiteY6" fmla="*/ 2673140 h 267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18417" h="2673140">
                <a:moveTo>
                  <a:pt x="1215048" y="2673140"/>
                </a:moveTo>
                <a:cubicBezTo>
                  <a:pt x="1214491" y="2486591"/>
                  <a:pt x="1210600" y="2274802"/>
                  <a:pt x="1205280" y="2102540"/>
                </a:cubicBezTo>
                <a:cubicBezTo>
                  <a:pt x="665725" y="2178022"/>
                  <a:pt x="156932" y="1832250"/>
                  <a:pt x="29519" y="1303502"/>
                </a:cubicBezTo>
                <a:cubicBezTo>
                  <a:pt x="-98051" y="774103"/>
                  <a:pt x="198444" y="234653"/>
                  <a:pt x="714297" y="57598"/>
                </a:cubicBezTo>
                <a:cubicBezTo>
                  <a:pt x="1229291" y="-119162"/>
                  <a:pt x="1794598" y="123083"/>
                  <a:pt x="2020918" y="617510"/>
                </a:cubicBezTo>
                <a:cubicBezTo>
                  <a:pt x="2247701" y="1112948"/>
                  <a:pt x="2059863" y="1649272"/>
                  <a:pt x="1653841" y="2023837"/>
                </a:cubicBezTo>
                <a:lnTo>
                  <a:pt x="1215048" y="2673140"/>
                </a:lnTo>
                <a:close/>
              </a:path>
            </a:pathLst>
          </a:custGeom>
          <a:solidFill>
            <a:schemeClr val="accent4"/>
          </a:solidFill>
          <a:ln w="28575">
            <a:solidFill>
              <a:schemeClr val="bg1"/>
            </a:solidFill>
          </a:ln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9" name="IFXSHAPE"/>
          <p:cNvSpPr>
            <a:spLocks noGrp="1"/>
          </p:cNvSpPr>
          <p:nvPr>
            <p:ph type="body" sz="quarter" idx="30"/>
          </p:nvPr>
        </p:nvSpPr>
        <p:spPr>
          <a:xfrm>
            <a:off x="7353356" y="2093935"/>
            <a:ext cx="1404183" cy="2430291"/>
          </a:xfrm>
          <a:solidFill>
            <a:schemeClr val="bg2">
              <a:lumMod val="20000"/>
              <a:lumOff val="80000"/>
            </a:schemeClr>
          </a:solidFill>
          <a:ln w="28575">
            <a:solidFill>
              <a:schemeClr val="bg1"/>
            </a:solidFill>
          </a:ln>
          <a:effectLst/>
        </p:spPr>
        <p:txBody>
          <a:bodyPr vert="horz" wrap="square" lIns="54000" tIns="1440000" rIns="5400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marL="200025" lvl="0" indent="-200025" defTabSz="270000"/>
            <a:r>
              <a:rPr lang="de-DE"/>
              <a:t>Mastertextformat bearbeiten</a:t>
            </a:r>
          </a:p>
        </p:txBody>
      </p:sp>
      <p:sp>
        <p:nvSpPr>
          <p:cNvPr id="20" name="IFXSHAPE"/>
          <p:cNvSpPr>
            <a:spLocks noGrp="1" noChangeAspect="1"/>
          </p:cNvSpPr>
          <p:nvPr>
            <p:ph type="pic" sz="quarter" idx="31"/>
          </p:nvPr>
        </p:nvSpPr>
        <p:spPr bwMode="auto">
          <a:xfrm>
            <a:off x="7327062" y="1341609"/>
            <a:ext cx="1458190" cy="1839785"/>
          </a:xfrm>
          <a:custGeom>
            <a:avLst/>
            <a:gdLst>
              <a:gd name="connsiteX0" fmla="*/ 1542533 w 2116451"/>
              <a:gd name="connsiteY0" fmla="*/ 2461968 h 2112570"/>
              <a:gd name="connsiteX1" fmla="*/ 1205105 w 2116451"/>
              <a:gd name="connsiteY1" fmla="*/ 2102346 h 2112570"/>
              <a:gd name="connsiteX2" fmla="*/ 29344 w 2116451"/>
              <a:gd name="connsiteY2" fmla="*/ 1303308 h 2112570"/>
              <a:gd name="connsiteX3" fmla="*/ 714122 w 2116451"/>
              <a:gd name="connsiteY3" fmla="*/ 57404 h 2112570"/>
              <a:gd name="connsiteX4" fmla="*/ 2020743 w 2116451"/>
              <a:gd name="connsiteY4" fmla="*/ 617316 h 2112570"/>
              <a:gd name="connsiteX5" fmla="*/ 1586991 w 2116451"/>
              <a:gd name="connsiteY5" fmla="*/ 1971256 h 2112570"/>
              <a:gd name="connsiteX6" fmla="*/ 1542533 w 2116451"/>
              <a:gd name="connsiteY6" fmla="*/ 2461968 h 2112570"/>
              <a:gd name="connsiteX0" fmla="*/ 1215048 w 2116790"/>
              <a:gd name="connsiteY0" fmla="*/ 2637422 h 2637422"/>
              <a:gd name="connsiteX1" fmla="*/ 1205280 w 2116790"/>
              <a:gd name="connsiteY1" fmla="*/ 2102540 h 2637422"/>
              <a:gd name="connsiteX2" fmla="*/ 29519 w 2116790"/>
              <a:gd name="connsiteY2" fmla="*/ 1303502 h 2637422"/>
              <a:gd name="connsiteX3" fmla="*/ 714297 w 2116790"/>
              <a:gd name="connsiteY3" fmla="*/ 57598 h 2637422"/>
              <a:gd name="connsiteX4" fmla="*/ 2020918 w 2116790"/>
              <a:gd name="connsiteY4" fmla="*/ 617510 h 2637422"/>
              <a:gd name="connsiteX5" fmla="*/ 1587166 w 2116790"/>
              <a:gd name="connsiteY5" fmla="*/ 1971450 h 2637422"/>
              <a:gd name="connsiteX6" fmla="*/ 1215048 w 2116790"/>
              <a:gd name="connsiteY6" fmla="*/ 2637422 h 2637422"/>
              <a:gd name="connsiteX0" fmla="*/ 1215048 w 2124875"/>
              <a:gd name="connsiteY0" fmla="*/ 2637422 h 2637422"/>
              <a:gd name="connsiteX1" fmla="*/ 1205280 w 2124875"/>
              <a:gd name="connsiteY1" fmla="*/ 2102540 h 2637422"/>
              <a:gd name="connsiteX2" fmla="*/ 29519 w 2124875"/>
              <a:gd name="connsiteY2" fmla="*/ 1303502 h 2637422"/>
              <a:gd name="connsiteX3" fmla="*/ 714297 w 2124875"/>
              <a:gd name="connsiteY3" fmla="*/ 57598 h 2637422"/>
              <a:gd name="connsiteX4" fmla="*/ 2020918 w 2124875"/>
              <a:gd name="connsiteY4" fmla="*/ 617510 h 2637422"/>
              <a:gd name="connsiteX5" fmla="*/ 1625266 w 2124875"/>
              <a:gd name="connsiteY5" fmla="*/ 2009550 h 2637422"/>
              <a:gd name="connsiteX6" fmla="*/ 1215048 w 2124875"/>
              <a:gd name="connsiteY6" fmla="*/ 2637422 h 2637422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15048 w 2124875"/>
              <a:gd name="connsiteY0" fmla="*/ 2673140 h 2673140"/>
              <a:gd name="connsiteX1" fmla="*/ 1205280 w 2124875"/>
              <a:gd name="connsiteY1" fmla="*/ 2102540 h 2673140"/>
              <a:gd name="connsiteX2" fmla="*/ 29519 w 2124875"/>
              <a:gd name="connsiteY2" fmla="*/ 1303502 h 2673140"/>
              <a:gd name="connsiteX3" fmla="*/ 714297 w 2124875"/>
              <a:gd name="connsiteY3" fmla="*/ 57598 h 2673140"/>
              <a:gd name="connsiteX4" fmla="*/ 2020918 w 2124875"/>
              <a:gd name="connsiteY4" fmla="*/ 617510 h 2673140"/>
              <a:gd name="connsiteX5" fmla="*/ 1625266 w 2124875"/>
              <a:gd name="connsiteY5" fmla="*/ 2009550 h 2673140"/>
              <a:gd name="connsiteX6" fmla="*/ 1215048 w 2124875"/>
              <a:gd name="connsiteY6" fmla="*/ 2673140 h 2673140"/>
              <a:gd name="connsiteX0" fmla="*/ 1215048 w 2131652"/>
              <a:gd name="connsiteY0" fmla="*/ 2673140 h 2673140"/>
              <a:gd name="connsiteX1" fmla="*/ 1205280 w 2131652"/>
              <a:gd name="connsiteY1" fmla="*/ 2102540 h 2673140"/>
              <a:gd name="connsiteX2" fmla="*/ 29519 w 2131652"/>
              <a:gd name="connsiteY2" fmla="*/ 1303502 h 2673140"/>
              <a:gd name="connsiteX3" fmla="*/ 714297 w 2131652"/>
              <a:gd name="connsiteY3" fmla="*/ 57598 h 2673140"/>
              <a:gd name="connsiteX4" fmla="*/ 2020918 w 2131652"/>
              <a:gd name="connsiteY4" fmla="*/ 617510 h 2673140"/>
              <a:gd name="connsiteX5" fmla="*/ 1653841 w 2131652"/>
              <a:gd name="connsiteY5" fmla="*/ 2023837 h 2673140"/>
              <a:gd name="connsiteX6" fmla="*/ 1215048 w 2131652"/>
              <a:gd name="connsiteY6" fmla="*/ 2673140 h 2673140"/>
              <a:gd name="connsiteX0" fmla="*/ 1215048 w 2118417"/>
              <a:gd name="connsiteY0" fmla="*/ 2673140 h 2673140"/>
              <a:gd name="connsiteX1" fmla="*/ 1205280 w 2118417"/>
              <a:gd name="connsiteY1" fmla="*/ 2102540 h 2673140"/>
              <a:gd name="connsiteX2" fmla="*/ 29519 w 2118417"/>
              <a:gd name="connsiteY2" fmla="*/ 1303502 h 2673140"/>
              <a:gd name="connsiteX3" fmla="*/ 714297 w 2118417"/>
              <a:gd name="connsiteY3" fmla="*/ 57598 h 2673140"/>
              <a:gd name="connsiteX4" fmla="*/ 2020918 w 2118417"/>
              <a:gd name="connsiteY4" fmla="*/ 617510 h 2673140"/>
              <a:gd name="connsiteX5" fmla="*/ 1653841 w 2118417"/>
              <a:gd name="connsiteY5" fmla="*/ 2023837 h 2673140"/>
              <a:gd name="connsiteX6" fmla="*/ 1215048 w 2118417"/>
              <a:gd name="connsiteY6" fmla="*/ 2673140 h 267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18417" h="2673140">
                <a:moveTo>
                  <a:pt x="1215048" y="2673140"/>
                </a:moveTo>
                <a:cubicBezTo>
                  <a:pt x="1214491" y="2486591"/>
                  <a:pt x="1210600" y="2274802"/>
                  <a:pt x="1205280" y="2102540"/>
                </a:cubicBezTo>
                <a:cubicBezTo>
                  <a:pt x="665725" y="2178022"/>
                  <a:pt x="156932" y="1832250"/>
                  <a:pt x="29519" y="1303502"/>
                </a:cubicBezTo>
                <a:cubicBezTo>
                  <a:pt x="-98051" y="774103"/>
                  <a:pt x="198444" y="234653"/>
                  <a:pt x="714297" y="57598"/>
                </a:cubicBezTo>
                <a:cubicBezTo>
                  <a:pt x="1229291" y="-119162"/>
                  <a:pt x="1794598" y="123083"/>
                  <a:pt x="2020918" y="617510"/>
                </a:cubicBezTo>
                <a:cubicBezTo>
                  <a:pt x="2247701" y="1112948"/>
                  <a:pt x="2059863" y="1649272"/>
                  <a:pt x="1653841" y="2023837"/>
                </a:cubicBezTo>
                <a:lnTo>
                  <a:pt x="1215048" y="2673140"/>
                </a:lnTo>
                <a:close/>
              </a:path>
            </a:pathLst>
          </a:custGeom>
          <a:solidFill>
            <a:schemeClr val="accent6"/>
          </a:solidFill>
          <a:ln w="28575">
            <a:solidFill>
              <a:schemeClr val="bg1"/>
            </a:solidFill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/>
            </a:lvl1pPr>
          </a:lstStyle>
          <a:p>
            <a:pPr lvl="0"/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IFXSHAPE"/>
          <p:cNvSpPr>
            <a:spLocks noGrp="1"/>
          </p:cNvSpPr>
          <p:nvPr>
            <p:ph type="dt" sz="half" idx="3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811355843"/>
      </p:ext>
    </p:extLst>
  </p:cSld>
  <p:clrMapOvr>
    <a:masterClrMapping/>
  </p:clrMapOvr>
  <p:hf hdr="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yram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5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3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AF93238-C474-45F1-B84B-61DECCFC2F3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sz="quarter" idx="10"/>
          </p:nvPr>
        </p:nvSpPr>
        <p:spPr>
          <a:xfrm>
            <a:off x="3491739" y="1333356"/>
            <a:ext cx="5293836" cy="1113275"/>
          </a:xfrm>
        </p:spPr>
        <p:txBody>
          <a:bodyPr/>
          <a:lstStyle>
            <a:lvl1pPr marL="214313" indent="-214313">
              <a:buClr>
                <a:schemeClr val="accent4"/>
              </a:buClr>
              <a:buFont typeface="Wingdings" panose="05000000000000000000" pitchFamily="2" charset="2"/>
              <a:buChar char="n"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sz="quarter" idx="11"/>
          </p:nvPr>
        </p:nvSpPr>
        <p:spPr>
          <a:xfrm>
            <a:off x="4355948" y="2598111"/>
            <a:ext cx="4429627" cy="960118"/>
          </a:xfrm>
        </p:spPr>
        <p:txBody>
          <a:bodyPr/>
          <a:lstStyle>
            <a:lvl1pPr marL="214313" indent="-214313">
              <a:buClr>
                <a:schemeClr val="bg2"/>
              </a:buClr>
              <a:buFont typeface="Wingdings" panose="05000000000000000000" pitchFamily="2" charset="2"/>
              <a:buChar char="n"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sz="quarter" idx="12"/>
          </p:nvPr>
        </p:nvSpPr>
        <p:spPr>
          <a:xfrm>
            <a:off x="4789153" y="3709709"/>
            <a:ext cx="3997523" cy="806332"/>
          </a:xfrm>
        </p:spPr>
        <p:txBody>
          <a:bodyPr anchor="t"/>
          <a:lstStyle>
            <a:lvl1pPr marL="257175" indent="-257175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n"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Freihandform 26"/>
          <p:cNvSpPr txBox="1">
            <a:spLocks noChangeAspect="1"/>
          </p:cNvSpPr>
          <p:nvPr userDrawn="1"/>
        </p:nvSpPr>
        <p:spPr bwMode="auto">
          <a:xfrm>
            <a:off x="1755664" y="1336836"/>
            <a:ext cx="1487303" cy="1109795"/>
          </a:xfrm>
          <a:custGeom>
            <a:avLst/>
            <a:gdLst>
              <a:gd name="connsiteX0" fmla="*/ 892265 w 1784530"/>
              <a:gd name="connsiteY0" fmla="*/ 0 h 1331753"/>
              <a:gd name="connsiteX1" fmla="*/ 1784530 w 1784530"/>
              <a:gd name="connsiteY1" fmla="*/ 1331753 h 1331753"/>
              <a:gd name="connsiteX2" fmla="*/ 0 w 1784530"/>
              <a:gd name="connsiteY2" fmla="*/ 1331753 h 1331753"/>
              <a:gd name="connsiteX3" fmla="*/ 892265 w 1784530"/>
              <a:gd name="connsiteY3" fmla="*/ 0 h 1331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4530" h="1331753">
                <a:moveTo>
                  <a:pt x="892265" y="0"/>
                </a:moveTo>
                <a:lnTo>
                  <a:pt x="1784530" y="1331753"/>
                </a:lnTo>
                <a:lnTo>
                  <a:pt x="0" y="1331753"/>
                </a:lnTo>
                <a:lnTo>
                  <a:pt x="89226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0" tIns="0" rIns="0" bIns="135000" numCol="1" anchor="b" anchorCtr="0" compatLnSpc="1">
            <a:prstTxWarp prst="textNoShape">
              <a:avLst/>
            </a:prstTxWarp>
            <a:noAutofit/>
          </a:bodyPr>
          <a:lstStyle>
            <a:lvl1pPr marL="36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08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44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80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8875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23447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8019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32591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de-DE" sz="1800" b="1" kern="0" dirty="0">
                <a:solidFill>
                  <a:schemeClr val="bg1"/>
                </a:solidFill>
                <a:latin typeface="+mj-lt"/>
              </a:rPr>
              <a:t>Text</a:t>
            </a:r>
          </a:p>
        </p:txBody>
      </p:sp>
      <p:sp>
        <p:nvSpPr>
          <p:cNvPr id="10" name="Freihandform 23"/>
          <p:cNvSpPr txBox="1">
            <a:spLocks noChangeAspect="1"/>
          </p:cNvSpPr>
          <p:nvPr userDrawn="1"/>
        </p:nvSpPr>
        <p:spPr bwMode="auto">
          <a:xfrm>
            <a:off x="1011797" y="2598111"/>
            <a:ext cx="2975037" cy="960118"/>
          </a:xfrm>
          <a:custGeom>
            <a:avLst/>
            <a:gdLst>
              <a:gd name="connsiteX0" fmla="*/ 771926 w 3569579"/>
              <a:gd name="connsiteY0" fmla="*/ 0 h 1152141"/>
              <a:gd name="connsiteX1" fmla="*/ 2797653 w 3569579"/>
              <a:gd name="connsiteY1" fmla="*/ 0 h 1152141"/>
              <a:gd name="connsiteX2" fmla="*/ 3569579 w 3569579"/>
              <a:gd name="connsiteY2" fmla="*/ 1152141 h 1152141"/>
              <a:gd name="connsiteX3" fmla="*/ 0 w 3569579"/>
              <a:gd name="connsiteY3" fmla="*/ 1152141 h 1152141"/>
              <a:gd name="connsiteX4" fmla="*/ 771926 w 3569579"/>
              <a:gd name="connsiteY4" fmla="*/ 0 h 1152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69579" h="1152141">
                <a:moveTo>
                  <a:pt x="771926" y="0"/>
                </a:moveTo>
                <a:lnTo>
                  <a:pt x="2797653" y="0"/>
                </a:lnTo>
                <a:lnTo>
                  <a:pt x="3569579" y="1152141"/>
                </a:lnTo>
                <a:lnTo>
                  <a:pt x="0" y="1152141"/>
                </a:lnTo>
                <a:lnTo>
                  <a:pt x="771926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marL="36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08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44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80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8875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23447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8019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32591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de-DE" sz="1800" b="1" kern="0" dirty="0">
                <a:solidFill>
                  <a:schemeClr val="bg1"/>
                </a:solidFill>
                <a:latin typeface="+mj-lt"/>
              </a:rPr>
              <a:t>Text</a:t>
            </a:r>
          </a:p>
        </p:txBody>
      </p:sp>
      <p:sp>
        <p:nvSpPr>
          <p:cNvPr id="11" name="Freihandform 20"/>
          <p:cNvSpPr txBox="1">
            <a:spLocks noChangeAspect="1"/>
          </p:cNvSpPr>
          <p:nvPr userDrawn="1"/>
        </p:nvSpPr>
        <p:spPr bwMode="auto">
          <a:xfrm>
            <a:off x="368461" y="3709709"/>
            <a:ext cx="4261710" cy="810090"/>
          </a:xfrm>
          <a:custGeom>
            <a:avLst/>
            <a:gdLst>
              <a:gd name="connsiteX0" fmla="*/ 651305 w 5113387"/>
              <a:gd name="connsiteY0" fmla="*/ 0 h 972108"/>
              <a:gd name="connsiteX1" fmla="*/ 4462082 w 5113387"/>
              <a:gd name="connsiteY1" fmla="*/ 0 h 972108"/>
              <a:gd name="connsiteX2" fmla="*/ 5113387 w 5113387"/>
              <a:gd name="connsiteY2" fmla="*/ 972108 h 972108"/>
              <a:gd name="connsiteX3" fmla="*/ 0 w 5113387"/>
              <a:gd name="connsiteY3" fmla="*/ 972108 h 972108"/>
              <a:gd name="connsiteX4" fmla="*/ 651305 w 5113387"/>
              <a:gd name="connsiteY4" fmla="*/ 0 h 97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13387" h="972108">
                <a:moveTo>
                  <a:pt x="651305" y="0"/>
                </a:moveTo>
                <a:lnTo>
                  <a:pt x="4462082" y="0"/>
                </a:lnTo>
                <a:lnTo>
                  <a:pt x="5113387" y="972108"/>
                </a:lnTo>
                <a:lnTo>
                  <a:pt x="0" y="972108"/>
                </a:lnTo>
                <a:lnTo>
                  <a:pt x="65130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marL="36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08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44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80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8875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23447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8019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32591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de-DE" sz="1800" b="1" kern="0" dirty="0">
                <a:solidFill>
                  <a:schemeClr val="bg1"/>
                </a:solidFill>
                <a:latin typeface="+mj-lt"/>
              </a:rPr>
              <a:t>Text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4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131581571"/>
      </p:ext>
    </p:extLst>
  </p:cSld>
  <p:clrMapOvr>
    <a:masterClrMapping/>
  </p:clrMapOvr>
  <p:hf hdr="0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C27C29CE-AA5A-4B4D-BE05-F5F891F7163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8" name="IFXSHAPE"/>
          <p:cNvSpPr>
            <a:spLocks noGrp="1"/>
          </p:cNvSpPr>
          <p:nvPr>
            <p:ph sz="quarter" idx="16" hasCustomPrompt="1"/>
          </p:nvPr>
        </p:nvSpPr>
        <p:spPr>
          <a:xfrm>
            <a:off x="1061153" y="1301354"/>
            <a:ext cx="7021694" cy="3240044"/>
          </a:xfrm>
          <a:prstGeom prst="upArrow">
            <a:avLst>
              <a:gd name="adj1" fmla="val 95493"/>
              <a:gd name="adj2" fmla="val 38385"/>
            </a:avLst>
          </a:prstGeom>
          <a:ln w="19050">
            <a:solidFill>
              <a:srgbClr val="4C636F"/>
            </a:solidFill>
            <a:prstDash val="sysDot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8" name="IFXSHAPE"/>
          <p:cNvSpPr>
            <a:spLocks noGrp="1"/>
          </p:cNvSpPr>
          <p:nvPr>
            <p:ph type="body" sz="quarter" idx="10"/>
          </p:nvPr>
        </p:nvSpPr>
        <p:spPr>
          <a:xfrm>
            <a:off x="1258152" y="1364568"/>
            <a:ext cx="6615861" cy="1161000"/>
          </a:xfrm>
          <a:prstGeom prst="triangle">
            <a:avLst/>
          </a:prstGeom>
          <a:solidFill>
            <a:srgbClr val="005A94"/>
          </a:solidFill>
          <a:ln w="12700">
            <a:solidFill>
              <a:srgbClr val="4C636F"/>
            </a:solidFill>
            <a:prstDash val="sysDot"/>
          </a:ln>
        </p:spPr>
        <p:txBody>
          <a:bodyPr/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11"/>
          </p:nvPr>
        </p:nvSpPr>
        <p:spPr>
          <a:xfrm>
            <a:off x="1258152" y="2585171"/>
            <a:ext cx="1593207" cy="1539000"/>
          </a:xfrm>
          <a:solidFill>
            <a:srgbClr val="D4E6F4"/>
          </a:solidFill>
          <a:ln w="12700">
            <a:solidFill>
              <a:srgbClr val="005A94"/>
            </a:solidFill>
            <a:prstDash val="sysDot"/>
          </a:ln>
        </p:spPr>
        <p:txBody>
          <a:bodyPr lIns="72000" tIns="72000" rIns="72000" bIns="72000"/>
          <a:lstStyle>
            <a:lvl1pPr marL="200025" indent="-200025">
              <a:defRPr sz="1200"/>
            </a:lvl1pPr>
            <a:lvl2pPr marL="266700" indent="-132160">
              <a:defRPr sz="120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2"/>
          </p:nvPr>
        </p:nvSpPr>
        <p:spPr>
          <a:xfrm>
            <a:off x="2932370" y="2585171"/>
            <a:ext cx="1593207" cy="1539000"/>
          </a:xfrm>
          <a:solidFill>
            <a:srgbClr val="D4E6F4"/>
          </a:solidFill>
          <a:ln w="12700">
            <a:solidFill>
              <a:srgbClr val="005A94"/>
            </a:solidFill>
            <a:prstDash val="sysDot"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sz="1200" smtClean="0"/>
            </a:lvl1pPr>
          </a:lstStyle>
          <a:p>
            <a:pPr marL="200025" lvl="0" indent="-200025"/>
            <a:r>
              <a:rPr lang="de-DE"/>
              <a:t>Mastertextformat bearbeiten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13"/>
          </p:nvPr>
        </p:nvSpPr>
        <p:spPr>
          <a:xfrm>
            <a:off x="4606588" y="2585171"/>
            <a:ext cx="1593207" cy="1539000"/>
          </a:xfrm>
          <a:solidFill>
            <a:srgbClr val="D4E6F4"/>
          </a:solidFill>
          <a:ln w="12700">
            <a:solidFill>
              <a:srgbClr val="005A94"/>
            </a:solidFill>
            <a:prstDash val="sysDot"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sz="1200" dirty="0" smtClean="0"/>
            </a:lvl1pPr>
          </a:lstStyle>
          <a:p>
            <a:pPr marL="200025" lvl="0" indent="-200025"/>
            <a:r>
              <a:rPr lang="de-DE"/>
              <a:t>Mastertextformat bearbeiten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14"/>
          </p:nvPr>
        </p:nvSpPr>
        <p:spPr>
          <a:xfrm>
            <a:off x="6280806" y="2585171"/>
            <a:ext cx="1593207" cy="1539000"/>
          </a:xfrm>
          <a:solidFill>
            <a:srgbClr val="D4E6F4"/>
          </a:solidFill>
          <a:ln w="12700">
            <a:solidFill>
              <a:srgbClr val="005A94"/>
            </a:solidFill>
            <a:prstDash val="sysDot"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sz="1200" dirty="0" smtClean="0"/>
            </a:lvl1pPr>
          </a:lstStyle>
          <a:p>
            <a:pPr marL="200025" lvl="0" indent="-200025"/>
            <a:r>
              <a:rPr lang="de-DE"/>
              <a:t>Mastertextformat bearbeiten</a:t>
            </a:r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26" name="IFXSHAPE"/>
          <p:cNvSpPr>
            <a:spLocks noGrp="1"/>
          </p:cNvSpPr>
          <p:nvPr>
            <p:ph type="body" sz="quarter" idx="15"/>
          </p:nvPr>
        </p:nvSpPr>
        <p:spPr>
          <a:xfrm>
            <a:off x="1258152" y="4190694"/>
            <a:ext cx="6615861" cy="297000"/>
          </a:xfrm>
          <a:solidFill>
            <a:schemeClr val="accent6"/>
          </a:solidFill>
          <a:ln w="12700">
            <a:solidFill>
              <a:srgbClr val="4C636F"/>
            </a:solidFill>
            <a:prstDash val="sysDot"/>
          </a:ln>
        </p:spPr>
        <p:txBody>
          <a:bodyPr lIns="72000" tIns="36000" rIns="72000" bIns="36000"/>
          <a:lstStyle>
            <a:lvl1pPr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627812360"/>
      </p:ext>
    </p:extLst>
  </p:cSld>
  <p:clrMapOvr>
    <a:masterClrMapping/>
  </p:clrMapOvr>
  <p:hf hdr="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und-Bildw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2DA32B79-815A-4F4D-B86C-19567A76212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4" name="Trapezoid 53"/>
          <p:cNvSpPr/>
          <p:nvPr userDrawn="1"/>
        </p:nvSpPr>
        <p:spPr bwMode="auto">
          <a:xfrm rot="5400000">
            <a:off x="5470093" y="3235235"/>
            <a:ext cx="1571400" cy="250435"/>
          </a:xfrm>
          <a:prstGeom prst="trapezoid">
            <a:avLst>
              <a:gd name="adj" fmla="val 29288"/>
            </a:avLst>
          </a:prstGeom>
          <a:solidFill>
            <a:schemeClr val="bg2">
              <a:lumMod val="60000"/>
              <a:lumOff val="4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sp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53" name="IFXSHAPE"/>
          <p:cNvSpPr>
            <a:spLocks noGrp="1"/>
          </p:cNvSpPr>
          <p:nvPr>
            <p:ph sz="quarter" idx="19" hasCustomPrompt="1"/>
          </p:nvPr>
        </p:nvSpPr>
        <p:spPr>
          <a:xfrm rot="16200000">
            <a:off x="6540838" y="2687381"/>
            <a:ext cx="1419976" cy="1368000"/>
          </a:xfrm>
          <a:prstGeom prst="trapezoid">
            <a:avLst>
              <a:gd name="adj" fmla="val 9965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49" name="Trapezoid 48"/>
          <p:cNvSpPr/>
          <p:nvPr userDrawn="1"/>
        </p:nvSpPr>
        <p:spPr bwMode="auto">
          <a:xfrm rot="5400000">
            <a:off x="5614564" y="2171254"/>
            <a:ext cx="1268689" cy="245727"/>
          </a:xfrm>
          <a:prstGeom prst="trapezoid">
            <a:avLst>
              <a:gd name="adj" fmla="val 12467"/>
            </a:avLst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sp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50" name="IFXSHAPE"/>
          <p:cNvSpPr>
            <a:spLocks noGrp="1"/>
          </p:cNvSpPr>
          <p:nvPr>
            <p:ph sz="quarter" idx="16" hasCustomPrompt="1"/>
          </p:nvPr>
        </p:nvSpPr>
        <p:spPr>
          <a:xfrm rot="16200000">
            <a:off x="6670946" y="1610590"/>
            <a:ext cx="1169100" cy="1363678"/>
          </a:xfrm>
          <a:prstGeom prst="trapezoid">
            <a:avLst>
              <a:gd name="adj" fmla="val 2671"/>
            </a:avLst>
          </a:prstGeom>
          <a:solidFill>
            <a:schemeClr val="bg2"/>
          </a:solidFill>
          <a:ln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47" name="Flussdiagramm: Manuelle Eingabe 46"/>
          <p:cNvSpPr/>
          <p:nvPr userDrawn="1"/>
        </p:nvSpPr>
        <p:spPr bwMode="auto">
          <a:xfrm rot="10800000">
            <a:off x="2567885" y="2814923"/>
            <a:ext cx="639983" cy="1430852"/>
          </a:xfrm>
          <a:prstGeom prst="flowChartManualInput">
            <a:avLst/>
          </a:prstGeom>
          <a:solidFill>
            <a:srgbClr val="88BCE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45" name="IFXSHAPE"/>
          <p:cNvSpPr>
            <a:spLocks noGrp="1"/>
          </p:cNvSpPr>
          <p:nvPr>
            <p:ph sz="quarter" idx="15" hasCustomPrompt="1"/>
          </p:nvPr>
        </p:nvSpPr>
        <p:spPr>
          <a:xfrm rot="16200000">
            <a:off x="4602121" y="2792424"/>
            <a:ext cx="1323000" cy="1368000"/>
          </a:xfrm>
          <a:prstGeom prst="trapezoid">
            <a:avLst>
              <a:gd name="adj" fmla="val 7077"/>
            </a:avLst>
          </a:prstGeom>
          <a:solidFill>
            <a:schemeClr val="bg2">
              <a:lumMod val="20000"/>
              <a:lumOff val="80000"/>
            </a:schemeClr>
          </a:solidFill>
          <a:ln w="6350"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41" name="IFXSHAPE"/>
          <p:cNvSpPr>
            <a:spLocks noGrp="1"/>
          </p:cNvSpPr>
          <p:nvPr>
            <p:ph sz="quarter" idx="14" hasCustomPrompt="1"/>
          </p:nvPr>
        </p:nvSpPr>
        <p:spPr>
          <a:xfrm rot="16200000">
            <a:off x="4629121" y="1609959"/>
            <a:ext cx="1269000" cy="1368000"/>
          </a:xfrm>
          <a:prstGeom prst="trapezoid">
            <a:avLst>
              <a:gd name="adj" fmla="val 1599"/>
            </a:avLst>
          </a:prstGeom>
          <a:solidFill>
            <a:schemeClr val="bg2"/>
          </a:solidFill>
          <a:ln w="6350"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40" name="IFXSHAPE"/>
          <p:cNvSpPr>
            <a:spLocks noGrp="1"/>
          </p:cNvSpPr>
          <p:nvPr>
            <p:ph sz="quarter" idx="13" hasCustomPrompt="1"/>
          </p:nvPr>
        </p:nvSpPr>
        <p:spPr>
          <a:xfrm rot="16200000">
            <a:off x="3236493" y="2705145"/>
            <a:ext cx="1310754" cy="1368000"/>
          </a:xfrm>
          <a:prstGeom prst="trapezoid">
            <a:avLst>
              <a:gd name="adj" fmla="val 7901"/>
            </a:avLst>
          </a:prstGeom>
          <a:solidFill>
            <a:schemeClr val="accent5"/>
          </a:solidFill>
          <a:ln w="6350"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rgbClr val="005A94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39" name="IFXSHAPE"/>
          <p:cNvSpPr>
            <a:spLocks noGrp="1"/>
          </p:cNvSpPr>
          <p:nvPr>
            <p:ph sz="quarter" idx="12" hasCustomPrompt="1"/>
          </p:nvPr>
        </p:nvSpPr>
        <p:spPr>
          <a:xfrm rot="16200000">
            <a:off x="3284437" y="1601502"/>
            <a:ext cx="1218615" cy="1369078"/>
          </a:xfrm>
          <a:prstGeom prst="trapezoid">
            <a:avLst>
              <a:gd name="adj" fmla="val 2202"/>
            </a:avLst>
          </a:prstGeom>
          <a:solidFill>
            <a:srgbClr val="1F82C0"/>
          </a:solidFill>
          <a:ln w="6350"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38" name="IFXSHAPE"/>
          <p:cNvSpPr>
            <a:spLocks noGrp="1"/>
          </p:cNvSpPr>
          <p:nvPr>
            <p:ph sz="quarter" idx="11" hasCustomPrompt="1"/>
          </p:nvPr>
        </p:nvSpPr>
        <p:spPr>
          <a:xfrm rot="16200000">
            <a:off x="1128869" y="2811997"/>
            <a:ext cx="1512006" cy="1355550"/>
          </a:xfrm>
          <a:prstGeom prst="trapezoid">
            <a:avLst>
              <a:gd name="adj" fmla="val 9974"/>
            </a:avLst>
          </a:prstGeom>
          <a:solidFill>
            <a:schemeClr val="accent5"/>
          </a:solidFill>
          <a:ln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rgbClr val="005A94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52" name="IFXSHAPE"/>
          <p:cNvSpPr>
            <a:spLocks noGrp="1"/>
          </p:cNvSpPr>
          <p:nvPr>
            <p:ph sz="quarter" idx="18" hasCustomPrompt="1"/>
          </p:nvPr>
        </p:nvSpPr>
        <p:spPr>
          <a:xfrm rot="16200000">
            <a:off x="1230439" y="1605138"/>
            <a:ext cx="1321315" cy="1368000"/>
          </a:xfrm>
          <a:prstGeom prst="trapezoid">
            <a:avLst>
              <a:gd name="adj" fmla="val 2202"/>
            </a:avLst>
          </a:prstGeom>
          <a:solidFill>
            <a:srgbClr val="1F82C0"/>
          </a:solidFill>
          <a:ln w="6350"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17" name="Trapezoid 16"/>
          <p:cNvSpPr/>
          <p:nvPr userDrawn="1"/>
        </p:nvSpPr>
        <p:spPr bwMode="auto">
          <a:xfrm rot="5400000">
            <a:off x="2231311" y="2167117"/>
            <a:ext cx="1323000" cy="245727"/>
          </a:xfrm>
          <a:prstGeom prst="trapezoid">
            <a:avLst>
              <a:gd name="adj" fmla="val 12467"/>
            </a:avLst>
          </a:prstGeom>
          <a:solidFill>
            <a:srgbClr val="005A94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sp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7" name="IFXSHAPE"/>
          <p:cNvSpPr>
            <a:spLocks noGrp="1"/>
          </p:cNvSpPr>
          <p:nvPr>
            <p:ph type="dt" sz="half" idx="2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0968942"/>
      </p:ext>
    </p:extLst>
  </p:cSld>
  <p:clrMapOvr>
    <a:masterClrMapping/>
  </p:clrMapOvr>
  <p:hf hdr="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 Bilder rechts_Inhal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15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0" name="IFXSHAPE"/>
          <p:cNvSpPr>
            <a:spLocks noGrp="1"/>
          </p:cNvSpPr>
          <p:nvPr>
            <p:ph type="sldNum" sz="quarter" idx="13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4063190-6E44-4AD5-9106-41B319C92C6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474346" y="1337075"/>
            <a:ext cx="4673918" cy="3178969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5292726" y="1329929"/>
            <a:ext cx="3382963" cy="3213000"/>
          </a:xfrm>
          <a:prstGeom prst="rect">
            <a:avLst/>
          </a:prstGeom>
          <a:solidFill>
            <a:schemeClr val="accent6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rgbClr val="179C7D"/>
              </a:buClr>
            </a:pPr>
            <a:endParaRPr lang="de-DE" sz="1050" dirty="0">
              <a:solidFill>
                <a:srgbClr val="000000"/>
              </a:solidFill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pic" sz="quarter" idx="11"/>
          </p:nvPr>
        </p:nvSpPr>
        <p:spPr>
          <a:xfrm>
            <a:off x="5399738" y="1410985"/>
            <a:ext cx="3168000" cy="1458000"/>
          </a:xfrm>
        </p:spPr>
        <p:txBody>
          <a:bodyPr/>
          <a:lstStyle/>
          <a:p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pic" sz="quarter" idx="12"/>
          </p:nvPr>
        </p:nvSpPr>
        <p:spPr>
          <a:xfrm>
            <a:off x="5399738" y="2977079"/>
            <a:ext cx="3168000" cy="1458000"/>
          </a:xfrm>
        </p:spPr>
        <p:txBody>
          <a:bodyPr/>
          <a:lstStyle/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dt" sz="half" idx="14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3631987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3793">
          <p15:clr>
            <a:srgbClr val="FBAE40"/>
          </p15:clr>
        </p15:guide>
        <p15:guide id="2" pos="3334">
          <p15:clr>
            <a:srgbClr val="FBAE40"/>
          </p15:clr>
        </p15:guide>
        <p15:guide id="3" pos="3243">
          <p15:clr>
            <a:srgbClr val="FBAE40"/>
          </p15:clr>
        </p15:guide>
        <p15:guide id="4" orient="horz" pos="1117">
          <p15:clr>
            <a:srgbClr val="FBAE40"/>
          </p15:clr>
        </p15:guide>
        <p15:guide id="5" orient="horz" pos="210">
          <p15:clr>
            <a:srgbClr val="FBAE40"/>
          </p15:clr>
        </p15:guide>
        <p15:guide id="6" pos="295">
          <p15:clr>
            <a:srgbClr val="FBAE40"/>
          </p15:clr>
        </p15:guide>
        <p15:guide id="7" pos="5465">
          <p15:clr>
            <a:srgbClr val="FBAE40"/>
          </p15:clr>
        </p15:guide>
        <p15:guide id="8" pos="3402">
          <p15:clr>
            <a:srgbClr val="FBAE40"/>
          </p15:clr>
        </p15:guide>
        <p15:guide id="9" orient="horz" pos="1185">
          <p15:clr>
            <a:srgbClr val="FBAE40"/>
          </p15:clr>
        </p15:guide>
        <p15:guide id="10" orient="horz" pos="3725">
          <p15:clr>
            <a:srgbClr val="FBAE40"/>
          </p15:clr>
        </p15:guide>
        <p15:guide id="11" pos="5397">
          <p15:clr>
            <a:srgbClr val="FBAE40"/>
          </p15:clr>
        </p15:guide>
      </p15:sldGuideLst>
    </p:ext>
  </p:extLs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7FFA48F3-0666-4FC1-923C-2EAE291DEEF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59570" y="357617"/>
            <a:ext cx="8424674" cy="755931"/>
          </a:xfrm>
          <a:prstGeom prst="rect">
            <a:avLst/>
          </a:prstGeom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Vielen Dank für Ihre Aufmerksamkeit</a:t>
            </a:r>
            <a:b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179C7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Ihr Ansprechpartner</a:t>
            </a:r>
            <a:endParaRPr lang="de-DE" noProof="0" dirty="0"/>
          </a:p>
        </p:txBody>
      </p:sp>
      <p:sp>
        <p:nvSpPr>
          <p:cNvPr id="10" name="Line 12"/>
          <p:cNvSpPr>
            <a:spLocks noChangeShapeType="1"/>
          </p:cNvSpPr>
          <p:nvPr userDrawn="1"/>
        </p:nvSpPr>
        <p:spPr bwMode="auto">
          <a:xfrm flipV="1">
            <a:off x="359147" y="305100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utiger LT Com 55 Roman" pitchFamily="34" charset="0"/>
              <a:ea typeface="+mn-ea"/>
              <a:cs typeface="+mn-cs"/>
            </a:endParaRPr>
          </a:p>
        </p:txBody>
      </p:sp>
      <p:sp>
        <p:nvSpPr>
          <p:cNvPr id="12" name="Line 8"/>
          <p:cNvSpPr>
            <a:spLocks noChangeShapeType="1"/>
          </p:cNvSpPr>
          <p:nvPr userDrawn="1"/>
        </p:nvSpPr>
        <p:spPr bwMode="auto">
          <a:xfrm>
            <a:off x="359147" y="1169100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utiger LT Com 55 Roman" pitchFamily="34" charset="0"/>
              <a:ea typeface="+mn-ea"/>
              <a:cs typeface="+mn-cs"/>
            </a:endParaRPr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449529876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8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EDEDCC70-21CB-4FA7-A29A-A9F0BCD6478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40664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09"/>
            <a:ext cx="8641655" cy="17374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895600"/>
            <a:ext cx="4248472" cy="18907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8" y="2895600"/>
            <a:ext cx="4249041" cy="18907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7"/>
          </p:nvPr>
        </p:nvSpPr>
        <p:spPr>
          <a:xfrm>
            <a:off x="250824" y="49149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</p:cSld>
  <p:clrMapOvr>
    <a:masterClrMapping/>
  </p:clrMapOvr>
  <p:hf hdr="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 und Folien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1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0" name="IFXSHAPE"/>
          <p:cNvSpPr>
            <a:spLocks noGrp="1"/>
          </p:cNvSpPr>
          <p:nvPr>
            <p:ph type="sldNum" sz="quarter" idx="1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4A55454-4189-4E2A-9530-ED25ED9E22C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subTitle" idx="1"/>
          </p:nvPr>
        </p:nvSpPr>
        <p:spPr>
          <a:xfrm>
            <a:off x="359147" y="1329930"/>
            <a:ext cx="8425097" cy="4857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DE" noProof="0" dirty="0"/>
          </a:p>
        </p:txBody>
      </p:sp>
      <p:sp>
        <p:nvSpPr>
          <p:cNvPr id="4" name="Line 13"/>
          <p:cNvSpPr>
            <a:spLocks noChangeShapeType="1"/>
          </p:cNvSpPr>
          <p:nvPr userDrawn="1"/>
        </p:nvSpPr>
        <p:spPr bwMode="auto">
          <a:xfrm>
            <a:off x="359147" y="1869653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5" name="IFXSHAPE"/>
          <p:cNvSpPr>
            <a:spLocks noGrp="1"/>
          </p:cNvSpPr>
          <p:nvPr>
            <p:ph type="pic" sz="quarter" idx="10"/>
          </p:nvPr>
        </p:nvSpPr>
        <p:spPr>
          <a:xfrm>
            <a:off x="359147" y="1977666"/>
            <a:ext cx="8425097" cy="2502000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 flipV="1">
            <a:off x="359147" y="303610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7" name="IFXSHAPE"/>
          <p:cNvSpPr>
            <a:spLocks noGrp="1" noChangeArrowheads="1"/>
          </p:cNvSpPr>
          <p:nvPr>
            <p:ph type="ctrTitle"/>
          </p:nvPr>
        </p:nvSpPr>
        <p:spPr>
          <a:xfrm>
            <a:off x="359147" y="357617"/>
            <a:ext cx="8425097" cy="756105"/>
          </a:xfrm>
          <a:noFill/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11" name="IFXSHAPE"/>
          <p:cNvSpPr>
            <a:spLocks noGrp="1"/>
          </p:cNvSpPr>
          <p:nvPr>
            <p:ph type="dt" sz="half" idx="1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127876171"/>
      </p:ext>
    </p:extLst>
  </p:cSld>
  <p:clrMapOvr>
    <a:masterClrMapping/>
  </p:clrMapOvr>
  <p:hf hdr="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E10A495-CE6E-474D-92AA-EFFA74ED511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084" name="Line 12"/>
          <p:cNvSpPr>
            <a:spLocks noChangeShapeType="1"/>
          </p:cNvSpPr>
          <p:nvPr userDrawn="1"/>
        </p:nvSpPr>
        <p:spPr bwMode="auto">
          <a:xfrm flipV="1">
            <a:off x="359147" y="305100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3085" name="Line 13"/>
          <p:cNvSpPr>
            <a:spLocks noChangeShapeType="1"/>
          </p:cNvSpPr>
          <p:nvPr userDrawn="1"/>
        </p:nvSpPr>
        <p:spPr bwMode="auto">
          <a:xfrm>
            <a:off x="359147" y="1869653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8" name="Line 7"/>
          <p:cNvSpPr>
            <a:spLocks noChangeShapeType="1"/>
          </p:cNvSpPr>
          <p:nvPr userDrawn="1"/>
        </p:nvSpPr>
        <p:spPr bwMode="auto">
          <a:xfrm flipV="1">
            <a:off x="359147" y="4624035"/>
            <a:ext cx="8425097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9" name="IFXSHAPE"/>
          <p:cNvSpPr>
            <a:spLocks noGrp="1" noChangeArrowheads="1"/>
          </p:cNvSpPr>
          <p:nvPr>
            <p:ph type="ctrTitle"/>
          </p:nvPr>
        </p:nvSpPr>
        <p:spPr>
          <a:xfrm>
            <a:off x="359147" y="357617"/>
            <a:ext cx="8425097" cy="756105"/>
          </a:xfrm>
          <a:noFill/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10" name="IFXSHAPE"/>
          <p:cNvSpPr>
            <a:spLocks noGrp="1" noChangeArrowheads="1"/>
          </p:cNvSpPr>
          <p:nvPr>
            <p:ph type="subTitle" idx="1"/>
          </p:nvPr>
        </p:nvSpPr>
        <p:spPr>
          <a:xfrm>
            <a:off x="359147" y="1329930"/>
            <a:ext cx="8425097" cy="4857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DE" noProof="0" dirty="0"/>
          </a:p>
        </p:txBody>
      </p:sp>
      <p:pic>
        <p:nvPicPr>
          <p:cNvPr id="12" name="Grafik 11" descr="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214" y="2571750"/>
            <a:ext cx="3243575" cy="888099"/>
          </a:xfrm>
          <a:prstGeom prst="rect">
            <a:avLst/>
          </a:prstGeom>
        </p:spPr>
      </p:pic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105481863"/>
      </p:ext>
    </p:extLst>
  </p:cSld>
  <p:clrMapOvr>
    <a:masterClrMapping/>
  </p:clrMapOvr>
  <p:hf hdr="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AF72CEE-9034-4CD1-B0C9-22D99F0ABB8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084" name="Line 12"/>
          <p:cNvSpPr>
            <a:spLocks noChangeShapeType="1"/>
          </p:cNvSpPr>
          <p:nvPr userDrawn="1"/>
        </p:nvSpPr>
        <p:spPr bwMode="auto">
          <a:xfrm flipV="1">
            <a:off x="359147" y="305100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3085" name="Line 13"/>
          <p:cNvSpPr>
            <a:spLocks noChangeShapeType="1"/>
          </p:cNvSpPr>
          <p:nvPr userDrawn="1"/>
        </p:nvSpPr>
        <p:spPr bwMode="auto">
          <a:xfrm>
            <a:off x="359147" y="1872000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8" name="Line 7"/>
          <p:cNvSpPr>
            <a:spLocks noChangeShapeType="1"/>
          </p:cNvSpPr>
          <p:nvPr userDrawn="1"/>
        </p:nvSpPr>
        <p:spPr bwMode="auto">
          <a:xfrm flipV="1">
            <a:off x="359147" y="4624035"/>
            <a:ext cx="8425097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9" name="IFXSHAPE"/>
          <p:cNvSpPr>
            <a:spLocks noGrp="1" noChangeArrowheads="1"/>
          </p:cNvSpPr>
          <p:nvPr>
            <p:ph type="ctrTitle"/>
          </p:nvPr>
        </p:nvSpPr>
        <p:spPr>
          <a:xfrm>
            <a:off x="359147" y="357617"/>
            <a:ext cx="8425097" cy="756105"/>
          </a:xfrm>
          <a:noFill/>
        </p:spPr>
        <p:txBody>
          <a:bodyPr/>
          <a:lstStyle>
            <a:lvl1pPr marL="0" indent="0">
              <a:defRPr sz="2025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10" name="IFXSHAPE"/>
          <p:cNvSpPr>
            <a:spLocks noGrp="1" noChangeArrowheads="1"/>
          </p:cNvSpPr>
          <p:nvPr>
            <p:ph type="subTitle" idx="1"/>
          </p:nvPr>
        </p:nvSpPr>
        <p:spPr>
          <a:xfrm>
            <a:off x="359147" y="1329930"/>
            <a:ext cx="8425097" cy="4857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DE" noProof="0" dirty="0"/>
          </a:p>
        </p:txBody>
      </p:sp>
      <p:sp>
        <p:nvSpPr>
          <p:cNvPr id="11" name="IFXSHAPE"/>
          <p:cNvSpPr>
            <a:spLocks noGrp="1"/>
          </p:cNvSpPr>
          <p:nvPr>
            <p:ph type="pic" sz="quarter" idx="10"/>
          </p:nvPr>
        </p:nvSpPr>
        <p:spPr>
          <a:xfrm>
            <a:off x="359147" y="1977669"/>
            <a:ext cx="8425097" cy="2538353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pic>
        <p:nvPicPr>
          <p:cNvPr id="13" name="Grafik 12" descr="Logo_ausgetauscht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0305" y="4725000"/>
            <a:ext cx="1065002" cy="291600"/>
          </a:xfrm>
          <a:prstGeom prst="rect">
            <a:avLst/>
          </a:prstGeom>
        </p:spPr>
      </p:pic>
      <p:sp>
        <p:nvSpPr>
          <p:cNvPr id="6" name="IFXSHAPE"/>
          <p:cNvSpPr>
            <a:spLocks noGrp="1"/>
          </p:cNvSpPr>
          <p:nvPr>
            <p:ph type="dt" sz="half" idx="1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503936942"/>
      </p:ext>
    </p:extLst>
  </p:cSld>
  <p:clrMapOvr>
    <a:masterClrMapping/>
  </p:clrMapOvr>
  <p:hf hdr="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78CEC095-19FF-4F7C-8EB5-7536F68C3E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ctrTitle"/>
          </p:nvPr>
        </p:nvSpPr>
        <p:spPr>
          <a:xfrm>
            <a:off x="359147" y="357617"/>
            <a:ext cx="8425097" cy="755931"/>
          </a:xfrm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4" name="Line 12"/>
          <p:cNvSpPr>
            <a:spLocks noChangeShapeType="1"/>
          </p:cNvSpPr>
          <p:nvPr userDrawn="1"/>
        </p:nvSpPr>
        <p:spPr bwMode="auto">
          <a:xfrm flipV="1">
            <a:off x="359147" y="305100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5" name="Line 8"/>
          <p:cNvSpPr>
            <a:spLocks noChangeShapeType="1"/>
          </p:cNvSpPr>
          <p:nvPr userDrawn="1"/>
        </p:nvSpPr>
        <p:spPr bwMode="auto">
          <a:xfrm>
            <a:off x="359147" y="1169100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6" name="IFXSHAPE"/>
          <p:cNvSpPr>
            <a:spLocks noGrp="1"/>
          </p:cNvSpPr>
          <p:nvPr>
            <p:ph type="body" sz="quarter" idx="10"/>
          </p:nvPr>
        </p:nvSpPr>
        <p:spPr>
          <a:xfrm>
            <a:off x="359147" y="1329929"/>
            <a:ext cx="8425097" cy="3150000"/>
          </a:xfrm>
        </p:spPr>
        <p:txBody>
          <a:bodyPr/>
          <a:lstStyle>
            <a:lvl1pPr marL="270000" indent="-270000">
              <a:buFont typeface="Wingdings" pitchFamily="2" charset="2"/>
              <a:buChar char="n"/>
              <a:defRPr/>
            </a:lvl1pPr>
            <a:lvl2pPr marL="540000" indent="-270000">
              <a:buFont typeface="Wingdings" pitchFamily="2" charset="2"/>
              <a:buChar char="n"/>
              <a:defRPr/>
            </a:lvl2pPr>
            <a:lvl3pPr marL="810000">
              <a:defRPr/>
            </a:lvl3pPr>
            <a:lvl4pPr marL="1080000">
              <a:defRPr/>
            </a:lvl4pPr>
            <a:lvl5pPr marL="1350000" indent="-270000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IFXSHAPE"/>
          <p:cNvSpPr>
            <a:spLocks noGrp="1"/>
          </p:cNvSpPr>
          <p:nvPr>
            <p:ph type="dt" sz="half" idx="1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051944988"/>
      </p:ext>
    </p:extLst>
  </p:cSld>
  <p:clrMapOvr>
    <a:masterClrMapping/>
  </p:clrMapOvr>
  <p:hf hdr="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203816D-C730-4E60-B834-485B7021031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59147" y="251100"/>
            <a:ext cx="8425097" cy="276999"/>
          </a:xfrm>
        </p:spPr>
        <p:txBody>
          <a:bodyPr wrap="square">
            <a:spAutoFit/>
          </a:bodyPr>
          <a:lstStyle>
            <a:lvl1pPr marL="0" indent="0" defTabSz="378000"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FXSHAPE"/>
          <p:cNvSpPr>
            <a:spLocks noGrp="1"/>
          </p:cNvSpPr>
          <p:nvPr>
            <p:ph idx="1"/>
          </p:nvPr>
        </p:nvSpPr>
        <p:spPr>
          <a:xfrm>
            <a:off x="359147" y="1329928"/>
            <a:ext cx="8425097" cy="315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440276695"/>
      </p:ext>
    </p:extLst>
  </p:cSld>
  <p:clrMapOvr>
    <a:masterClrMapping/>
  </p:clrMapOvr>
  <p:hf hdr="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_Grafik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BBBF415-9E3F-4E69-B948-0E52476D190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359147" y="1331100"/>
            <a:ext cx="5455432" cy="3150900"/>
          </a:xfr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IFXSHAPE"/>
          <p:cNvSpPr>
            <a:spLocks noGrp="1"/>
          </p:cNvSpPr>
          <p:nvPr>
            <p:ph type="pic" sz="quarter" idx="11"/>
          </p:nvPr>
        </p:nvSpPr>
        <p:spPr>
          <a:xfrm>
            <a:off x="5922325" y="1331100"/>
            <a:ext cx="2861918" cy="31509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5" name="IFXSHAPE"/>
          <p:cNvSpPr>
            <a:spLocks noGrp="1"/>
          </p:cNvSpPr>
          <p:nvPr>
            <p:ph type="title"/>
          </p:nvPr>
        </p:nvSpPr>
        <p:spPr>
          <a:xfrm>
            <a:off x="359147" y="251100"/>
            <a:ext cx="8425097" cy="276999"/>
          </a:xfrm>
        </p:spPr>
        <p:txBody>
          <a:bodyPr wrap="square">
            <a:spAutoFit/>
          </a:bodyPr>
          <a:lstStyle>
            <a:lvl1pPr marL="0" indent="0" defTabSz="378000"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511318865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_Grafik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5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3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889A2D6F-7172-4EFB-8BD1-E800DBC2F17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body" sz="quarter" idx="10"/>
          </p:nvPr>
        </p:nvSpPr>
        <p:spPr>
          <a:xfrm>
            <a:off x="3329584" y="1331100"/>
            <a:ext cx="5455432" cy="3150900"/>
          </a:xfr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title"/>
          </p:nvPr>
        </p:nvSpPr>
        <p:spPr>
          <a:xfrm>
            <a:off x="359147" y="251100"/>
            <a:ext cx="8425097" cy="276999"/>
          </a:xfrm>
        </p:spPr>
        <p:txBody>
          <a:bodyPr wrap="square">
            <a:spAutoFit/>
          </a:bodyPr>
          <a:lstStyle>
            <a:lvl1pPr marL="0" indent="0" defTabSz="378000"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IFXSHAPE"/>
          <p:cNvSpPr>
            <a:spLocks noGrp="1"/>
          </p:cNvSpPr>
          <p:nvPr>
            <p:ph type="pic" sz="quarter" idx="12"/>
          </p:nvPr>
        </p:nvSpPr>
        <p:spPr>
          <a:xfrm>
            <a:off x="359147" y="1331100"/>
            <a:ext cx="2861918" cy="31509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IFXSHAPE"/>
          <p:cNvSpPr>
            <a:spLocks noGrp="1"/>
          </p:cNvSpPr>
          <p:nvPr>
            <p:ph type="dt" sz="half" idx="14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661074217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mit Bild und Folien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1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0" name="IFXSHAPE"/>
          <p:cNvSpPr>
            <a:spLocks noGrp="1"/>
          </p:cNvSpPr>
          <p:nvPr>
            <p:ph type="sldNum" sz="quarter" idx="1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90946D4-325A-491B-96B2-1EE38EB549C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subTitle" idx="1"/>
          </p:nvPr>
        </p:nvSpPr>
        <p:spPr>
          <a:xfrm>
            <a:off x="365739" y="1329931"/>
            <a:ext cx="8424627" cy="4857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DE" noProof="0" dirty="0"/>
          </a:p>
        </p:txBody>
      </p:sp>
      <p:sp>
        <p:nvSpPr>
          <p:cNvPr id="4" name="Line 13"/>
          <p:cNvSpPr>
            <a:spLocks noChangeShapeType="1"/>
          </p:cNvSpPr>
          <p:nvPr userDrawn="1"/>
        </p:nvSpPr>
        <p:spPr bwMode="auto">
          <a:xfrm>
            <a:off x="359615" y="1869671"/>
            <a:ext cx="8425960" cy="1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5" name="IFXSHAPE"/>
          <p:cNvSpPr>
            <a:spLocks noGrp="1"/>
          </p:cNvSpPr>
          <p:nvPr>
            <p:ph type="pic" sz="quarter" idx="10"/>
          </p:nvPr>
        </p:nvSpPr>
        <p:spPr>
          <a:xfrm>
            <a:off x="365740" y="1977666"/>
            <a:ext cx="8425960" cy="2538375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 flipV="1">
            <a:off x="359146" y="266745"/>
            <a:ext cx="8426428" cy="15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7" name="IFXSHAPE"/>
          <p:cNvSpPr>
            <a:spLocks noGrp="1" noChangeArrowheads="1"/>
          </p:cNvSpPr>
          <p:nvPr>
            <p:ph type="ctrTitle"/>
          </p:nvPr>
        </p:nvSpPr>
        <p:spPr>
          <a:xfrm>
            <a:off x="365739" y="357617"/>
            <a:ext cx="8424627" cy="756105"/>
          </a:xfrm>
          <a:noFill/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11" name="IFXSHAPE"/>
          <p:cNvSpPr>
            <a:spLocks noGrp="1"/>
          </p:cNvSpPr>
          <p:nvPr>
            <p:ph type="dt" sz="half" idx="1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579230587"/>
      </p:ext>
    </p:extLst>
  </p:cSld>
  <p:clrMapOvr>
    <a:masterClrMapping/>
  </p:clrMapOvr>
  <p:hf hdr="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, Vortragenden und Folien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AED64CB3-14F3-4971-86CE-15586F9CBFE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subTitle" idx="1"/>
          </p:nvPr>
        </p:nvSpPr>
        <p:spPr>
          <a:xfrm>
            <a:off x="365739" y="1329931"/>
            <a:ext cx="8424628" cy="4857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DE" noProof="0" dirty="0"/>
          </a:p>
        </p:txBody>
      </p:sp>
      <p:sp>
        <p:nvSpPr>
          <p:cNvPr id="4" name="Line 13"/>
          <p:cNvSpPr>
            <a:spLocks noChangeShapeType="1"/>
          </p:cNvSpPr>
          <p:nvPr userDrawn="1"/>
        </p:nvSpPr>
        <p:spPr bwMode="auto">
          <a:xfrm>
            <a:off x="359146" y="1869653"/>
            <a:ext cx="8426428" cy="74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5" name="IFXSHAPE"/>
          <p:cNvSpPr>
            <a:spLocks noGrp="1"/>
          </p:cNvSpPr>
          <p:nvPr>
            <p:ph type="pic" sz="quarter" idx="10"/>
          </p:nvPr>
        </p:nvSpPr>
        <p:spPr>
          <a:xfrm>
            <a:off x="365739" y="1977666"/>
            <a:ext cx="8424627" cy="1998240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359146" y="267862"/>
            <a:ext cx="8426428" cy="2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7" name="IFXSHAPE"/>
          <p:cNvSpPr>
            <a:spLocks noGrp="1" noChangeArrowheads="1"/>
          </p:cNvSpPr>
          <p:nvPr>
            <p:ph type="ctrTitle"/>
          </p:nvPr>
        </p:nvSpPr>
        <p:spPr>
          <a:xfrm>
            <a:off x="365739" y="357617"/>
            <a:ext cx="8424627" cy="756105"/>
          </a:xfrm>
          <a:noFill/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8" name="IFXSHAPE"/>
          <p:cNvSpPr>
            <a:spLocks noGrp="1"/>
          </p:cNvSpPr>
          <p:nvPr>
            <p:ph type="body" sz="quarter" idx="11"/>
          </p:nvPr>
        </p:nvSpPr>
        <p:spPr>
          <a:xfrm>
            <a:off x="365740" y="4083845"/>
            <a:ext cx="8424815" cy="432197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0"/>
              </a:spcAft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305960724"/>
      </p:ext>
    </p:extLst>
  </p:cSld>
  <p:clrMapOvr>
    <a:masterClrMapping/>
  </p:clrMapOvr>
  <p:hf hdr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AC27B48E-FDBB-4BD4-B498-0E36C4FCD24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ctrTitle"/>
          </p:nvPr>
        </p:nvSpPr>
        <p:spPr>
          <a:xfrm>
            <a:off x="365739" y="357617"/>
            <a:ext cx="8424628" cy="755931"/>
          </a:xfrm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4" name="Line 12"/>
          <p:cNvSpPr>
            <a:spLocks noChangeShapeType="1"/>
          </p:cNvSpPr>
          <p:nvPr userDrawn="1"/>
        </p:nvSpPr>
        <p:spPr bwMode="auto">
          <a:xfrm flipV="1">
            <a:off x="359146" y="256636"/>
            <a:ext cx="8426428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5" name="Line 8"/>
          <p:cNvSpPr>
            <a:spLocks noChangeShapeType="1"/>
          </p:cNvSpPr>
          <p:nvPr userDrawn="1"/>
        </p:nvSpPr>
        <p:spPr bwMode="auto">
          <a:xfrm flipV="1">
            <a:off x="359147" y="1166065"/>
            <a:ext cx="8426428" cy="3035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6" name="IFXSHAPE"/>
          <p:cNvSpPr>
            <a:spLocks noGrp="1"/>
          </p:cNvSpPr>
          <p:nvPr>
            <p:ph type="body" sz="quarter" idx="10"/>
          </p:nvPr>
        </p:nvSpPr>
        <p:spPr>
          <a:xfrm>
            <a:off x="365270" y="1329929"/>
            <a:ext cx="8425097" cy="3186112"/>
          </a:xfrm>
        </p:spPr>
        <p:txBody>
          <a:bodyPr/>
          <a:lstStyle>
            <a:lvl1pPr marL="269973" indent="-269973">
              <a:buFont typeface="Wingdings" pitchFamily="2" charset="2"/>
              <a:buChar char="n"/>
              <a:defRPr/>
            </a:lvl1pPr>
            <a:lvl2pPr marL="539946" indent="-269973">
              <a:buFont typeface="Wingdings" pitchFamily="2" charset="2"/>
              <a:buChar char="n"/>
              <a:defRPr/>
            </a:lvl2pPr>
            <a:lvl3pPr marL="809919">
              <a:defRPr/>
            </a:lvl3pPr>
            <a:lvl4pPr marL="1079892">
              <a:defRPr/>
            </a:lvl4pPr>
            <a:lvl5pPr marL="1349865" indent="-269973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IFXSHAPE"/>
          <p:cNvSpPr>
            <a:spLocks noGrp="1"/>
          </p:cNvSpPr>
          <p:nvPr>
            <p:ph type="dt" sz="half" idx="1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864358072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, Two Columns,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07E99A35-6C32-4B7F-9542-EC4BE2073DF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40664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8640960" cy="924500"/>
          </a:xfrm>
          <a:prstGeom prst="rect">
            <a:avLst/>
          </a:prstGeom>
        </p:spPr>
        <p:txBody>
          <a:bodyPr/>
          <a:lstStyle>
            <a:lvl1pPr>
              <a:spcAft>
                <a:spcPts val="300"/>
              </a:spcAft>
              <a:defRPr/>
            </a:lvl1pPr>
            <a:lvl2pPr>
              <a:spcAft>
                <a:spcPts val="300"/>
              </a:spcAft>
              <a:defRPr/>
            </a:lvl2pPr>
            <a:lvl3pPr>
              <a:spcAft>
                <a:spcPts val="300"/>
              </a:spcAft>
              <a:defRPr/>
            </a:lvl3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085698"/>
            <a:ext cx="4248472" cy="1459365"/>
          </a:xfrm>
          <a:prstGeom prst="rect">
            <a:avLst/>
          </a:prstGeom>
        </p:spPr>
        <p:txBody>
          <a:bodyPr/>
          <a:lstStyle>
            <a:lvl1pPr>
              <a:spcAft>
                <a:spcPts val="300"/>
              </a:spcAft>
              <a:defRPr/>
            </a:lvl1pPr>
            <a:lvl2pPr>
              <a:spcAft>
                <a:spcPts val="300"/>
              </a:spcAft>
              <a:defRPr/>
            </a:lvl2pPr>
            <a:lvl3pPr>
              <a:spcAft>
                <a:spcPts val="300"/>
              </a:spcAft>
              <a:defRPr/>
            </a:lvl3pPr>
            <a:lvl4pPr>
              <a:spcAft>
                <a:spcPts val="300"/>
              </a:spcAft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8" y="2085698"/>
            <a:ext cx="4248472" cy="1459365"/>
          </a:xfrm>
          <a:prstGeom prst="rect">
            <a:avLst/>
          </a:prstGeom>
        </p:spPr>
        <p:txBody>
          <a:bodyPr/>
          <a:lstStyle>
            <a:lvl1pPr>
              <a:spcAft>
                <a:spcPts val="300"/>
              </a:spcAft>
              <a:defRPr/>
            </a:lvl1pPr>
            <a:lvl2pPr>
              <a:spcAft>
                <a:spcPts val="300"/>
              </a:spcAft>
              <a:defRPr/>
            </a:lvl2pPr>
            <a:lvl3pPr>
              <a:spcAft>
                <a:spcPts val="300"/>
              </a:spcAft>
              <a:defRPr/>
            </a:lvl3pPr>
            <a:lvl4pPr>
              <a:spcAft>
                <a:spcPts val="300"/>
              </a:spcAft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250825" y="3813889"/>
            <a:ext cx="8640960" cy="972425"/>
          </a:xfrm>
          <a:prstGeom prst="rect">
            <a:avLst/>
          </a:prstGeom>
        </p:spPr>
        <p:txBody>
          <a:bodyPr/>
          <a:lstStyle>
            <a:lvl1pPr>
              <a:spcAft>
                <a:spcPts val="300"/>
              </a:spcAft>
              <a:defRPr/>
            </a:lvl1pPr>
            <a:lvl2pPr>
              <a:spcAft>
                <a:spcPts val="300"/>
              </a:spcAft>
              <a:defRPr/>
            </a:lvl2pPr>
            <a:lvl3pPr>
              <a:spcAft>
                <a:spcPts val="300"/>
              </a:spcAft>
              <a:defRPr/>
            </a:lvl3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</p:cSld>
  <p:clrMapOvr>
    <a:masterClrMapping/>
  </p:clrMapOvr>
  <p:hf hdr="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83C032DA-DBDD-4CD3-A928-E66BBDBBF94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/>
          </p:cNvSpPr>
          <p:nvPr>
            <p:ph idx="1"/>
          </p:nvPr>
        </p:nvSpPr>
        <p:spPr>
          <a:xfrm>
            <a:off x="365270" y="1329927"/>
            <a:ext cx="8425097" cy="31861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FXSHAPE"/>
          <p:cNvSpPr>
            <a:spLocks noGrp="1"/>
          </p:cNvSpPr>
          <p:nvPr>
            <p:ph type="title"/>
          </p:nvPr>
        </p:nvSpPr>
        <p:spPr>
          <a:xfrm>
            <a:off x="365224" y="251101"/>
            <a:ext cx="842400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186019060"/>
      </p:ext>
    </p:extLst>
  </p:cSld>
  <p:clrMapOvr>
    <a:masterClrMapping/>
  </p:clrMapOvr>
  <p:hf hdr="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ACCE1DF6-DA46-4269-898B-7AC598DF290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pic" sz="quarter" idx="10"/>
          </p:nvPr>
        </p:nvSpPr>
        <p:spPr>
          <a:xfrm>
            <a:off x="365740" y="1329853"/>
            <a:ext cx="2538000" cy="318611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IFXSHAPE"/>
          <p:cNvSpPr>
            <a:spLocks noGrp="1" noChangeAspect="1"/>
          </p:cNvSpPr>
          <p:nvPr>
            <p:ph type="pic" sz="quarter" idx="11"/>
          </p:nvPr>
        </p:nvSpPr>
        <p:spPr>
          <a:xfrm>
            <a:off x="2389397" y="1384493"/>
            <a:ext cx="1026000" cy="972422"/>
          </a:xfrm>
          <a:prstGeom prst="ellipse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IFXSHAPE"/>
          <p:cNvSpPr>
            <a:spLocks noGrp="1" noChangeAspect="1"/>
          </p:cNvSpPr>
          <p:nvPr>
            <p:ph type="pic" sz="quarter" idx="12"/>
          </p:nvPr>
        </p:nvSpPr>
        <p:spPr>
          <a:xfrm>
            <a:off x="2389397" y="2444329"/>
            <a:ext cx="1026000" cy="972422"/>
          </a:xfrm>
          <a:prstGeom prst="ellipse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IFXSHAPE"/>
          <p:cNvSpPr>
            <a:spLocks noGrp="1" noChangeAspect="1"/>
          </p:cNvSpPr>
          <p:nvPr>
            <p:ph type="pic" sz="quarter" idx="13"/>
          </p:nvPr>
        </p:nvSpPr>
        <p:spPr>
          <a:xfrm>
            <a:off x="2389397" y="3504166"/>
            <a:ext cx="1026000" cy="972422"/>
          </a:xfrm>
          <a:prstGeom prst="ellipse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4"/>
          </p:nvPr>
        </p:nvSpPr>
        <p:spPr>
          <a:xfrm>
            <a:off x="3519331" y="1329613"/>
            <a:ext cx="5265685" cy="756047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5"/>
          </p:nvPr>
        </p:nvSpPr>
        <p:spPr>
          <a:xfrm>
            <a:off x="3526595" y="2552516"/>
            <a:ext cx="5265685" cy="756047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body" sz="quarter" idx="16"/>
          </p:nvPr>
        </p:nvSpPr>
        <p:spPr>
          <a:xfrm>
            <a:off x="3526596" y="3759919"/>
            <a:ext cx="5265685" cy="756047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IFXSHAPE"/>
          <p:cNvSpPr>
            <a:spLocks noGrp="1"/>
          </p:cNvSpPr>
          <p:nvPr>
            <p:ph type="title"/>
          </p:nvPr>
        </p:nvSpPr>
        <p:spPr>
          <a:xfrm>
            <a:off x="365224" y="251101"/>
            <a:ext cx="842400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010046616"/>
      </p:ext>
    </p:extLst>
  </p:cSld>
  <p:clrMapOvr>
    <a:masterClrMapping/>
  </p:clrMapOvr>
  <p:hf hdr="0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Bild-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06A6A6E3-B728-4F0F-B9C0-E1D67081128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pic" sz="quarter" idx="10"/>
          </p:nvPr>
        </p:nvSpPr>
        <p:spPr>
          <a:xfrm>
            <a:off x="365740" y="1329929"/>
            <a:ext cx="8423530" cy="1431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IFXSHAPE"/>
          <p:cNvSpPr>
            <a:spLocks noGrp="1"/>
          </p:cNvSpPr>
          <p:nvPr>
            <p:ph type="body" sz="quarter" idx="11"/>
          </p:nvPr>
        </p:nvSpPr>
        <p:spPr>
          <a:xfrm>
            <a:off x="365270" y="2810607"/>
            <a:ext cx="8424000" cy="1701000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IFXSHAPE"/>
          <p:cNvSpPr>
            <a:spLocks noGrp="1"/>
          </p:cNvSpPr>
          <p:nvPr>
            <p:ph type="title"/>
          </p:nvPr>
        </p:nvSpPr>
        <p:spPr>
          <a:xfrm>
            <a:off x="365224" y="251101"/>
            <a:ext cx="842400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938669915"/>
      </p:ext>
    </p:extLst>
  </p:cSld>
  <p:clrMapOvr>
    <a:masterClrMapping/>
  </p:clrMapOvr>
  <p:hf hdr="0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Grafik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D2DF21B-2C2C-4EF7-BEEF-424A6DD848E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body" sz="quarter" idx="12"/>
          </p:nvPr>
        </p:nvSpPr>
        <p:spPr>
          <a:xfrm>
            <a:off x="365656" y="1337072"/>
            <a:ext cx="5724745" cy="3186000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IFXSHAPE"/>
          <p:cNvSpPr>
            <a:spLocks noGrp="1"/>
          </p:cNvSpPr>
          <p:nvPr>
            <p:ph type="pic" sz="quarter" idx="13"/>
          </p:nvPr>
        </p:nvSpPr>
        <p:spPr>
          <a:xfrm>
            <a:off x="6252592" y="1337072"/>
            <a:ext cx="2538000" cy="3186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IFXSHAPE"/>
          <p:cNvSpPr>
            <a:spLocks noGrp="1"/>
          </p:cNvSpPr>
          <p:nvPr>
            <p:ph type="title"/>
          </p:nvPr>
        </p:nvSpPr>
        <p:spPr>
          <a:xfrm>
            <a:off x="365224" y="251101"/>
            <a:ext cx="842400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780678380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5246">
          <p15:clr>
            <a:srgbClr val="FBAE40"/>
          </p15:clr>
        </p15:guide>
        <p15:guide id="3" pos="5110">
          <p15:clr>
            <a:srgbClr val="FBAE40"/>
          </p15:clr>
        </p15:guide>
        <p15:guide id="5" orient="horz" pos="210">
          <p15:clr>
            <a:srgbClr val="FBAE40"/>
          </p15:clr>
        </p15:guide>
      </p15:sldGuideLst>
    </p:ext>
  </p:extLs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Grafik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C1EECE34-1F91-4A52-B093-49DD8E7FDA2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3065956" y="1337072"/>
            <a:ext cx="5724636" cy="3186000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IFXSHAPE"/>
          <p:cNvSpPr>
            <a:spLocks noGrp="1"/>
          </p:cNvSpPr>
          <p:nvPr>
            <p:ph type="pic" sz="quarter" idx="11"/>
          </p:nvPr>
        </p:nvSpPr>
        <p:spPr>
          <a:xfrm>
            <a:off x="366986" y="1337072"/>
            <a:ext cx="2531373" cy="3186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5" name="IFXSHAPE"/>
          <p:cNvSpPr>
            <a:spLocks noGrp="1"/>
          </p:cNvSpPr>
          <p:nvPr>
            <p:ph type="title"/>
          </p:nvPr>
        </p:nvSpPr>
        <p:spPr>
          <a:xfrm>
            <a:off x="365224" y="257225"/>
            <a:ext cx="842400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708453810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2570">
          <p15:clr>
            <a:srgbClr val="FBAE40"/>
          </p15:clr>
        </p15:guide>
        <p15:guide id="6" pos="2434">
          <p15:clr>
            <a:srgbClr val="FBAE40"/>
          </p15:clr>
        </p15:guide>
      </p15:sldGuideLst>
    </p:ext>
  </p:extLs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Zwei Bilder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5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3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DD1CAD2-7A68-4993-A6CC-8B06E833AE3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693" y="251100"/>
            <a:ext cx="8423072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365739" y="1337074"/>
            <a:ext cx="5725270" cy="3178969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IFXSHAPE"/>
          <p:cNvSpPr>
            <a:spLocks noGrp="1"/>
          </p:cNvSpPr>
          <p:nvPr>
            <p:ph type="pic" sz="quarter" idx="11"/>
          </p:nvPr>
        </p:nvSpPr>
        <p:spPr>
          <a:xfrm>
            <a:off x="6252956" y="1337073"/>
            <a:ext cx="2535810" cy="153191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IFXSHAPE"/>
          <p:cNvSpPr>
            <a:spLocks noGrp="1"/>
          </p:cNvSpPr>
          <p:nvPr>
            <p:ph type="pic" sz="quarter" idx="12"/>
          </p:nvPr>
        </p:nvSpPr>
        <p:spPr>
          <a:xfrm>
            <a:off x="6252956" y="2977078"/>
            <a:ext cx="2535810" cy="15389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0" name="IFXSHAPE"/>
          <p:cNvSpPr>
            <a:spLocks noGrp="1"/>
          </p:cNvSpPr>
          <p:nvPr>
            <p:ph type="dt" sz="half" idx="14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877669093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5110">
          <p15:clr>
            <a:srgbClr val="FBAE40"/>
          </p15:clr>
        </p15:guide>
        <p15:guide id="8" pos="5246">
          <p15:clr>
            <a:srgbClr val="FBAE40"/>
          </p15:clr>
        </p15:guide>
      </p15:sldGuideLst>
    </p:ext>
  </p:extLs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Zwei Bilder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5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8791158B-78E6-4218-970E-E3239F43FFE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937" y="251100"/>
            <a:ext cx="8424543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IFXSHAPE"/>
          <p:cNvSpPr>
            <a:spLocks noGrp="1"/>
          </p:cNvSpPr>
          <p:nvPr>
            <p:ph type="pic" sz="quarter" idx="11"/>
          </p:nvPr>
        </p:nvSpPr>
        <p:spPr>
          <a:xfrm>
            <a:off x="365937" y="1337073"/>
            <a:ext cx="2532421" cy="153191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IFXSHAPE"/>
          <p:cNvSpPr>
            <a:spLocks noGrp="1"/>
          </p:cNvSpPr>
          <p:nvPr>
            <p:ph type="pic" sz="quarter" idx="12"/>
          </p:nvPr>
        </p:nvSpPr>
        <p:spPr>
          <a:xfrm>
            <a:off x="365937" y="2977078"/>
            <a:ext cx="2532421" cy="15389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IFXSHAPE"/>
          <p:cNvSpPr>
            <a:spLocks noGrp="1"/>
          </p:cNvSpPr>
          <p:nvPr>
            <p:ph type="body" sz="quarter" idx="10"/>
          </p:nvPr>
        </p:nvSpPr>
        <p:spPr>
          <a:xfrm>
            <a:off x="3065956" y="1337074"/>
            <a:ext cx="5724525" cy="3178969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dt" sz="half" idx="14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561053990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2570">
          <p15:clr>
            <a:srgbClr val="FBAE40"/>
          </p15:clr>
        </p15:guide>
        <p15:guide id="11" pos="2434">
          <p15:clr>
            <a:srgbClr val="FBAE40"/>
          </p15:clr>
        </p15:guide>
      </p15:sldGuideLst>
    </p:ext>
  </p:extLs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projekt_Bild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F92801A-CB3C-4429-821F-B776F9215C5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693" y="251100"/>
            <a:ext cx="8424862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pic" sz="quarter" idx="11"/>
          </p:nvPr>
        </p:nvSpPr>
        <p:spPr>
          <a:xfrm>
            <a:off x="6252592" y="1337072"/>
            <a:ext cx="2538000" cy="3186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IFXSHAPE"/>
          <p:cNvSpPr>
            <a:spLocks noGrp="1"/>
          </p:cNvSpPr>
          <p:nvPr>
            <p:ph type="body" sz="quarter" idx="10"/>
          </p:nvPr>
        </p:nvSpPr>
        <p:spPr>
          <a:xfrm>
            <a:off x="365693" y="1337072"/>
            <a:ext cx="5725317" cy="2376000"/>
          </a:xfrm>
          <a:prstGeom prst="rect">
            <a:avLst/>
          </a:prstGeom>
          <a:solidFill>
            <a:schemeClr val="accent6"/>
          </a:solidFill>
        </p:spPr>
        <p:txBody>
          <a:bodyPr lIns="36000" tIns="54000" rIns="36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65693" y="3767072"/>
            <a:ext cx="5725317" cy="756000"/>
          </a:xfrm>
          <a:prstGeom prst="rect">
            <a:avLst/>
          </a:prstGeom>
          <a:solidFill>
            <a:srgbClr val="B4DCD3"/>
          </a:solidFill>
        </p:spPr>
        <p:txBody>
          <a:bodyPr lIns="36000" tIns="54000" rIns="36000" bIns="54000"/>
          <a:lstStyle>
            <a:lvl1pPr marL="269054" indent="-269054" algn="l" defTabSz="269973" rtl="0" eaLnBrk="1" fontAlgn="base" hangingPunct="1">
              <a:spcBef>
                <a:spcPct val="0"/>
              </a:spcBef>
              <a:spcAft>
                <a:spcPts val="675"/>
              </a:spcAft>
              <a:buFont typeface="Wingdings" panose="05000000000000000000" pitchFamily="2" charset="2"/>
              <a:buChar char="Ü"/>
              <a:defRPr lang="de-DE" sz="1500" b="1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02386" indent="-202386">
              <a:spcBef>
                <a:spcPts val="225"/>
              </a:spcBef>
              <a:spcAft>
                <a:spcPts val="450"/>
              </a:spcAft>
              <a:buClr>
                <a:schemeClr val="tx2"/>
              </a:buClr>
              <a:buFont typeface="Wingdings" panose="05000000000000000000" pitchFamily="2" charset="2"/>
              <a:buChar char="n"/>
              <a:defRPr lang="de-DE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918" indent="-269054">
              <a:spcAft>
                <a:spcPts val="225"/>
              </a:spcAft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Ergebnis: 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891668521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5110">
          <p15:clr>
            <a:srgbClr val="FBAE40"/>
          </p15:clr>
        </p15:guide>
        <p15:guide id="6" pos="7680">
          <p15:clr>
            <a:srgbClr val="FBAE40"/>
          </p15:clr>
        </p15:guide>
        <p15:guide id="7" pos="5246">
          <p15:clr>
            <a:srgbClr val="FBAE40"/>
          </p15:clr>
        </p15:guide>
        <p15:guide id="8" orient="horz" pos="3158">
          <p15:clr>
            <a:srgbClr val="FBAE40"/>
          </p15:clr>
        </p15:guide>
      </p15:sldGuideLst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projekt_Bild-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F7363F1-FBC6-4635-B959-42556F63699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693" y="251100"/>
            <a:ext cx="8424862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pic" sz="quarter" idx="11"/>
          </p:nvPr>
        </p:nvSpPr>
        <p:spPr>
          <a:xfrm>
            <a:off x="365107" y="1337072"/>
            <a:ext cx="2532061" cy="3186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IFXSHAPE"/>
          <p:cNvSpPr>
            <a:spLocks noGrp="1"/>
          </p:cNvSpPr>
          <p:nvPr>
            <p:ph type="body" sz="quarter" idx="10"/>
          </p:nvPr>
        </p:nvSpPr>
        <p:spPr>
          <a:xfrm>
            <a:off x="3066615" y="1337072"/>
            <a:ext cx="5724525" cy="2376000"/>
          </a:xfrm>
          <a:prstGeom prst="rect">
            <a:avLst/>
          </a:prstGeom>
          <a:solidFill>
            <a:schemeClr val="accent6"/>
          </a:solidFill>
        </p:spPr>
        <p:txBody>
          <a:bodyPr lIns="36000" tIns="54000" rIns="36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066615" y="3767072"/>
            <a:ext cx="5724525" cy="756000"/>
          </a:xfrm>
          <a:prstGeom prst="rect">
            <a:avLst/>
          </a:prstGeom>
          <a:solidFill>
            <a:srgbClr val="B4DCD3"/>
          </a:solidFill>
        </p:spPr>
        <p:txBody>
          <a:bodyPr lIns="36000" tIns="54000" rIns="36000" bIns="54000"/>
          <a:lstStyle>
            <a:lvl1pPr marL="269054" indent="-269054" algn="l" defTabSz="269973" rtl="0" eaLnBrk="1" fontAlgn="base" hangingPunct="1">
              <a:spcBef>
                <a:spcPct val="0"/>
              </a:spcBef>
              <a:spcAft>
                <a:spcPts val="675"/>
              </a:spcAft>
              <a:buFont typeface="Wingdings" panose="05000000000000000000" pitchFamily="2" charset="2"/>
              <a:buChar char="Ü"/>
              <a:defRPr lang="de-DE" sz="1500" b="1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02386" indent="-202386">
              <a:spcBef>
                <a:spcPts val="225"/>
              </a:spcBef>
              <a:spcAft>
                <a:spcPts val="450"/>
              </a:spcAft>
              <a:buClr>
                <a:schemeClr val="tx2"/>
              </a:buClr>
              <a:buFont typeface="Wingdings" panose="05000000000000000000" pitchFamily="2" charset="2"/>
              <a:buChar char="n"/>
              <a:defRPr lang="de-DE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918" indent="-269054">
              <a:spcAft>
                <a:spcPts val="225"/>
              </a:spcAft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Ergebnis: 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894405372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2433">
          <p15:clr>
            <a:srgbClr val="FBAE40"/>
          </p15:clr>
        </p15:guide>
        <p15:guide id="6" pos="7680">
          <p15:clr>
            <a:srgbClr val="FBAE40"/>
          </p15:clr>
        </p15:guide>
        <p15:guide id="7" pos="2569">
          <p15:clr>
            <a:srgbClr val="FBAE40"/>
          </p15:clr>
        </p15:guide>
        <p15:guide id="8" orient="horz" pos="3158">
          <p15:clr>
            <a:srgbClr val="FBAE40"/>
          </p15:clr>
        </p15:guide>
      </p15:sldGuideLst>
    </p:ext>
  </p:extLs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projekt_2-Bilder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70A3A5E-1BFC-4818-B574-0C35348C04E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6125" y="251100"/>
            <a:ext cx="8416516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pic" sz="quarter" idx="11"/>
          </p:nvPr>
        </p:nvSpPr>
        <p:spPr>
          <a:xfrm>
            <a:off x="6250766" y="1337073"/>
            <a:ext cx="2538000" cy="153191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IFXSHAPE"/>
          <p:cNvSpPr>
            <a:spLocks noGrp="1"/>
          </p:cNvSpPr>
          <p:nvPr>
            <p:ph type="pic" sz="quarter" idx="12"/>
          </p:nvPr>
        </p:nvSpPr>
        <p:spPr>
          <a:xfrm>
            <a:off x="6250766" y="2977078"/>
            <a:ext cx="2538000" cy="15389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0"/>
          </p:nvPr>
        </p:nvSpPr>
        <p:spPr>
          <a:xfrm>
            <a:off x="365693" y="1337071"/>
            <a:ext cx="5725317" cy="2368805"/>
          </a:xfrm>
          <a:prstGeom prst="rect">
            <a:avLst/>
          </a:prstGeom>
          <a:solidFill>
            <a:schemeClr val="accent6"/>
          </a:solidFill>
        </p:spPr>
        <p:txBody>
          <a:bodyPr lIns="36000" tIns="54000" rIns="36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3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66125" y="3767072"/>
            <a:ext cx="5718761" cy="756000"/>
          </a:xfrm>
          <a:prstGeom prst="rect">
            <a:avLst/>
          </a:prstGeom>
          <a:solidFill>
            <a:srgbClr val="B4DCD3"/>
          </a:solidFill>
        </p:spPr>
        <p:txBody>
          <a:bodyPr lIns="36000" tIns="54000" rIns="36000" bIns="54000"/>
          <a:lstStyle>
            <a:lvl1pPr marL="269054" indent="-269054" algn="l" defTabSz="269973" rtl="0" eaLnBrk="1" fontAlgn="base" hangingPunct="1">
              <a:spcBef>
                <a:spcPct val="0"/>
              </a:spcBef>
              <a:spcAft>
                <a:spcPts val="675"/>
              </a:spcAft>
              <a:buFont typeface="Wingdings" panose="05000000000000000000" pitchFamily="2" charset="2"/>
              <a:buChar char="Ü"/>
              <a:defRPr lang="de-DE" sz="1500" b="1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02386" indent="-202386">
              <a:spcBef>
                <a:spcPts val="225"/>
              </a:spcBef>
              <a:spcAft>
                <a:spcPts val="450"/>
              </a:spcAft>
              <a:buClr>
                <a:schemeClr val="tx2"/>
              </a:buClr>
              <a:buFont typeface="Wingdings" panose="05000000000000000000" pitchFamily="2" charset="2"/>
              <a:buChar char="n"/>
              <a:defRPr lang="de-DE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918" indent="-269054">
              <a:spcAft>
                <a:spcPts val="225"/>
              </a:spcAft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Ergebnis: 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615310024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5110">
          <p15:clr>
            <a:srgbClr val="FBAE40"/>
          </p15:clr>
        </p15:guide>
        <p15:guide id="8" pos="524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8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8F9BB043-0E93-4264-932E-0F15B565583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40664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6" y="951310"/>
            <a:ext cx="2808288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203576" y="951310"/>
            <a:ext cx="2736850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084888" y="951310"/>
            <a:ext cx="2808312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7"/>
          </p:nvPr>
        </p:nvSpPr>
        <p:spPr>
          <a:xfrm>
            <a:off x="250824" y="49149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</p:cSld>
  <p:clrMapOvr>
    <a:masterClrMapping/>
  </p:clrMapOvr>
  <p:hf hdr="0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projekt_2-Bilder-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C36E120-3C7D-451D-AAEF-0354FFBED30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6125" y="251100"/>
            <a:ext cx="8416516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pic" sz="quarter" idx="11"/>
          </p:nvPr>
        </p:nvSpPr>
        <p:spPr>
          <a:xfrm>
            <a:off x="365107" y="1337073"/>
            <a:ext cx="2532061" cy="153191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IFXSHAPE"/>
          <p:cNvSpPr>
            <a:spLocks noGrp="1"/>
          </p:cNvSpPr>
          <p:nvPr>
            <p:ph type="pic" sz="quarter" idx="12"/>
          </p:nvPr>
        </p:nvSpPr>
        <p:spPr>
          <a:xfrm>
            <a:off x="365107" y="2977078"/>
            <a:ext cx="2532061" cy="15389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0"/>
          </p:nvPr>
        </p:nvSpPr>
        <p:spPr>
          <a:xfrm>
            <a:off x="3065758" y="1343195"/>
            <a:ext cx="5719817" cy="2376000"/>
          </a:xfrm>
          <a:prstGeom prst="rect">
            <a:avLst/>
          </a:prstGeom>
          <a:solidFill>
            <a:schemeClr val="accent6"/>
          </a:solidFill>
        </p:spPr>
        <p:txBody>
          <a:bodyPr lIns="36000" tIns="54000" rIns="36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3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065758" y="3767072"/>
            <a:ext cx="5725940" cy="756000"/>
          </a:xfrm>
          <a:prstGeom prst="rect">
            <a:avLst/>
          </a:prstGeom>
          <a:solidFill>
            <a:srgbClr val="B4DCD3"/>
          </a:solidFill>
        </p:spPr>
        <p:txBody>
          <a:bodyPr lIns="36000" tIns="54000" rIns="36000" bIns="54000"/>
          <a:lstStyle>
            <a:lvl1pPr marL="269054" indent="-269054" algn="l" defTabSz="269973" rtl="0" eaLnBrk="1" fontAlgn="base" hangingPunct="1">
              <a:spcBef>
                <a:spcPct val="0"/>
              </a:spcBef>
              <a:spcAft>
                <a:spcPts val="675"/>
              </a:spcAft>
              <a:buFont typeface="Wingdings" panose="05000000000000000000" pitchFamily="2" charset="2"/>
              <a:buChar char="Ü"/>
              <a:defRPr lang="de-DE" sz="1500" b="1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02386" indent="-202386">
              <a:spcBef>
                <a:spcPts val="225"/>
              </a:spcBef>
              <a:spcAft>
                <a:spcPts val="450"/>
              </a:spcAft>
              <a:buClr>
                <a:schemeClr val="tx2"/>
              </a:buClr>
              <a:buFont typeface="Wingdings" panose="05000000000000000000" pitchFamily="2" charset="2"/>
              <a:buChar char="n"/>
              <a:defRPr lang="de-DE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918" indent="-269054">
              <a:spcAft>
                <a:spcPts val="225"/>
              </a:spcAft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Ergebnis: 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234341031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2433">
          <p15:clr>
            <a:srgbClr val="FBAE40"/>
          </p15:clr>
        </p15:guide>
        <p15:guide id="8" pos="2569">
          <p15:clr>
            <a:srgbClr val="FBAE40"/>
          </p15:clr>
        </p15:guide>
      </p15:sldGuideLst>
    </p:ext>
  </p:extLs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656" y="251100"/>
            <a:ext cx="8424899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72A19F80-48AB-4241-8A16-6BF894663E2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735462753"/>
      </p:ext>
    </p:extLst>
  </p:cSld>
  <p:clrMapOvr>
    <a:masterClrMapping/>
  </p:clrMapOvr>
  <p:hf hdr="0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8B255FD0-96D6-46EA-8D9B-7F9ECB3087C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059357267"/>
      </p:ext>
    </p:extLst>
  </p:cSld>
  <p:clrMapOvr>
    <a:masterClrMapping/>
  </p:clrMapOvr>
  <p:hf hdr="0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2997DAD0-B872-4724-9358-6B770F0F035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pic" sz="quarter" idx="10"/>
          </p:nvPr>
        </p:nvSpPr>
        <p:spPr>
          <a:xfrm>
            <a:off x="561108" y="1734781"/>
            <a:ext cx="1080141" cy="1296000"/>
          </a:xfrm>
          <a:prstGeom prst="rect">
            <a:avLst/>
          </a:prstGeom>
        </p:spPr>
        <p:txBody>
          <a:bodyPr/>
          <a:lstStyle>
            <a:lvl1pPr>
              <a:defRPr sz="750"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" name="IFXSHAPE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59570" y="357617"/>
            <a:ext cx="8424674" cy="755931"/>
          </a:xfrm>
          <a:prstGeom prst="rect">
            <a:avLst/>
          </a:prstGeom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Vielen Dank für Ihre Aufmerksamkeit</a:t>
            </a:r>
            <a:b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179C7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Ihr Ansprechpartner</a:t>
            </a:r>
            <a:endParaRPr lang="de-DE" noProof="0" dirty="0"/>
          </a:p>
        </p:txBody>
      </p:sp>
      <p:pic>
        <p:nvPicPr>
          <p:cNvPr id="8" name="Picture 7" descr="skyline_fraunhofer_gruen_kontur1_5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7474" y="3867942"/>
            <a:ext cx="3669573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540095" y="3126252"/>
            <a:ext cx="4745937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350" dirty="0" err="1"/>
              <a:t>Fraunhofer</a:t>
            </a:r>
            <a:r>
              <a:rPr lang="en-US" sz="1350" baseline="0" dirty="0"/>
              <a:t> </a:t>
            </a:r>
            <a:r>
              <a:rPr lang="en-US" sz="1350" dirty="0"/>
              <a:t>Institute for Integrated Circuits IIS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350" dirty="0"/>
              <a:t>Division Engineering of Adaptive Systems EAS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350" dirty="0" err="1"/>
              <a:t>Zeunerstrasse</a:t>
            </a:r>
            <a:r>
              <a:rPr lang="en-US" sz="1350" dirty="0"/>
              <a:t> 38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350" dirty="0"/>
              <a:t>01069 Dresden | Germany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endParaRPr lang="en-US" sz="135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de-DE" sz="1800" dirty="0">
                <a:solidFill>
                  <a:srgbClr val="7F7F7F"/>
                </a:solidFill>
              </a:rPr>
              <a:t>www.eas.iis.fraunhofer.de/en</a:t>
            </a:r>
          </a:p>
        </p:txBody>
      </p:sp>
      <p:sp>
        <p:nvSpPr>
          <p:cNvPr id="13" name="IFXSHAPE"/>
          <p:cNvSpPr>
            <a:spLocks noGrp="1"/>
          </p:cNvSpPr>
          <p:nvPr>
            <p:ph type="pic" sz="quarter" idx="11"/>
          </p:nvPr>
        </p:nvSpPr>
        <p:spPr>
          <a:xfrm>
            <a:off x="4736290" y="1734781"/>
            <a:ext cx="1080141" cy="1296000"/>
          </a:xfrm>
          <a:prstGeom prst="rect">
            <a:avLst/>
          </a:prstGeom>
        </p:spPr>
        <p:txBody>
          <a:bodyPr/>
          <a:lstStyle>
            <a:lvl1pPr>
              <a:defRPr sz="750"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Line 12"/>
          <p:cNvSpPr>
            <a:spLocks noChangeShapeType="1"/>
          </p:cNvSpPr>
          <p:nvPr userDrawn="1"/>
        </p:nvSpPr>
        <p:spPr bwMode="auto">
          <a:xfrm flipV="1">
            <a:off x="359147" y="267861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12" name="Line 8"/>
          <p:cNvSpPr>
            <a:spLocks noChangeShapeType="1"/>
          </p:cNvSpPr>
          <p:nvPr userDrawn="1"/>
        </p:nvSpPr>
        <p:spPr bwMode="auto">
          <a:xfrm>
            <a:off x="359147" y="1169100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7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918688204"/>
      </p:ext>
    </p:extLst>
  </p:cSld>
  <p:clrMapOvr>
    <a:masterClrMapping/>
  </p:clrMapOvr>
  <p:hf hdr="0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Schlussfolgerung_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F9EC99F-6480-444B-9286-07CFDF0461B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365739" y="1329928"/>
            <a:ext cx="4932465" cy="3186113"/>
          </a:xfrm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body" sz="quarter" idx="11"/>
          </p:nvPr>
        </p:nvSpPr>
        <p:spPr bwMode="auto">
          <a:xfrm>
            <a:off x="5399100" y="1336051"/>
            <a:ext cx="3386475" cy="3186113"/>
          </a:xfrm>
          <a:custGeom>
            <a:avLst/>
            <a:gdLst>
              <a:gd name="connsiteX0" fmla="*/ 0 w 3384000"/>
              <a:gd name="connsiteY0" fmla="*/ 0 h 4248000"/>
              <a:gd name="connsiteX1" fmla="*/ 3384000 w 3384000"/>
              <a:gd name="connsiteY1" fmla="*/ 0 h 4248000"/>
              <a:gd name="connsiteX2" fmla="*/ 3384000 w 3384000"/>
              <a:gd name="connsiteY2" fmla="*/ 4248000 h 4248000"/>
              <a:gd name="connsiteX3" fmla="*/ 0 w 3384000"/>
              <a:gd name="connsiteY3" fmla="*/ 4248000 h 4248000"/>
              <a:gd name="connsiteX4" fmla="*/ 0 w 3384000"/>
              <a:gd name="connsiteY4" fmla="*/ 437704 h 4248000"/>
              <a:gd name="connsiteX5" fmla="*/ 214793 w 3384000"/>
              <a:gd name="connsiteY5" fmla="*/ 258710 h 4248000"/>
              <a:gd name="connsiteX6" fmla="*/ 0 w 3384000"/>
              <a:gd name="connsiteY6" fmla="*/ 79716 h 4248000"/>
              <a:gd name="connsiteX0" fmla="*/ 0 w 3384000"/>
              <a:gd name="connsiteY0" fmla="*/ 0 h 4248000"/>
              <a:gd name="connsiteX1" fmla="*/ 3384000 w 3384000"/>
              <a:gd name="connsiteY1" fmla="*/ 0 h 4248000"/>
              <a:gd name="connsiteX2" fmla="*/ 3384000 w 3384000"/>
              <a:gd name="connsiteY2" fmla="*/ 4248000 h 4248000"/>
              <a:gd name="connsiteX3" fmla="*/ 0 w 3384000"/>
              <a:gd name="connsiteY3" fmla="*/ 4248000 h 4248000"/>
              <a:gd name="connsiteX4" fmla="*/ 0 w 3384000"/>
              <a:gd name="connsiteY4" fmla="*/ 437704 h 4248000"/>
              <a:gd name="connsiteX5" fmla="*/ 165801 w 3384000"/>
              <a:gd name="connsiteY5" fmla="*/ 250546 h 4248000"/>
              <a:gd name="connsiteX6" fmla="*/ 0 w 3384000"/>
              <a:gd name="connsiteY6" fmla="*/ 79716 h 4248000"/>
              <a:gd name="connsiteX7" fmla="*/ 0 w 3384000"/>
              <a:gd name="connsiteY7" fmla="*/ 0 h 4248000"/>
              <a:gd name="connsiteX0" fmla="*/ 0 w 3384000"/>
              <a:gd name="connsiteY0" fmla="*/ 0 h 4248000"/>
              <a:gd name="connsiteX1" fmla="*/ 3384000 w 3384000"/>
              <a:gd name="connsiteY1" fmla="*/ 0 h 4248000"/>
              <a:gd name="connsiteX2" fmla="*/ 3384000 w 3384000"/>
              <a:gd name="connsiteY2" fmla="*/ 4248000 h 4248000"/>
              <a:gd name="connsiteX3" fmla="*/ 0 w 3384000"/>
              <a:gd name="connsiteY3" fmla="*/ 4248000 h 4248000"/>
              <a:gd name="connsiteX4" fmla="*/ 0 w 3384000"/>
              <a:gd name="connsiteY4" fmla="*/ 437704 h 4248000"/>
              <a:gd name="connsiteX5" fmla="*/ 190297 w 3384000"/>
              <a:gd name="connsiteY5" fmla="*/ 258710 h 4248000"/>
              <a:gd name="connsiteX6" fmla="*/ 0 w 3384000"/>
              <a:gd name="connsiteY6" fmla="*/ 79716 h 4248000"/>
              <a:gd name="connsiteX7" fmla="*/ 0 w 3384000"/>
              <a:gd name="connsiteY7" fmla="*/ 0 h 4248000"/>
              <a:gd name="connsiteX0" fmla="*/ 0 w 3384000"/>
              <a:gd name="connsiteY0" fmla="*/ 0 h 4248000"/>
              <a:gd name="connsiteX1" fmla="*/ 3384000 w 3384000"/>
              <a:gd name="connsiteY1" fmla="*/ 0 h 4248000"/>
              <a:gd name="connsiteX2" fmla="*/ 3384000 w 3384000"/>
              <a:gd name="connsiteY2" fmla="*/ 4248000 h 4248000"/>
              <a:gd name="connsiteX3" fmla="*/ 0 w 3384000"/>
              <a:gd name="connsiteY3" fmla="*/ 4248000 h 4248000"/>
              <a:gd name="connsiteX4" fmla="*/ 0 w 3384000"/>
              <a:gd name="connsiteY4" fmla="*/ 437704 h 4248000"/>
              <a:gd name="connsiteX5" fmla="*/ 122933 w 3384000"/>
              <a:gd name="connsiteY5" fmla="*/ 258710 h 4248000"/>
              <a:gd name="connsiteX6" fmla="*/ 0 w 3384000"/>
              <a:gd name="connsiteY6" fmla="*/ 79716 h 4248000"/>
              <a:gd name="connsiteX7" fmla="*/ 0 w 3384000"/>
              <a:gd name="connsiteY7" fmla="*/ 0 h 4248000"/>
              <a:gd name="connsiteX0" fmla="*/ 0 w 3384000"/>
              <a:gd name="connsiteY0" fmla="*/ 0 h 4248000"/>
              <a:gd name="connsiteX1" fmla="*/ 3384000 w 3384000"/>
              <a:gd name="connsiteY1" fmla="*/ 0 h 4248000"/>
              <a:gd name="connsiteX2" fmla="*/ 3384000 w 3384000"/>
              <a:gd name="connsiteY2" fmla="*/ 4248000 h 4248000"/>
              <a:gd name="connsiteX3" fmla="*/ 0 w 3384000"/>
              <a:gd name="connsiteY3" fmla="*/ 4248000 h 4248000"/>
              <a:gd name="connsiteX4" fmla="*/ 0 w 3384000"/>
              <a:gd name="connsiteY4" fmla="*/ 437704 h 4248000"/>
              <a:gd name="connsiteX5" fmla="*/ 141305 w 3384000"/>
              <a:gd name="connsiteY5" fmla="*/ 258710 h 4248000"/>
              <a:gd name="connsiteX6" fmla="*/ 0 w 3384000"/>
              <a:gd name="connsiteY6" fmla="*/ 79716 h 4248000"/>
              <a:gd name="connsiteX7" fmla="*/ 0 w 3384000"/>
              <a:gd name="connsiteY7" fmla="*/ 0 h 42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84000" h="4248000">
                <a:moveTo>
                  <a:pt x="0" y="0"/>
                </a:moveTo>
                <a:lnTo>
                  <a:pt x="3384000" y="0"/>
                </a:lnTo>
                <a:lnTo>
                  <a:pt x="3384000" y="4248000"/>
                </a:lnTo>
                <a:lnTo>
                  <a:pt x="0" y="4248000"/>
                </a:lnTo>
                <a:lnTo>
                  <a:pt x="0" y="437704"/>
                </a:lnTo>
                <a:lnTo>
                  <a:pt x="141305" y="258710"/>
                </a:lnTo>
                <a:lnTo>
                  <a:pt x="0" y="79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lIns="324000" tIns="144000" rIns="72000" bIns="72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269216996"/>
      </p:ext>
    </p:extLst>
  </p:cSld>
  <p:clrMapOvr>
    <a:masterClrMapping/>
  </p:clrMapOvr>
  <p:hf hdr="0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Schlussfolgerung_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11BFE0C-88D6-43FE-8779-4749855E298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365739" y="1329928"/>
            <a:ext cx="8425959" cy="1727876"/>
          </a:xfrm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7" name="IFXSHAPE"/>
          <p:cNvSpPr>
            <a:spLocks noGrp="1"/>
          </p:cNvSpPr>
          <p:nvPr>
            <p:ph type="body" sz="quarter" idx="11"/>
          </p:nvPr>
        </p:nvSpPr>
        <p:spPr bwMode="auto">
          <a:xfrm>
            <a:off x="369389" y="3112036"/>
            <a:ext cx="8419835" cy="1404119"/>
          </a:xfrm>
          <a:custGeom>
            <a:avLst/>
            <a:gdLst>
              <a:gd name="connsiteX0" fmla="*/ 0 w 11233150"/>
              <a:gd name="connsiteY0" fmla="*/ 0 h 1872158"/>
              <a:gd name="connsiteX1" fmla="*/ 78092 w 11233150"/>
              <a:gd name="connsiteY1" fmla="*/ 0 h 1872158"/>
              <a:gd name="connsiteX2" fmla="*/ 251165 w 11233150"/>
              <a:gd name="connsiteY2" fmla="*/ 173073 h 1872158"/>
              <a:gd name="connsiteX3" fmla="*/ 424238 w 11233150"/>
              <a:gd name="connsiteY3" fmla="*/ 0 h 1872158"/>
              <a:gd name="connsiteX4" fmla="*/ 11233150 w 11233150"/>
              <a:gd name="connsiteY4" fmla="*/ 0 h 1872158"/>
              <a:gd name="connsiteX5" fmla="*/ 11233150 w 11233150"/>
              <a:gd name="connsiteY5" fmla="*/ 1872158 h 1872158"/>
              <a:gd name="connsiteX6" fmla="*/ 0 w 11233150"/>
              <a:gd name="connsiteY6" fmla="*/ 1872158 h 187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33150" h="1872158">
                <a:moveTo>
                  <a:pt x="0" y="0"/>
                </a:moveTo>
                <a:lnTo>
                  <a:pt x="78092" y="0"/>
                </a:lnTo>
                <a:lnTo>
                  <a:pt x="251165" y="173073"/>
                </a:lnTo>
                <a:lnTo>
                  <a:pt x="424238" y="0"/>
                </a:lnTo>
                <a:lnTo>
                  <a:pt x="11233150" y="0"/>
                </a:lnTo>
                <a:lnTo>
                  <a:pt x="11233150" y="1872158"/>
                </a:lnTo>
                <a:lnTo>
                  <a:pt x="0" y="1872158"/>
                </a:lnTo>
                <a:close/>
              </a:path>
            </a:pathLst>
          </a:custGeom>
          <a:solidFill>
            <a:srgbClr val="B4DCD3"/>
          </a:solidFill>
          <a:ln>
            <a:noFill/>
          </a:ln>
          <a:effectLst/>
        </p:spPr>
        <p:txBody>
          <a:bodyPr wrap="square" lIns="162000" tIns="180000" rIns="72000" bIns="72000">
            <a:noAutofit/>
          </a:bodyPr>
          <a:lstStyle>
            <a:lvl1pPr>
              <a:buClr>
                <a:schemeClr val="tx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063800158"/>
      </p:ext>
    </p:extLst>
  </p:cSld>
  <p:clrMapOvr>
    <a:masterClrMapping/>
  </p:clrMapOvr>
  <p:hf hdr="0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 Überschrift_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0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A48095AC-F3A7-489C-AF10-22FD83EC830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sz="quarter" idx="10"/>
          </p:nvPr>
        </p:nvSpPr>
        <p:spPr>
          <a:xfrm>
            <a:off x="365739" y="1654106"/>
            <a:ext cx="8425959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" name="IFXSHAPE"/>
          <p:cNvSpPr>
            <a:spLocks noGrp="1"/>
          </p:cNvSpPr>
          <p:nvPr>
            <p:ph sz="quarter" idx="11"/>
          </p:nvPr>
        </p:nvSpPr>
        <p:spPr>
          <a:xfrm>
            <a:off x="365740" y="3295709"/>
            <a:ext cx="8423484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7" name="IFXSHAPE"/>
          <p:cNvSpPr>
            <a:spLocks noGrp="1"/>
          </p:cNvSpPr>
          <p:nvPr>
            <p:ph type="body" sz="quarter" idx="12" hasCustomPrompt="1"/>
          </p:nvPr>
        </p:nvSpPr>
        <p:spPr>
          <a:xfrm>
            <a:off x="365740" y="1329929"/>
            <a:ext cx="8425959" cy="24829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8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65740" y="2962806"/>
            <a:ext cx="8425959" cy="257017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1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061425781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2478">
          <p15:clr>
            <a:srgbClr val="FBAE40"/>
          </p15:clr>
        </p15:guide>
      </p15:sldGuideLst>
    </p:ext>
  </p:extLs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 Überschrift_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7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5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85936F0B-37A9-4EB5-8363-25EC2CA334D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FXSHAPE"/>
          <p:cNvSpPr>
            <a:spLocks noGrp="1" noChangeAspect="1"/>
          </p:cNvSpPr>
          <p:nvPr>
            <p:ph sz="quarter" idx="10"/>
          </p:nvPr>
        </p:nvSpPr>
        <p:spPr>
          <a:xfrm>
            <a:off x="365223" y="1653680"/>
            <a:ext cx="4158541" cy="286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162000" tIns="144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4" name="IFXSHAPE"/>
          <p:cNvSpPr>
            <a:spLocks noGrp="1" noChangeAspect="1"/>
          </p:cNvSpPr>
          <p:nvPr>
            <p:ph sz="quarter" idx="11"/>
          </p:nvPr>
        </p:nvSpPr>
        <p:spPr>
          <a:xfrm>
            <a:off x="4632137" y="1653966"/>
            <a:ext cx="4158541" cy="286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162000" tIns="144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4632137" y="1329929"/>
            <a:ext cx="4159562" cy="405000"/>
          </a:xfrm>
          <a:custGeom>
            <a:avLst/>
            <a:gdLst>
              <a:gd name="connsiteX0" fmla="*/ 0 w 4032000"/>
              <a:gd name="connsiteY0" fmla="*/ 0 h 539618"/>
              <a:gd name="connsiteX1" fmla="*/ 4032000 w 4032000"/>
              <a:gd name="connsiteY1" fmla="*/ 0 h 539618"/>
              <a:gd name="connsiteX2" fmla="*/ 4032000 w 4032000"/>
              <a:gd name="connsiteY2" fmla="*/ 360000 h 539618"/>
              <a:gd name="connsiteX3" fmla="*/ 442774 w 4032000"/>
              <a:gd name="connsiteY3" fmla="*/ 360000 h 539618"/>
              <a:gd name="connsiteX4" fmla="*/ 263156 w 4032000"/>
              <a:gd name="connsiteY4" fmla="*/ 539618 h 539618"/>
              <a:gd name="connsiteX5" fmla="*/ 83538 w 4032000"/>
              <a:gd name="connsiteY5" fmla="*/ 360000 h 539618"/>
              <a:gd name="connsiteX6" fmla="*/ 0 w 4032000"/>
              <a:gd name="connsiteY6" fmla="*/ 360000 h 539618"/>
              <a:gd name="connsiteX0" fmla="*/ 0 w 4032000"/>
              <a:gd name="connsiteY0" fmla="*/ 0 h 539618"/>
              <a:gd name="connsiteX1" fmla="*/ 4032000 w 4032000"/>
              <a:gd name="connsiteY1" fmla="*/ 0 h 539618"/>
              <a:gd name="connsiteX2" fmla="*/ 4032000 w 4032000"/>
              <a:gd name="connsiteY2" fmla="*/ 360000 h 539618"/>
              <a:gd name="connsiteX3" fmla="*/ 281486 w 4032000"/>
              <a:gd name="connsiteY3" fmla="*/ 360000 h 539618"/>
              <a:gd name="connsiteX4" fmla="*/ 263156 w 4032000"/>
              <a:gd name="connsiteY4" fmla="*/ 539618 h 539618"/>
              <a:gd name="connsiteX5" fmla="*/ 83538 w 4032000"/>
              <a:gd name="connsiteY5" fmla="*/ 360000 h 539618"/>
              <a:gd name="connsiteX6" fmla="*/ 0 w 4032000"/>
              <a:gd name="connsiteY6" fmla="*/ 360000 h 539618"/>
              <a:gd name="connsiteX7" fmla="*/ 0 w 4032000"/>
              <a:gd name="connsiteY7" fmla="*/ 0 h 539618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281486 w 4032000"/>
              <a:gd name="connsiteY3" fmla="*/ 360000 h 555947"/>
              <a:gd name="connsiteX4" fmla="*/ 185499 w 4032000"/>
              <a:gd name="connsiteY4" fmla="*/ 555947 h 555947"/>
              <a:gd name="connsiteX5" fmla="*/ 83538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281486 w 4032000"/>
              <a:gd name="connsiteY3" fmla="*/ 360000 h 555947"/>
              <a:gd name="connsiteX4" fmla="*/ 185499 w 4032000"/>
              <a:gd name="connsiteY4" fmla="*/ 555947 h 555947"/>
              <a:gd name="connsiteX5" fmla="*/ 71591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77064 w 4032000"/>
              <a:gd name="connsiteY3" fmla="*/ 360000 h 555947"/>
              <a:gd name="connsiteX4" fmla="*/ 185499 w 4032000"/>
              <a:gd name="connsiteY4" fmla="*/ 555947 h 555947"/>
              <a:gd name="connsiteX5" fmla="*/ 71591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77064 w 4032000"/>
              <a:gd name="connsiteY3" fmla="*/ 360000 h 555947"/>
              <a:gd name="connsiteX4" fmla="*/ 185499 w 4032000"/>
              <a:gd name="connsiteY4" fmla="*/ 555947 h 555947"/>
              <a:gd name="connsiteX5" fmla="*/ 35749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29275 w 4032000"/>
              <a:gd name="connsiteY3" fmla="*/ 360000 h 555947"/>
              <a:gd name="connsiteX4" fmla="*/ 185499 w 4032000"/>
              <a:gd name="connsiteY4" fmla="*/ 555947 h 555947"/>
              <a:gd name="connsiteX5" fmla="*/ 35749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32000" h="555947">
                <a:moveTo>
                  <a:pt x="0" y="0"/>
                </a:moveTo>
                <a:lnTo>
                  <a:pt x="4032000" y="0"/>
                </a:lnTo>
                <a:lnTo>
                  <a:pt x="4032000" y="360000"/>
                </a:lnTo>
                <a:lnTo>
                  <a:pt x="329275" y="360000"/>
                </a:lnTo>
                <a:lnTo>
                  <a:pt x="185499" y="555947"/>
                </a:lnTo>
                <a:lnTo>
                  <a:pt x="35749" y="360000"/>
                </a:lnTo>
                <a:lnTo>
                  <a:pt x="0" y="360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square" lIns="72000" tIns="72000" rIns="72000" bIns="252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364203" y="1329929"/>
            <a:ext cx="4159562" cy="405000"/>
          </a:xfrm>
          <a:custGeom>
            <a:avLst/>
            <a:gdLst>
              <a:gd name="connsiteX0" fmla="*/ 0 w 4032000"/>
              <a:gd name="connsiteY0" fmla="*/ 0 h 539618"/>
              <a:gd name="connsiteX1" fmla="*/ 4032000 w 4032000"/>
              <a:gd name="connsiteY1" fmla="*/ 0 h 539618"/>
              <a:gd name="connsiteX2" fmla="*/ 4032000 w 4032000"/>
              <a:gd name="connsiteY2" fmla="*/ 360000 h 539618"/>
              <a:gd name="connsiteX3" fmla="*/ 442774 w 4032000"/>
              <a:gd name="connsiteY3" fmla="*/ 360000 h 539618"/>
              <a:gd name="connsiteX4" fmla="*/ 263156 w 4032000"/>
              <a:gd name="connsiteY4" fmla="*/ 539618 h 539618"/>
              <a:gd name="connsiteX5" fmla="*/ 83538 w 4032000"/>
              <a:gd name="connsiteY5" fmla="*/ 360000 h 539618"/>
              <a:gd name="connsiteX6" fmla="*/ 0 w 4032000"/>
              <a:gd name="connsiteY6" fmla="*/ 360000 h 539618"/>
              <a:gd name="connsiteX0" fmla="*/ 0 w 4032000"/>
              <a:gd name="connsiteY0" fmla="*/ 0 h 539618"/>
              <a:gd name="connsiteX1" fmla="*/ 4032000 w 4032000"/>
              <a:gd name="connsiteY1" fmla="*/ 0 h 539618"/>
              <a:gd name="connsiteX2" fmla="*/ 4032000 w 4032000"/>
              <a:gd name="connsiteY2" fmla="*/ 360000 h 539618"/>
              <a:gd name="connsiteX3" fmla="*/ 281486 w 4032000"/>
              <a:gd name="connsiteY3" fmla="*/ 360000 h 539618"/>
              <a:gd name="connsiteX4" fmla="*/ 263156 w 4032000"/>
              <a:gd name="connsiteY4" fmla="*/ 539618 h 539618"/>
              <a:gd name="connsiteX5" fmla="*/ 83538 w 4032000"/>
              <a:gd name="connsiteY5" fmla="*/ 360000 h 539618"/>
              <a:gd name="connsiteX6" fmla="*/ 0 w 4032000"/>
              <a:gd name="connsiteY6" fmla="*/ 360000 h 539618"/>
              <a:gd name="connsiteX7" fmla="*/ 0 w 4032000"/>
              <a:gd name="connsiteY7" fmla="*/ 0 h 539618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281486 w 4032000"/>
              <a:gd name="connsiteY3" fmla="*/ 360000 h 555947"/>
              <a:gd name="connsiteX4" fmla="*/ 185499 w 4032000"/>
              <a:gd name="connsiteY4" fmla="*/ 555947 h 555947"/>
              <a:gd name="connsiteX5" fmla="*/ 83538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281486 w 4032000"/>
              <a:gd name="connsiteY3" fmla="*/ 360000 h 555947"/>
              <a:gd name="connsiteX4" fmla="*/ 185499 w 4032000"/>
              <a:gd name="connsiteY4" fmla="*/ 555947 h 555947"/>
              <a:gd name="connsiteX5" fmla="*/ 71591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77064 w 4032000"/>
              <a:gd name="connsiteY3" fmla="*/ 360000 h 555947"/>
              <a:gd name="connsiteX4" fmla="*/ 185499 w 4032000"/>
              <a:gd name="connsiteY4" fmla="*/ 555947 h 555947"/>
              <a:gd name="connsiteX5" fmla="*/ 71591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77064 w 4032000"/>
              <a:gd name="connsiteY3" fmla="*/ 360000 h 555947"/>
              <a:gd name="connsiteX4" fmla="*/ 185499 w 4032000"/>
              <a:gd name="connsiteY4" fmla="*/ 555947 h 555947"/>
              <a:gd name="connsiteX5" fmla="*/ 35749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29275 w 4032000"/>
              <a:gd name="connsiteY3" fmla="*/ 360000 h 555947"/>
              <a:gd name="connsiteX4" fmla="*/ 185499 w 4032000"/>
              <a:gd name="connsiteY4" fmla="*/ 555947 h 555947"/>
              <a:gd name="connsiteX5" fmla="*/ 35749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32000" h="555947">
                <a:moveTo>
                  <a:pt x="0" y="0"/>
                </a:moveTo>
                <a:lnTo>
                  <a:pt x="4032000" y="0"/>
                </a:lnTo>
                <a:lnTo>
                  <a:pt x="4032000" y="360000"/>
                </a:lnTo>
                <a:lnTo>
                  <a:pt x="329275" y="360000"/>
                </a:lnTo>
                <a:lnTo>
                  <a:pt x="185499" y="555947"/>
                </a:lnTo>
                <a:lnTo>
                  <a:pt x="35749" y="360000"/>
                </a:lnTo>
                <a:lnTo>
                  <a:pt x="0" y="360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square" lIns="72000" tIns="72000" rIns="72000" bIns="252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6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948094239"/>
      </p:ext>
    </p:extLst>
  </p:cSld>
  <p:clrMapOvr>
    <a:masterClrMapping/>
  </p:clrMapOvr>
  <p:hf hdr="0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 Überschrift-Gemeinsamkeit_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435C12D-A483-465E-B4E7-73AE0059632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0" name="IFXSHAPE"/>
          <p:cNvSpPr>
            <a:spLocks noGrp="1"/>
          </p:cNvSpPr>
          <p:nvPr>
            <p:ph sz="quarter" idx="10"/>
          </p:nvPr>
        </p:nvSpPr>
        <p:spPr bwMode="auto">
          <a:xfrm>
            <a:off x="365740" y="1654196"/>
            <a:ext cx="4158541" cy="2861967"/>
          </a:xfrm>
          <a:custGeom>
            <a:avLst/>
            <a:gdLst>
              <a:gd name="connsiteX0" fmla="*/ 0 w 5544000"/>
              <a:gd name="connsiteY0" fmla="*/ 0 h 3815956"/>
              <a:gd name="connsiteX1" fmla="*/ 5544000 w 5544000"/>
              <a:gd name="connsiteY1" fmla="*/ 0 h 3815956"/>
              <a:gd name="connsiteX2" fmla="*/ 5544000 w 5544000"/>
              <a:gd name="connsiteY2" fmla="*/ 470297 h 3815956"/>
              <a:gd name="connsiteX3" fmla="*/ 5442682 w 5544000"/>
              <a:gd name="connsiteY3" fmla="*/ 475413 h 3815956"/>
              <a:gd name="connsiteX4" fmla="*/ 4149913 w 5544000"/>
              <a:gd name="connsiteY4" fmla="*/ 1907978 h 3815956"/>
              <a:gd name="connsiteX5" fmla="*/ 5442682 w 5544000"/>
              <a:gd name="connsiteY5" fmla="*/ 3340544 h 3815956"/>
              <a:gd name="connsiteX6" fmla="*/ 5544000 w 5544000"/>
              <a:gd name="connsiteY6" fmla="*/ 3345660 h 3815956"/>
              <a:gd name="connsiteX7" fmla="*/ 5544000 w 5544000"/>
              <a:gd name="connsiteY7" fmla="*/ 3815956 h 3815956"/>
              <a:gd name="connsiteX8" fmla="*/ 0 w 5544000"/>
              <a:gd name="connsiteY8" fmla="*/ 3815956 h 3815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44000" h="3815956">
                <a:moveTo>
                  <a:pt x="0" y="0"/>
                </a:moveTo>
                <a:lnTo>
                  <a:pt x="5544000" y="0"/>
                </a:lnTo>
                <a:lnTo>
                  <a:pt x="5544000" y="470297"/>
                </a:lnTo>
                <a:lnTo>
                  <a:pt x="5442682" y="475413"/>
                </a:lnTo>
                <a:cubicBezTo>
                  <a:pt x="4716553" y="549155"/>
                  <a:pt x="4149913" y="1162394"/>
                  <a:pt x="4149913" y="1907978"/>
                </a:cubicBezTo>
                <a:cubicBezTo>
                  <a:pt x="4149913" y="2653563"/>
                  <a:pt x="4716553" y="3266801"/>
                  <a:pt x="5442682" y="3340544"/>
                </a:cubicBezTo>
                <a:lnTo>
                  <a:pt x="5544000" y="3345660"/>
                </a:lnTo>
                <a:lnTo>
                  <a:pt x="5544000" y="3815956"/>
                </a:lnTo>
                <a:lnTo>
                  <a:pt x="0" y="3815956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wrap="square" lIns="72000" tIns="72000" rIns="540000" bIns="7200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2" name="IFXSHAPE"/>
          <p:cNvSpPr>
            <a:spLocks noGrp="1"/>
          </p:cNvSpPr>
          <p:nvPr>
            <p:ph sz="quarter" idx="11"/>
          </p:nvPr>
        </p:nvSpPr>
        <p:spPr bwMode="auto">
          <a:xfrm>
            <a:off x="4628330" y="1654179"/>
            <a:ext cx="4158541" cy="2862000"/>
          </a:xfrm>
          <a:custGeom>
            <a:avLst/>
            <a:gdLst>
              <a:gd name="connsiteX0" fmla="*/ 0 w 5544000"/>
              <a:gd name="connsiteY0" fmla="*/ 0 h 3816000"/>
              <a:gd name="connsiteX1" fmla="*/ 5544000 w 5544000"/>
              <a:gd name="connsiteY1" fmla="*/ 0 h 3816000"/>
              <a:gd name="connsiteX2" fmla="*/ 5544000 w 5544000"/>
              <a:gd name="connsiteY2" fmla="*/ 3816000 h 3816000"/>
              <a:gd name="connsiteX3" fmla="*/ 0 w 5544000"/>
              <a:gd name="connsiteY3" fmla="*/ 3816000 h 3816000"/>
              <a:gd name="connsiteX4" fmla="*/ 0 w 5544000"/>
              <a:gd name="connsiteY4" fmla="*/ 3343314 h 3816000"/>
              <a:gd name="connsiteX5" fmla="*/ 54431 w 5544000"/>
              <a:gd name="connsiteY5" fmla="*/ 3340566 h 3816000"/>
              <a:gd name="connsiteX6" fmla="*/ 1347199 w 5544000"/>
              <a:gd name="connsiteY6" fmla="*/ 1908000 h 3816000"/>
              <a:gd name="connsiteX7" fmla="*/ 54431 w 5544000"/>
              <a:gd name="connsiteY7" fmla="*/ 475435 h 3816000"/>
              <a:gd name="connsiteX8" fmla="*/ 0 w 5544000"/>
              <a:gd name="connsiteY8" fmla="*/ 472686 h 38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44000" h="3816000">
                <a:moveTo>
                  <a:pt x="0" y="0"/>
                </a:moveTo>
                <a:lnTo>
                  <a:pt x="5544000" y="0"/>
                </a:lnTo>
                <a:lnTo>
                  <a:pt x="5544000" y="3816000"/>
                </a:lnTo>
                <a:lnTo>
                  <a:pt x="0" y="3816000"/>
                </a:lnTo>
                <a:lnTo>
                  <a:pt x="0" y="3343314"/>
                </a:lnTo>
                <a:lnTo>
                  <a:pt x="54431" y="3340566"/>
                </a:lnTo>
                <a:cubicBezTo>
                  <a:pt x="780560" y="3266823"/>
                  <a:pt x="1347199" y="2653585"/>
                  <a:pt x="1347199" y="1908000"/>
                </a:cubicBezTo>
                <a:cubicBezTo>
                  <a:pt x="1347199" y="1162416"/>
                  <a:pt x="780560" y="549177"/>
                  <a:pt x="54431" y="475435"/>
                </a:cubicBezTo>
                <a:lnTo>
                  <a:pt x="0" y="472686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828000" tIns="72000" rIns="72000" bIns="72000" numCol="1" anchor="t" anchorCtr="0" compatLnSpc="1">
            <a:prstTxWarp prst="textNoShape">
              <a:avLst/>
            </a:prstTxWarp>
            <a:noAutofit/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6" name="IFXSHAPE"/>
          <p:cNvSpPr>
            <a:spLocks noGrp="1"/>
          </p:cNvSpPr>
          <p:nvPr>
            <p:ph type="body" sz="quarter" idx="15" hasCustomPrompt="1"/>
          </p:nvPr>
        </p:nvSpPr>
        <p:spPr>
          <a:xfrm>
            <a:off x="365739" y="1333944"/>
            <a:ext cx="4158541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7" name="IFXSHAPE"/>
          <p:cNvSpPr>
            <a:spLocks noGrp="1"/>
          </p:cNvSpPr>
          <p:nvPr>
            <p:ph type="body" sz="quarter" idx="16" hasCustomPrompt="1"/>
          </p:nvPr>
        </p:nvSpPr>
        <p:spPr>
          <a:xfrm>
            <a:off x="4628330" y="1333944"/>
            <a:ext cx="4158541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32" name="IFXSHAPE"/>
          <p:cNvSpPr>
            <a:spLocks noGrp="1" noChangeAspect="1"/>
          </p:cNvSpPr>
          <p:nvPr>
            <p:ph type="body" sz="quarter" idx="17"/>
          </p:nvPr>
        </p:nvSpPr>
        <p:spPr>
          <a:xfrm>
            <a:off x="3539964" y="2072679"/>
            <a:ext cx="2025264" cy="2025000"/>
          </a:xfrm>
          <a:custGeom>
            <a:avLst/>
            <a:gdLst>
              <a:gd name="connsiteX0" fmla="*/ 1076819 w 2153638"/>
              <a:gd name="connsiteY0" fmla="*/ 0 h 2160000"/>
              <a:gd name="connsiteX1" fmla="*/ 2134878 w 2153638"/>
              <a:gd name="connsiteY1" fmla="*/ 862342 h 2160000"/>
              <a:gd name="connsiteX2" fmla="*/ 2147493 w 2153638"/>
              <a:gd name="connsiteY2" fmla="*/ 945000 h 2160000"/>
              <a:gd name="connsiteX3" fmla="*/ 2098611 w 2153638"/>
              <a:gd name="connsiteY3" fmla="*/ 945000 h 2160000"/>
              <a:gd name="connsiteX4" fmla="*/ 2098611 w 2153638"/>
              <a:gd name="connsiteY4" fmla="*/ 846000 h 2160000"/>
              <a:gd name="connsiteX5" fmla="*/ 1919088 w 2153638"/>
              <a:gd name="connsiteY5" fmla="*/ 1044000 h 2160000"/>
              <a:gd name="connsiteX6" fmla="*/ 2098611 w 2153638"/>
              <a:gd name="connsiteY6" fmla="*/ 1242000 h 2160000"/>
              <a:gd name="connsiteX7" fmla="*/ 2098611 w 2153638"/>
              <a:gd name="connsiteY7" fmla="*/ 1143000 h 2160000"/>
              <a:gd name="connsiteX8" fmla="*/ 2153638 w 2153638"/>
              <a:gd name="connsiteY8" fmla="*/ 1143000 h 2160000"/>
              <a:gd name="connsiteX9" fmla="*/ 2151243 w 2153638"/>
              <a:gd name="connsiteY9" fmla="*/ 1190424 h 2160000"/>
              <a:gd name="connsiteX10" fmla="*/ 1076819 w 2153638"/>
              <a:gd name="connsiteY10" fmla="*/ 2160000 h 2160000"/>
              <a:gd name="connsiteX11" fmla="*/ 2395 w 2153638"/>
              <a:gd name="connsiteY11" fmla="*/ 1190424 h 2160000"/>
              <a:gd name="connsiteX12" fmla="*/ 0 w 2153638"/>
              <a:gd name="connsiteY12" fmla="*/ 1143000 h 2160000"/>
              <a:gd name="connsiteX13" fmla="*/ 55026 w 2153638"/>
              <a:gd name="connsiteY13" fmla="*/ 1143000 h 2160000"/>
              <a:gd name="connsiteX14" fmla="*/ 55026 w 2153638"/>
              <a:gd name="connsiteY14" fmla="*/ 1242000 h 2160000"/>
              <a:gd name="connsiteX15" fmla="*/ 234549 w 2153638"/>
              <a:gd name="connsiteY15" fmla="*/ 1044000 h 2160000"/>
              <a:gd name="connsiteX16" fmla="*/ 55026 w 2153638"/>
              <a:gd name="connsiteY16" fmla="*/ 846000 h 2160000"/>
              <a:gd name="connsiteX17" fmla="*/ 55026 w 2153638"/>
              <a:gd name="connsiteY17" fmla="*/ 945000 h 2160000"/>
              <a:gd name="connsiteX18" fmla="*/ 6146 w 2153638"/>
              <a:gd name="connsiteY18" fmla="*/ 945000 h 2160000"/>
              <a:gd name="connsiteX19" fmla="*/ 18761 w 2153638"/>
              <a:gd name="connsiteY19" fmla="*/ 862342 h 2160000"/>
              <a:gd name="connsiteX20" fmla="*/ 1076819 w 2153638"/>
              <a:gd name="connsiteY20" fmla="*/ 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153638" h="2160000">
                <a:moveTo>
                  <a:pt x="1076819" y="0"/>
                </a:moveTo>
                <a:cubicBezTo>
                  <a:pt x="1598729" y="0"/>
                  <a:pt x="2034172" y="370204"/>
                  <a:pt x="2134878" y="862342"/>
                </a:cubicBezTo>
                <a:lnTo>
                  <a:pt x="2147493" y="945000"/>
                </a:lnTo>
                <a:lnTo>
                  <a:pt x="2098611" y="945000"/>
                </a:lnTo>
                <a:lnTo>
                  <a:pt x="2098611" y="846000"/>
                </a:lnTo>
                <a:lnTo>
                  <a:pt x="1919088" y="1044000"/>
                </a:lnTo>
                <a:lnTo>
                  <a:pt x="2098611" y="1242000"/>
                </a:lnTo>
                <a:lnTo>
                  <a:pt x="2098611" y="1143000"/>
                </a:lnTo>
                <a:lnTo>
                  <a:pt x="2153638" y="1143000"/>
                </a:lnTo>
                <a:lnTo>
                  <a:pt x="2151243" y="1190424"/>
                </a:lnTo>
                <a:cubicBezTo>
                  <a:pt x="2095937" y="1735021"/>
                  <a:pt x="1636008" y="2160000"/>
                  <a:pt x="1076819" y="2160000"/>
                </a:cubicBezTo>
                <a:cubicBezTo>
                  <a:pt x="517630" y="2160000"/>
                  <a:pt x="57702" y="1735021"/>
                  <a:pt x="2395" y="1190424"/>
                </a:cubicBezTo>
                <a:lnTo>
                  <a:pt x="0" y="1143000"/>
                </a:lnTo>
                <a:lnTo>
                  <a:pt x="55026" y="1143000"/>
                </a:lnTo>
                <a:lnTo>
                  <a:pt x="55026" y="1242000"/>
                </a:lnTo>
                <a:lnTo>
                  <a:pt x="234549" y="1044000"/>
                </a:lnTo>
                <a:lnTo>
                  <a:pt x="55026" y="846000"/>
                </a:lnTo>
                <a:lnTo>
                  <a:pt x="55026" y="945000"/>
                </a:lnTo>
                <a:lnTo>
                  <a:pt x="6146" y="945000"/>
                </a:lnTo>
                <a:lnTo>
                  <a:pt x="18761" y="862342"/>
                </a:lnTo>
                <a:cubicBezTo>
                  <a:pt x="119467" y="370204"/>
                  <a:pt x="554910" y="0"/>
                  <a:pt x="1076819" y="0"/>
                </a:cubicBezTo>
                <a:close/>
              </a:path>
            </a:pathLst>
          </a:custGeom>
          <a:solidFill>
            <a:srgbClr val="4C636F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36712359"/>
      </p:ext>
    </p:extLst>
  </p:cSld>
  <p:clrMapOvr>
    <a:masterClrMapping/>
  </p:clrMapOvr>
  <p:hf hdr="0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 Überschrift-Abhaengigk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21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19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5094048-AEAD-430A-A73B-A02465DEC20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8" name="IFXSHAPE"/>
          <p:cNvSpPr>
            <a:spLocks noGrp="1"/>
          </p:cNvSpPr>
          <p:nvPr>
            <p:ph type="body" sz="quarter" idx="15" hasCustomPrompt="1"/>
          </p:nvPr>
        </p:nvSpPr>
        <p:spPr>
          <a:xfrm>
            <a:off x="365740" y="2085696"/>
            <a:ext cx="4157909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4" name="IFXSHAPE"/>
          <p:cNvSpPr>
            <a:spLocks noGrp="1" noChangeAspect="1"/>
          </p:cNvSpPr>
          <p:nvPr>
            <p:ph sz="quarter" idx="11"/>
          </p:nvPr>
        </p:nvSpPr>
        <p:spPr>
          <a:xfrm>
            <a:off x="4632136" y="2409732"/>
            <a:ext cx="4159562" cy="1378245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9" name="IFXSHAPE"/>
          <p:cNvSpPr>
            <a:spLocks noGrp="1"/>
          </p:cNvSpPr>
          <p:nvPr>
            <p:ph type="body" sz="quarter" idx="17"/>
          </p:nvPr>
        </p:nvSpPr>
        <p:spPr>
          <a:xfrm>
            <a:off x="5327649" y="1491854"/>
            <a:ext cx="2403313" cy="432000"/>
          </a:xfrm>
        </p:spPr>
        <p:txBody>
          <a:bodyPr/>
          <a:lstStyle>
            <a:lvl1pPr marL="0" indent="0">
              <a:buNone/>
              <a:defRPr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0" name="IFXSHAPE"/>
          <p:cNvSpPr>
            <a:spLocks noGrp="1"/>
          </p:cNvSpPr>
          <p:nvPr>
            <p:ph type="body" sz="quarter" idx="18"/>
          </p:nvPr>
        </p:nvSpPr>
        <p:spPr>
          <a:xfrm>
            <a:off x="1240225" y="3913490"/>
            <a:ext cx="2403313" cy="432000"/>
          </a:xfr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lang="de-DE" b="0" dirty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9" name="Textfeld 8"/>
          <p:cNvSpPr txBox="1">
            <a:spLocks noChangeAspect="1"/>
          </p:cNvSpPr>
          <p:nvPr userDrawn="1"/>
        </p:nvSpPr>
        <p:spPr bwMode="auto">
          <a:xfrm rot="1154757">
            <a:off x="3648542" y="1472397"/>
            <a:ext cx="1502388" cy="997724"/>
          </a:xfrm>
          <a:custGeom>
            <a:avLst/>
            <a:gdLst>
              <a:gd name="connsiteX0" fmla="*/ 736880 w 2002923"/>
              <a:gd name="connsiteY0" fmla="*/ 76599 h 1330298"/>
              <a:gd name="connsiteX1" fmla="*/ 1122365 w 2002923"/>
              <a:gd name="connsiteY1" fmla="*/ 0 h 1330298"/>
              <a:gd name="connsiteX2" fmla="*/ 1981732 w 2002923"/>
              <a:gd name="connsiteY2" fmla="*/ 483793 h 1330298"/>
              <a:gd name="connsiteX3" fmla="*/ 2002923 w 2002923"/>
              <a:gd name="connsiteY3" fmla="*/ 526467 h 1330298"/>
              <a:gd name="connsiteX4" fmla="*/ 1596699 w 2002923"/>
              <a:gd name="connsiteY4" fmla="*/ 668295 h 1330298"/>
              <a:gd name="connsiteX5" fmla="*/ 1574673 w 2002923"/>
              <a:gd name="connsiteY5" fmla="*/ 631990 h 1330298"/>
              <a:gd name="connsiteX6" fmla="*/ 1122366 w 2002923"/>
              <a:gd name="connsiteY6" fmla="*/ 418683 h 1330298"/>
              <a:gd name="connsiteX7" fmla="*/ 582272 w 2002923"/>
              <a:gd name="connsiteY7" fmla="*/ 776681 h 1330298"/>
              <a:gd name="connsiteX8" fmla="*/ 577102 w 2002923"/>
              <a:gd name="connsiteY8" fmla="*/ 793337 h 1330298"/>
              <a:gd name="connsiteX9" fmla="*/ 683945 w 2002923"/>
              <a:gd name="connsiteY9" fmla="*/ 794698 h 1330298"/>
              <a:gd name="connsiteX10" fmla="*/ 335095 w 2002923"/>
              <a:gd name="connsiteY10" fmla="*/ 1330298 h 1330298"/>
              <a:gd name="connsiteX11" fmla="*/ 0 w 2002923"/>
              <a:gd name="connsiteY11" fmla="*/ 785986 h 1330298"/>
              <a:gd name="connsiteX12" fmla="*/ 142256 w 2002923"/>
              <a:gd name="connsiteY12" fmla="*/ 787798 h 1330298"/>
              <a:gd name="connsiteX13" fmla="*/ 187224 w 2002923"/>
              <a:gd name="connsiteY13" fmla="*/ 636390 h 1330298"/>
              <a:gd name="connsiteX14" fmla="*/ 622199 w 2002923"/>
              <a:gd name="connsiteY14" fmla="*/ 133130 h 1330298"/>
              <a:gd name="connsiteX15" fmla="*/ 736880 w 2002923"/>
              <a:gd name="connsiteY15" fmla="*/ 76599 h 133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002923" h="1330298">
                <a:moveTo>
                  <a:pt x="736880" y="76599"/>
                </a:moveTo>
                <a:cubicBezTo>
                  <a:pt x="855585" y="27246"/>
                  <a:pt x="985794" y="0"/>
                  <a:pt x="1122365" y="0"/>
                </a:cubicBezTo>
                <a:cubicBezTo>
                  <a:pt x="1486558" y="0"/>
                  <a:pt x="1805497" y="193748"/>
                  <a:pt x="1981732" y="483793"/>
                </a:cubicBezTo>
                <a:lnTo>
                  <a:pt x="2002923" y="526467"/>
                </a:lnTo>
                <a:lnTo>
                  <a:pt x="1596699" y="668295"/>
                </a:lnTo>
                <a:lnTo>
                  <a:pt x="1574673" y="631990"/>
                </a:lnTo>
                <a:cubicBezTo>
                  <a:pt x="1467163" y="501718"/>
                  <a:pt x="1304461" y="418683"/>
                  <a:pt x="1122366" y="418683"/>
                </a:cubicBezTo>
                <a:cubicBezTo>
                  <a:pt x="879572" y="418683"/>
                  <a:pt x="671256" y="566301"/>
                  <a:pt x="582272" y="776681"/>
                </a:cubicBezTo>
                <a:lnTo>
                  <a:pt x="577102" y="793337"/>
                </a:lnTo>
                <a:lnTo>
                  <a:pt x="683945" y="794698"/>
                </a:lnTo>
                <a:lnTo>
                  <a:pt x="335095" y="1330298"/>
                </a:lnTo>
                <a:lnTo>
                  <a:pt x="0" y="785986"/>
                </a:lnTo>
                <a:lnTo>
                  <a:pt x="142256" y="787798"/>
                </a:lnTo>
                <a:lnTo>
                  <a:pt x="187224" y="636390"/>
                </a:lnTo>
                <a:cubicBezTo>
                  <a:pt x="271199" y="423431"/>
                  <a:pt x="425815" y="246053"/>
                  <a:pt x="622199" y="133130"/>
                </a:cubicBezTo>
                <a:cubicBezTo>
                  <a:pt x="659021" y="111957"/>
                  <a:pt x="697311" y="93049"/>
                  <a:pt x="736880" y="765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6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08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44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80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8875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23447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8019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32591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DE" sz="1800" kern="0" dirty="0"/>
          </a:p>
        </p:txBody>
      </p:sp>
      <p:sp>
        <p:nvSpPr>
          <p:cNvPr id="10" name="Textfeld 9"/>
          <p:cNvSpPr txBox="1">
            <a:spLocks noChangeAspect="1"/>
          </p:cNvSpPr>
          <p:nvPr userDrawn="1"/>
        </p:nvSpPr>
        <p:spPr bwMode="auto">
          <a:xfrm rot="11942501">
            <a:off x="3856473" y="3300565"/>
            <a:ext cx="1502388" cy="997724"/>
          </a:xfrm>
          <a:custGeom>
            <a:avLst/>
            <a:gdLst>
              <a:gd name="connsiteX0" fmla="*/ 736880 w 2002923"/>
              <a:gd name="connsiteY0" fmla="*/ 76599 h 1330298"/>
              <a:gd name="connsiteX1" fmla="*/ 1122365 w 2002923"/>
              <a:gd name="connsiteY1" fmla="*/ 0 h 1330298"/>
              <a:gd name="connsiteX2" fmla="*/ 1981732 w 2002923"/>
              <a:gd name="connsiteY2" fmla="*/ 483793 h 1330298"/>
              <a:gd name="connsiteX3" fmla="*/ 2002923 w 2002923"/>
              <a:gd name="connsiteY3" fmla="*/ 526467 h 1330298"/>
              <a:gd name="connsiteX4" fmla="*/ 1596699 w 2002923"/>
              <a:gd name="connsiteY4" fmla="*/ 668295 h 1330298"/>
              <a:gd name="connsiteX5" fmla="*/ 1574673 w 2002923"/>
              <a:gd name="connsiteY5" fmla="*/ 631990 h 1330298"/>
              <a:gd name="connsiteX6" fmla="*/ 1122366 w 2002923"/>
              <a:gd name="connsiteY6" fmla="*/ 418683 h 1330298"/>
              <a:gd name="connsiteX7" fmla="*/ 582272 w 2002923"/>
              <a:gd name="connsiteY7" fmla="*/ 776681 h 1330298"/>
              <a:gd name="connsiteX8" fmla="*/ 577102 w 2002923"/>
              <a:gd name="connsiteY8" fmla="*/ 793337 h 1330298"/>
              <a:gd name="connsiteX9" fmla="*/ 683945 w 2002923"/>
              <a:gd name="connsiteY9" fmla="*/ 794698 h 1330298"/>
              <a:gd name="connsiteX10" fmla="*/ 335095 w 2002923"/>
              <a:gd name="connsiteY10" fmla="*/ 1330298 h 1330298"/>
              <a:gd name="connsiteX11" fmla="*/ 0 w 2002923"/>
              <a:gd name="connsiteY11" fmla="*/ 785986 h 1330298"/>
              <a:gd name="connsiteX12" fmla="*/ 142256 w 2002923"/>
              <a:gd name="connsiteY12" fmla="*/ 787798 h 1330298"/>
              <a:gd name="connsiteX13" fmla="*/ 187224 w 2002923"/>
              <a:gd name="connsiteY13" fmla="*/ 636390 h 1330298"/>
              <a:gd name="connsiteX14" fmla="*/ 622199 w 2002923"/>
              <a:gd name="connsiteY14" fmla="*/ 133130 h 1330298"/>
              <a:gd name="connsiteX15" fmla="*/ 736880 w 2002923"/>
              <a:gd name="connsiteY15" fmla="*/ 76599 h 133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002923" h="1330298">
                <a:moveTo>
                  <a:pt x="736880" y="76599"/>
                </a:moveTo>
                <a:cubicBezTo>
                  <a:pt x="855585" y="27246"/>
                  <a:pt x="985794" y="0"/>
                  <a:pt x="1122365" y="0"/>
                </a:cubicBezTo>
                <a:cubicBezTo>
                  <a:pt x="1486558" y="0"/>
                  <a:pt x="1805497" y="193748"/>
                  <a:pt x="1981732" y="483793"/>
                </a:cubicBezTo>
                <a:lnTo>
                  <a:pt x="2002923" y="526467"/>
                </a:lnTo>
                <a:lnTo>
                  <a:pt x="1596699" y="668295"/>
                </a:lnTo>
                <a:lnTo>
                  <a:pt x="1574673" y="631990"/>
                </a:lnTo>
                <a:cubicBezTo>
                  <a:pt x="1467163" y="501718"/>
                  <a:pt x="1304461" y="418683"/>
                  <a:pt x="1122366" y="418683"/>
                </a:cubicBezTo>
                <a:cubicBezTo>
                  <a:pt x="879572" y="418683"/>
                  <a:pt x="671256" y="566301"/>
                  <a:pt x="582272" y="776681"/>
                </a:cubicBezTo>
                <a:lnTo>
                  <a:pt x="577102" y="793337"/>
                </a:lnTo>
                <a:lnTo>
                  <a:pt x="683945" y="794698"/>
                </a:lnTo>
                <a:lnTo>
                  <a:pt x="335095" y="1330298"/>
                </a:lnTo>
                <a:lnTo>
                  <a:pt x="0" y="785986"/>
                </a:lnTo>
                <a:lnTo>
                  <a:pt x="142256" y="787798"/>
                </a:lnTo>
                <a:lnTo>
                  <a:pt x="187224" y="636390"/>
                </a:lnTo>
                <a:cubicBezTo>
                  <a:pt x="271199" y="423431"/>
                  <a:pt x="425815" y="246053"/>
                  <a:pt x="622199" y="133130"/>
                </a:cubicBezTo>
                <a:cubicBezTo>
                  <a:pt x="659021" y="111957"/>
                  <a:pt x="697311" y="93049"/>
                  <a:pt x="736880" y="765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6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08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44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80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8875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23447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8019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32591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DE" sz="1800" kern="0" dirty="0"/>
          </a:p>
        </p:txBody>
      </p:sp>
      <p:sp>
        <p:nvSpPr>
          <p:cNvPr id="3" name="IFXSHAPE"/>
          <p:cNvSpPr>
            <a:spLocks noGrp="1"/>
          </p:cNvSpPr>
          <p:nvPr>
            <p:ph sz="quarter" idx="10"/>
          </p:nvPr>
        </p:nvSpPr>
        <p:spPr>
          <a:xfrm>
            <a:off x="367454" y="2409732"/>
            <a:ext cx="4158541" cy="1378245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6" hasCustomPrompt="1"/>
          </p:nvPr>
        </p:nvSpPr>
        <p:spPr>
          <a:xfrm>
            <a:off x="4632136" y="2085696"/>
            <a:ext cx="4157088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3" name="IFXSHAPE"/>
          <p:cNvSpPr>
            <a:spLocks noGrp="1"/>
          </p:cNvSpPr>
          <p:nvPr>
            <p:ph type="dt" sz="half" idx="20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998279013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D74D31F-9399-4131-91BA-FA589116248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40664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8640960" cy="1026319"/>
          </a:xfrm>
          <a:prstGeom prst="rect">
            <a:avLst/>
          </a:prstGeom>
        </p:spPr>
        <p:txBody>
          <a:bodyPr/>
          <a:lstStyle>
            <a:lvl1pPr>
              <a:spcAft>
                <a:spcPts val="300"/>
              </a:spcAft>
              <a:defRPr/>
            </a:lvl1pPr>
            <a:lvl2pPr>
              <a:spcAft>
                <a:spcPts val="300"/>
              </a:spcAft>
              <a:defRPr/>
            </a:lvl2pPr>
            <a:lvl3pPr>
              <a:spcAft>
                <a:spcPts val="300"/>
              </a:spcAft>
              <a:defRPr/>
            </a:lvl3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085975"/>
            <a:ext cx="2952750" cy="2700338"/>
          </a:xfrm>
          <a:prstGeom prst="rect">
            <a:avLst/>
          </a:prstGeom>
        </p:spPr>
        <p:txBody>
          <a:bodyPr/>
          <a:lstStyle>
            <a:lvl1pPr>
              <a:spcAft>
                <a:spcPts val="300"/>
              </a:spcAft>
              <a:defRPr/>
            </a:lvl1pPr>
            <a:lvl2pPr>
              <a:spcAft>
                <a:spcPts val="300"/>
              </a:spcAft>
              <a:defRPr/>
            </a:lvl2pPr>
            <a:lvl3pPr>
              <a:spcAft>
                <a:spcPts val="300"/>
              </a:spcAft>
              <a:defRPr/>
            </a:lvl3pPr>
            <a:lvl4pPr>
              <a:spcAft>
                <a:spcPts val="300"/>
              </a:spcAft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48039" y="2085975"/>
            <a:ext cx="2592387" cy="2700338"/>
          </a:xfrm>
          <a:prstGeom prst="rect">
            <a:avLst/>
          </a:prstGeom>
        </p:spPr>
        <p:txBody>
          <a:bodyPr/>
          <a:lstStyle>
            <a:lvl1pPr>
              <a:spcAft>
                <a:spcPts val="300"/>
              </a:spcAft>
              <a:defRPr/>
            </a:lvl1pPr>
            <a:lvl2pPr>
              <a:spcAft>
                <a:spcPts val="300"/>
              </a:spcAft>
              <a:defRPr/>
            </a:lvl2pPr>
            <a:lvl3pPr>
              <a:spcAft>
                <a:spcPts val="300"/>
              </a:spcAft>
              <a:defRPr/>
            </a:lvl3pPr>
            <a:lvl4pPr>
              <a:spcAft>
                <a:spcPts val="300"/>
              </a:spcAft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084889" y="2085975"/>
            <a:ext cx="2808287" cy="2700338"/>
          </a:xfrm>
          <a:prstGeom prst="rect">
            <a:avLst/>
          </a:prstGeom>
        </p:spPr>
        <p:txBody>
          <a:bodyPr/>
          <a:lstStyle>
            <a:lvl1pPr>
              <a:spcAft>
                <a:spcPts val="300"/>
              </a:spcAft>
              <a:defRPr/>
            </a:lvl1pPr>
            <a:lvl2pPr>
              <a:spcAft>
                <a:spcPts val="300"/>
              </a:spcAft>
              <a:defRPr/>
            </a:lvl2pPr>
            <a:lvl3pPr>
              <a:spcAft>
                <a:spcPts val="300"/>
              </a:spcAft>
              <a:defRPr/>
            </a:lvl3pPr>
            <a:lvl4pPr>
              <a:spcAft>
                <a:spcPts val="300"/>
              </a:spcAft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</p:cSld>
  <p:clrMapOvr>
    <a:masterClrMapping/>
  </p:clrMapOvr>
  <p:hf hdr="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 Überschrift-Ergebnis_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AF7A46F4-F8D7-484F-8C0D-90FE93E6326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FXSHAPE"/>
          <p:cNvSpPr>
            <a:spLocks noGrp="1" noChangeAspect="1"/>
          </p:cNvSpPr>
          <p:nvPr>
            <p:ph sz="quarter" idx="10"/>
          </p:nvPr>
        </p:nvSpPr>
        <p:spPr>
          <a:xfrm>
            <a:off x="365740" y="1654074"/>
            <a:ext cx="4158541" cy="1836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4" name="IFXSHAPE"/>
          <p:cNvSpPr>
            <a:spLocks noGrp="1" noChangeAspect="1"/>
          </p:cNvSpPr>
          <p:nvPr>
            <p:ph sz="quarter" idx="11"/>
          </p:nvPr>
        </p:nvSpPr>
        <p:spPr>
          <a:xfrm>
            <a:off x="4626475" y="1653648"/>
            <a:ext cx="4158541" cy="1836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4"/>
          </p:nvPr>
        </p:nvSpPr>
        <p:spPr bwMode="auto">
          <a:xfrm>
            <a:off x="365739" y="3575150"/>
            <a:ext cx="8425959" cy="945068"/>
          </a:xfrm>
          <a:prstGeom prst="rect">
            <a:avLst/>
          </a:prstGeom>
          <a:solidFill>
            <a:srgbClr val="B4DCD3"/>
          </a:solidFill>
          <a:ln>
            <a:noFill/>
          </a:ln>
          <a:effectLst/>
        </p:spPr>
        <p:txBody>
          <a:bodyPr wrap="square" lIns="72000" tIns="72000" rIns="72000" bIns="72000">
            <a:noAutofit/>
          </a:bodyPr>
          <a:lstStyle>
            <a:lvl1pPr marL="270000" indent="-270000">
              <a:buClr>
                <a:schemeClr val="tx2"/>
              </a:buClr>
              <a:buFont typeface="Wingdings" panose="05000000000000000000" pitchFamily="2" charset="2"/>
              <a:buChar char=""/>
              <a:defRPr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IFXSHAPE"/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65740" y="1333945"/>
            <a:ext cx="4158541" cy="268928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1" name="IFXSHAPE"/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4626475" y="1333945"/>
            <a:ext cx="4158541" cy="26893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169256222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-Überschrift-Schlussfolg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077D9B4-9A88-41C7-A622-5349DA3984A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2" name="IFXSHAPE"/>
          <p:cNvSpPr>
            <a:spLocks noGrp="1" noChangeAspect="1"/>
          </p:cNvSpPr>
          <p:nvPr>
            <p:ph type="body" sz="quarter" idx="14"/>
          </p:nvPr>
        </p:nvSpPr>
        <p:spPr bwMode="auto">
          <a:xfrm>
            <a:off x="365107" y="3567930"/>
            <a:ext cx="4158541" cy="952287"/>
          </a:xfrm>
          <a:custGeom>
            <a:avLst/>
            <a:gdLst>
              <a:gd name="connsiteX0" fmla="*/ 0 w 4032784"/>
              <a:gd name="connsiteY0" fmla="*/ 0 h 1260090"/>
              <a:gd name="connsiteX1" fmla="*/ 60234 w 4032784"/>
              <a:gd name="connsiteY1" fmla="*/ 0 h 1260090"/>
              <a:gd name="connsiteX2" fmla="*/ 186234 w 4032784"/>
              <a:gd name="connsiteY2" fmla="*/ 108000 h 1260090"/>
              <a:gd name="connsiteX3" fmla="*/ 312234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0" fmla="*/ 0 w 4032784"/>
              <a:gd name="connsiteY0" fmla="*/ 0 h 1260090"/>
              <a:gd name="connsiteX1" fmla="*/ 60234 w 4032784"/>
              <a:gd name="connsiteY1" fmla="*/ 0 h 1260090"/>
              <a:gd name="connsiteX2" fmla="*/ 186234 w 4032784"/>
              <a:gd name="connsiteY2" fmla="*/ 108000 h 1260090"/>
              <a:gd name="connsiteX3" fmla="*/ 263564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60234 w 4032784"/>
              <a:gd name="connsiteY1" fmla="*/ 0 h 1260090"/>
              <a:gd name="connsiteX2" fmla="*/ 144517 w 4032784"/>
              <a:gd name="connsiteY2" fmla="*/ 117625 h 1260090"/>
              <a:gd name="connsiteX3" fmla="*/ 263564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46329 w 4032784"/>
              <a:gd name="connsiteY1" fmla="*/ 0 h 1260090"/>
              <a:gd name="connsiteX2" fmla="*/ 144517 w 4032784"/>
              <a:gd name="connsiteY2" fmla="*/ 117625 h 1260090"/>
              <a:gd name="connsiteX3" fmla="*/ 263564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9626 h 1269716"/>
              <a:gd name="connsiteX1" fmla="*/ 25471 w 4032784"/>
              <a:gd name="connsiteY1" fmla="*/ 0 h 1269716"/>
              <a:gd name="connsiteX2" fmla="*/ 144517 w 4032784"/>
              <a:gd name="connsiteY2" fmla="*/ 127251 h 1269716"/>
              <a:gd name="connsiteX3" fmla="*/ 263564 w 4032784"/>
              <a:gd name="connsiteY3" fmla="*/ 9626 h 1269716"/>
              <a:gd name="connsiteX4" fmla="*/ 4032784 w 4032784"/>
              <a:gd name="connsiteY4" fmla="*/ 9626 h 1269716"/>
              <a:gd name="connsiteX5" fmla="*/ 4032784 w 4032784"/>
              <a:gd name="connsiteY5" fmla="*/ 1269716 h 1269716"/>
              <a:gd name="connsiteX6" fmla="*/ 0 w 4032784"/>
              <a:gd name="connsiteY6" fmla="*/ 1269716 h 1269716"/>
              <a:gd name="connsiteX7" fmla="*/ 0 w 4032784"/>
              <a:gd name="connsiteY7" fmla="*/ 9626 h 1269716"/>
              <a:gd name="connsiteX0" fmla="*/ 0 w 4032784"/>
              <a:gd name="connsiteY0" fmla="*/ 9626 h 1269716"/>
              <a:gd name="connsiteX1" fmla="*/ 25471 w 4032784"/>
              <a:gd name="connsiteY1" fmla="*/ 0 h 1269716"/>
              <a:gd name="connsiteX2" fmla="*/ 144517 w 4032784"/>
              <a:gd name="connsiteY2" fmla="*/ 127251 h 1269716"/>
              <a:gd name="connsiteX3" fmla="*/ 235753 w 4032784"/>
              <a:gd name="connsiteY3" fmla="*/ 9626 h 1269716"/>
              <a:gd name="connsiteX4" fmla="*/ 4032784 w 4032784"/>
              <a:gd name="connsiteY4" fmla="*/ 9626 h 1269716"/>
              <a:gd name="connsiteX5" fmla="*/ 4032784 w 4032784"/>
              <a:gd name="connsiteY5" fmla="*/ 1269716 h 1269716"/>
              <a:gd name="connsiteX6" fmla="*/ 0 w 4032784"/>
              <a:gd name="connsiteY6" fmla="*/ 1269716 h 1269716"/>
              <a:gd name="connsiteX7" fmla="*/ 0 w 4032784"/>
              <a:gd name="connsiteY7" fmla="*/ 9626 h 1269716"/>
              <a:gd name="connsiteX0" fmla="*/ 0 w 4032784"/>
              <a:gd name="connsiteY0" fmla="*/ 9626 h 1269716"/>
              <a:gd name="connsiteX1" fmla="*/ 25471 w 4032784"/>
              <a:gd name="connsiteY1" fmla="*/ 0 h 1269716"/>
              <a:gd name="connsiteX2" fmla="*/ 130612 w 4032784"/>
              <a:gd name="connsiteY2" fmla="*/ 127251 h 1269716"/>
              <a:gd name="connsiteX3" fmla="*/ 235753 w 4032784"/>
              <a:gd name="connsiteY3" fmla="*/ 9626 h 1269716"/>
              <a:gd name="connsiteX4" fmla="*/ 4032784 w 4032784"/>
              <a:gd name="connsiteY4" fmla="*/ 9626 h 1269716"/>
              <a:gd name="connsiteX5" fmla="*/ 4032784 w 4032784"/>
              <a:gd name="connsiteY5" fmla="*/ 1269716 h 1269716"/>
              <a:gd name="connsiteX6" fmla="*/ 0 w 4032784"/>
              <a:gd name="connsiteY6" fmla="*/ 1269716 h 1269716"/>
              <a:gd name="connsiteX7" fmla="*/ 0 w 4032784"/>
              <a:gd name="connsiteY7" fmla="*/ 9626 h 1269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32784" h="1269716">
                <a:moveTo>
                  <a:pt x="0" y="9626"/>
                </a:moveTo>
                <a:lnTo>
                  <a:pt x="25471" y="0"/>
                </a:lnTo>
                <a:lnTo>
                  <a:pt x="130612" y="127251"/>
                </a:lnTo>
                <a:lnTo>
                  <a:pt x="235753" y="9626"/>
                </a:lnTo>
                <a:lnTo>
                  <a:pt x="4032784" y="9626"/>
                </a:lnTo>
                <a:lnTo>
                  <a:pt x="4032784" y="1269716"/>
                </a:lnTo>
                <a:lnTo>
                  <a:pt x="0" y="1269716"/>
                </a:lnTo>
                <a:lnTo>
                  <a:pt x="0" y="9626"/>
                </a:lnTo>
                <a:close/>
              </a:path>
            </a:pathLst>
          </a:custGeom>
          <a:solidFill>
            <a:srgbClr val="FEEAC9"/>
          </a:solidFill>
          <a:ln>
            <a:noFill/>
          </a:ln>
          <a:effectLst/>
        </p:spPr>
        <p:txBody>
          <a:bodyPr wrap="square" lIns="90000" tIns="144000" rIns="72000" bIns="72000">
            <a:noAutofit/>
          </a:bodyPr>
          <a:lstStyle>
            <a:lvl1pPr marL="270000" indent="-270000">
              <a:buClr>
                <a:schemeClr val="accent1"/>
              </a:buClr>
              <a:buFont typeface="Wingdings" panose="05000000000000000000" pitchFamily="2" charset="2"/>
              <a:buChar char=""/>
              <a:defRPr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17"/>
          </p:nvPr>
        </p:nvSpPr>
        <p:spPr bwMode="auto">
          <a:xfrm>
            <a:off x="4626475" y="3562904"/>
            <a:ext cx="4158541" cy="953100"/>
          </a:xfrm>
          <a:custGeom>
            <a:avLst/>
            <a:gdLst>
              <a:gd name="connsiteX0" fmla="*/ 0 w 4032784"/>
              <a:gd name="connsiteY0" fmla="*/ 0 h 1260090"/>
              <a:gd name="connsiteX1" fmla="*/ 60234 w 4032784"/>
              <a:gd name="connsiteY1" fmla="*/ 0 h 1260090"/>
              <a:gd name="connsiteX2" fmla="*/ 186234 w 4032784"/>
              <a:gd name="connsiteY2" fmla="*/ 108000 h 1260090"/>
              <a:gd name="connsiteX3" fmla="*/ 312234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0" fmla="*/ 0 w 4032784"/>
              <a:gd name="connsiteY0" fmla="*/ 0 h 1260090"/>
              <a:gd name="connsiteX1" fmla="*/ 60234 w 4032784"/>
              <a:gd name="connsiteY1" fmla="*/ 0 h 1260090"/>
              <a:gd name="connsiteX2" fmla="*/ 186234 w 4032784"/>
              <a:gd name="connsiteY2" fmla="*/ 108000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9625 h 1260090"/>
              <a:gd name="connsiteX2" fmla="*/ 186234 w 4032784"/>
              <a:gd name="connsiteY2" fmla="*/ 108000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9625 h 1260090"/>
              <a:gd name="connsiteX2" fmla="*/ 144392 w 4032784"/>
              <a:gd name="connsiteY2" fmla="*/ 108000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9625 h 1260090"/>
              <a:gd name="connsiteX2" fmla="*/ 116497 w 4032784"/>
              <a:gd name="connsiteY2" fmla="*/ 117625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9625 h 1260090"/>
              <a:gd name="connsiteX2" fmla="*/ 130445 w 4032784"/>
              <a:gd name="connsiteY2" fmla="*/ 117625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0 h 1260090"/>
              <a:gd name="connsiteX2" fmla="*/ 130445 w 4032784"/>
              <a:gd name="connsiteY2" fmla="*/ 117625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0 h 1260090"/>
              <a:gd name="connsiteX2" fmla="*/ 130445 w 4032784"/>
              <a:gd name="connsiteY2" fmla="*/ 136876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0 h 1260090"/>
              <a:gd name="connsiteX2" fmla="*/ 130445 w 4032784"/>
              <a:gd name="connsiteY2" fmla="*/ 117626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32784" h="1260090">
                <a:moveTo>
                  <a:pt x="0" y="0"/>
                </a:moveTo>
                <a:lnTo>
                  <a:pt x="39312" y="0"/>
                </a:lnTo>
                <a:lnTo>
                  <a:pt x="130445" y="117626"/>
                </a:lnTo>
                <a:lnTo>
                  <a:pt x="235522" y="0"/>
                </a:lnTo>
                <a:lnTo>
                  <a:pt x="4032784" y="0"/>
                </a:lnTo>
                <a:lnTo>
                  <a:pt x="4032784" y="1260090"/>
                </a:lnTo>
                <a:lnTo>
                  <a:pt x="0" y="1260090"/>
                </a:lnTo>
                <a:lnTo>
                  <a:pt x="0" y="0"/>
                </a:lnTo>
                <a:close/>
              </a:path>
            </a:pathLst>
          </a:custGeom>
          <a:solidFill>
            <a:srgbClr val="FEEAC9"/>
          </a:solidFill>
          <a:ln>
            <a:noFill/>
          </a:ln>
          <a:effectLst/>
        </p:spPr>
        <p:txBody>
          <a:bodyPr wrap="square" lIns="90000" tIns="144000" rIns="72000" bIns="72000">
            <a:noAutofit/>
          </a:bodyPr>
          <a:lstStyle>
            <a:lvl1pPr marL="270000" indent="-270000">
              <a:buClr>
                <a:schemeClr val="accent1"/>
              </a:buClr>
              <a:buFont typeface="Wingdings" panose="05000000000000000000" pitchFamily="2" charset="2"/>
              <a:buChar char=""/>
              <a:def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buClr>
                <a:schemeClr val="tx2"/>
              </a:buClr>
              <a:defRPr>
                <a:solidFill>
                  <a:schemeClr val="tx1"/>
                </a:solidFill>
              </a:defRPr>
            </a:lvl2pPr>
          </a:lstStyle>
          <a:p>
            <a:pPr marL="270000" lvl="0" indent="-270000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accent1"/>
              </a:buClr>
              <a:buFont typeface="Wingdings" panose="05000000000000000000" pitchFamily="2" charset="2"/>
              <a:buChar char=""/>
            </a:pPr>
            <a:r>
              <a:rPr lang="de-DE"/>
              <a:t>Mastertextformat bearbeiten</a:t>
            </a:r>
          </a:p>
        </p:txBody>
      </p:sp>
      <p:sp>
        <p:nvSpPr>
          <p:cNvPr id="14" name="IFXSHAPE"/>
          <p:cNvSpPr>
            <a:spLocks noGrp="1"/>
          </p:cNvSpPr>
          <p:nvPr>
            <p:ph sz="quarter" idx="10"/>
          </p:nvPr>
        </p:nvSpPr>
        <p:spPr>
          <a:xfrm>
            <a:off x="365740" y="1654074"/>
            <a:ext cx="4158541" cy="1836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5" name="IFXSHAPE"/>
          <p:cNvSpPr>
            <a:spLocks noGrp="1"/>
          </p:cNvSpPr>
          <p:nvPr>
            <p:ph sz="quarter" idx="11"/>
          </p:nvPr>
        </p:nvSpPr>
        <p:spPr>
          <a:xfrm>
            <a:off x="4627034" y="1664889"/>
            <a:ext cx="4158541" cy="1836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6" name="IFXSHAPE"/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65107" y="1333944"/>
            <a:ext cx="4158541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7" name="IFXSHAPE"/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4626475" y="1333945"/>
            <a:ext cx="4158541" cy="26893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942931803"/>
      </p:ext>
    </p:extLst>
  </p:cSld>
  <p:clrMapOvr>
    <a:masterClrMapping/>
  </p:clrMapOvr>
  <p:hf hdr="0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mit-Überschrift_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1F0E5D4-845C-4733-BDED-CFAC36FB1DC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sz="quarter" idx="10"/>
          </p:nvPr>
        </p:nvSpPr>
        <p:spPr>
          <a:xfrm>
            <a:off x="365739" y="1654074"/>
            <a:ext cx="8425096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2" hasCustomPrompt="1"/>
          </p:nvPr>
        </p:nvSpPr>
        <p:spPr>
          <a:xfrm>
            <a:off x="365739" y="1329929"/>
            <a:ext cx="8425959" cy="27000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1" name="IFXSHAPE"/>
          <p:cNvSpPr>
            <a:spLocks noGrp="1" noChangeAspect="1"/>
          </p:cNvSpPr>
          <p:nvPr>
            <p:ph sz="quarter" idx="13"/>
          </p:nvPr>
        </p:nvSpPr>
        <p:spPr>
          <a:xfrm>
            <a:off x="365739" y="3301398"/>
            <a:ext cx="4158541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2" name="IFXSHAPE"/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365740" y="2976795"/>
            <a:ext cx="4158541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3" name="IFXSHAPE"/>
          <p:cNvSpPr>
            <a:spLocks noGrp="1" noChangeAspect="1"/>
          </p:cNvSpPr>
          <p:nvPr>
            <p:ph sz="quarter" idx="15"/>
          </p:nvPr>
        </p:nvSpPr>
        <p:spPr>
          <a:xfrm>
            <a:off x="4626013" y="3300772"/>
            <a:ext cx="4158541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4" name="IFXSHAPE"/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4626012" y="2976795"/>
            <a:ext cx="4159562" cy="270000"/>
          </a:xfrm>
          <a:solidFill>
            <a:schemeClr val="accent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641353409"/>
      </p:ext>
    </p:extLst>
  </p:cSld>
  <p:clrMapOvr>
    <a:masterClrMapping/>
  </p:clrMapOvr>
  <p:hf hdr="0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mit-Überschrift_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21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9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85E3D4C-6921-444F-BDAD-5F0A83AF7D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FXSHAPE"/>
          <p:cNvSpPr>
            <a:spLocks noGrp="1"/>
          </p:cNvSpPr>
          <p:nvPr>
            <p:ph sz="quarter" idx="10"/>
          </p:nvPr>
        </p:nvSpPr>
        <p:spPr>
          <a:xfrm>
            <a:off x="370445" y="1655256"/>
            <a:ext cx="2743556" cy="286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162000" tIns="108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9" name="IFXSHAPE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376567" y="1329928"/>
            <a:ext cx="2743557" cy="404714"/>
          </a:xfrm>
          <a:custGeom>
            <a:avLst/>
            <a:gdLst>
              <a:gd name="connsiteX0" fmla="*/ 0 w 3657600"/>
              <a:gd name="connsiteY0" fmla="*/ 0 h 539618"/>
              <a:gd name="connsiteX1" fmla="*/ 3657600 w 3657600"/>
              <a:gd name="connsiteY1" fmla="*/ 0 h 539618"/>
              <a:gd name="connsiteX2" fmla="*/ 3657600 w 3657600"/>
              <a:gd name="connsiteY2" fmla="*/ 360000 h 539618"/>
              <a:gd name="connsiteX3" fmla="*/ 430646 w 3657600"/>
              <a:gd name="connsiteY3" fmla="*/ 360000 h 539618"/>
              <a:gd name="connsiteX4" fmla="*/ 251028 w 3657600"/>
              <a:gd name="connsiteY4" fmla="*/ 539618 h 539618"/>
              <a:gd name="connsiteX5" fmla="*/ 71410 w 3657600"/>
              <a:gd name="connsiteY5" fmla="*/ 360000 h 539618"/>
              <a:gd name="connsiteX6" fmla="*/ 0 w 3657600"/>
              <a:gd name="connsiteY6" fmla="*/ 360000 h 539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7600" h="539618">
                <a:moveTo>
                  <a:pt x="0" y="0"/>
                </a:moveTo>
                <a:lnTo>
                  <a:pt x="3657600" y="0"/>
                </a:lnTo>
                <a:lnTo>
                  <a:pt x="3657600" y="360000"/>
                </a:lnTo>
                <a:lnTo>
                  <a:pt x="430646" y="360000"/>
                </a:lnTo>
                <a:lnTo>
                  <a:pt x="251028" y="539618"/>
                </a:lnTo>
                <a:lnTo>
                  <a:pt x="71410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square" lIns="72000" tIns="72000" rIns="72000" bIns="21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5" name="IFXSHAPE"/>
          <p:cNvSpPr>
            <a:spLocks noGrp="1"/>
          </p:cNvSpPr>
          <p:nvPr>
            <p:ph sz="quarter" idx="13"/>
          </p:nvPr>
        </p:nvSpPr>
        <p:spPr>
          <a:xfrm>
            <a:off x="3208485" y="1654041"/>
            <a:ext cx="2743481" cy="286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162000" tIns="108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5"/>
          </p:nvPr>
        </p:nvSpPr>
        <p:spPr>
          <a:xfrm>
            <a:off x="6043955" y="1655256"/>
            <a:ext cx="2743557" cy="286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144000" tIns="108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3205989" y="1327237"/>
            <a:ext cx="2743481" cy="405000"/>
          </a:xfrm>
          <a:custGeom>
            <a:avLst/>
            <a:gdLst>
              <a:gd name="connsiteX0" fmla="*/ 0 w 3657498"/>
              <a:gd name="connsiteY0" fmla="*/ 0 h 540000"/>
              <a:gd name="connsiteX1" fmla="*/ 3657498 w 3657498"/>
              <a:gd name="connsiteY1" fmla="*/ 0 h 540000"/>
              <a:gd name="connsiteX2" fmla="*/ 3657498 w 3657498"/>
              <a:gd name="connsiteY2" fmla="*/ 360000 h 540000"/>
              <a:gd name="connsiteX3" fmla="*/ 422095 w 3657498"/>
              <a:gd name="connsiteY3" fmla="*/ 360000 h 540000"/>
              <a:gd name="connsiteX4" fmla="*/ 242095 w 3657498"/>
              <a:gd name="connsiteY4" fmla="*/ 540000 h 540000"/>
              <a:gd name="connsiteX5" fmla="*/ 62095 w 3657498"/>
              <a:gd name="connsiteY5" fmla="*/ 360000 h 540000"/>
              <a:gd name="connsiteX6" fmla="*/ 0 w 3657498"/>
              <a:gd name="connsiteY6" fmla="*/ 360000 h 5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7498" h="540000">
                <a:moveTo>
                  <a:pt x="0" y="0"/>
                </a:moveTo>
                <a:lnTo>
                  <a:pt x="3657498" y="0"/>
                </a:lnTo>
                <a:lnTo>
                  <a:pt x="3657498" y="360000"/>
                </a:lnTo>
                <a:lnTo>
                  <a:pt x="422095" y="360000"/>
                </a:lnTo>
                <a:lnTo>
                  <a:pt x="242095" y="540000"/>
                </a:lnTo>
                <a:lnTo>
                  <a:pt x="62095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lIns="72000" tIns="72000" rIns="72000" bIns="21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27" name="IFXSHAPE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6041459" y="1329928"/>
            <a:ext cx="2743557" cy="404714"/>
          </a:xfrm>
          <a:custGeom>
            <a:avLst/>
            <a:gdLst>
              <a:gd name="connsiteX0" fmla="*/ 0 w 3657600"/>
              <a:gd name="connsiteY0" fmla="*/ 0 h 539618"/>
              <a:gd name="connsiteX1" fmla="*/ 3657600 w 3657600"/>
              <a:gd name="connsiteY1" fmla="*/ 0 h 539618"/>
              <a:gd name="connsiteX2" fmla="*/ 3657600 w 3657600"/>
              <a:gd name="connsiteY2" fmla="*/ 360000 h 539618"/>
              <a:gd name="connsiteX3" fmla="*/ 416818 w 3657600"/>
              <a:gd name="connsiteY3" fmla="*/ 360000 h 539618"/>
              <a:gd name="connsiteX4" fmla="*/ 237200 w 3657600"/>
              <a:gd name="connsiteY4" fmla="*/ 539618 h 539618"/>
              <a:gd name="connsiteX5" fmla="*/ 57582 w 3657600"/>
              <a:gd name="connsiteY5" fmla="*/ 360000 h 539618"/>
              <a:gd name="connsiteX6" fmla="*/ 0 w 3657600"/>
              <a:gd name="connsiteY6" fmla="*/ 360000 h 539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7600" h="539618">
                <a:moveTo>
                  <a:pt x="0" y="0"/>
                </a:moveTo>
                <a:lnTo>
                  <a:pt x="3657600" y="0"/>
                </a:lnTo>
                <a:lnTo>
                  <a:pt x="3657600" y="360000"/>
                </a:lnTo>
                <a:lnTo>
                  <a:pt x="416818" y="360000"/>
                </a:lnTo>
                <a:lnTo>
                  <a:pt x="237200" y="539618"/>
                </a:lnTo>
                <a:lnTo>
                  <a:pt x="57582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lIns="72000" tIns="72000" rIns="72000" bIns="21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575036" y="32198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800" dirty="0"/>
          </a:p>
        </p:txBody>
      </p:sp>
      <p:sp>
        <p:nvSpPr>
          <p:cNvPr id="8" name="Textfeld 7"/>
          <p:cNvSpPr txBox="1"/>
          <p:nvPr userDrawn="1"/>
        </p:nvSpPr>
        <p:spPr>
          <a:xfrm>
            <a:off x="3114001" y="151609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800" dirty="0"/>
          </a:p>
        </p:txBody>
      </p:sp>
      <p:sp>
        <p:nvSpPr>
          <p:cNvPr id="12" name="IFXSHAPE"/>
          <p:cNvSpPr>
            <a:spLocks noGrp="1"/>
          </p:cNvSpPr>
          <p:nvPr>
            <p:ph type="dt" sz="half" idx="20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988135393"/>
      </p:ext>
    </p:extLst>
  </p:cSld>
  <p:clrMapOvr>
    <a:masterClrMapping/>
  </p:clrMapOvr>
  <p:hf hdr="0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mit-Überschrift_Ab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21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9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01C34D92-B4B2-402E-8E07-CA496270C22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5"/>
          </p:nvPr>
        </p:nvSpPr>
        <p:spPr>
          <a:xfrm>
            <a:off x="6043721" y="1659636"/>
            <a:ext cx="2743557" cy="286200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4" name="IFXSHAPE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6040058" y="1337312"/>
            <a:ext cx="2747221" cy="270000"/>
          </a:xfrm>
          <a:prstGeom prst="chevron">
            <a:avLst/>
          </a:prstGeom>
          <a:solidFill>
            <a:srgbClr val="88BCE2"/>
          </a:soli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5" name="IFXSHAPE"/>
          <p:cNvSpPr>
            <a:spLocks noGrp="1"/>
          </p:cNvSpPr>
          <p:nvPr>
            <p:ph sz="quarter" idx="13"/>
          </p:nvPr>
        </p:nvSpPr>
        <p:spPr>
          <a:xfrm>
            <a:off x="3200642" y="1659636"/>
            <a:ext cx="2743557" cy="286200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3204480" y="1337312"/>
            <a:ext cx="2821867" cy="270000"/>
          </a:xfrm>
          <a:prstGeom prst="chevron">
            <a:avLst/>
          </a:prstGeom>
          <a:solidFill>
            <a:srgbClr val="1F82C0"/>
          </a:soli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3" name="IFXSHAPE"/>
          <p:cNvSpPr>
            <a:spLocks noGrp="1"/>
          </p:cNvSpPr>
          <p:nvPr>
            <p:ph sz="quarter" idx="10"/>
          </p:nvPr>
        </p:nvSpPr>
        <p:spPr>
          <a:xfrm>
            <a:off x="365106" y="1659771"/>
            <a:ext cx="2743557" cy="286200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365740" y="1337312"/>
            <a:ext cx="2821867" cy="270000"/>
          </a:xfrm>
          <a:prstGeom prst="homePlate">
            <a:avLst>
              <a:gd name="adj" fmla="val 44161"/>
            </a:avLst>
          </a:prstGeom>
          <a:solidFill>
            <a:srgbClr val="005A94"/>
          </a:soli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0" name="IFXSHAPE"/>
          <p:cNvSpPr>
            <a:spLocks noGrp="1"/>
          </p:cNvSpPr>
          <p:nvPr>
            <p:ph type="dt" sz="half" idx="20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121301682"/>
      </p:ext>
    </p:extLst>
  </p:cSld>
  <p:clrMapOvr>
    <a:masterClrMapping/>
  </p:clrMapOvr>
  <p:hf hdr="0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mit-Überschrift_Vertika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E8FA8F7-B8B2-4F29-B3AD-300AD431B44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FXSHAPE"/>
          <p:cNvSpPr>
            <a:spLocks noGrp="1"/>
          </p:cNvSpPr>
          <p:nvPr>
            <p:ph sz="quarter" idx="10" hasCustomPrompt="1"/>
          </p:nvPr>
        </p:nvSpPr>
        <p:spPr>
          <a:xfrm>
            <a:off x="365224" y="1329928"/>
            <a:ext cx="2743557" cy="3186113"/>
          </a:xfrm>
          <a:solidFill>
            <a:schemeClr val="tx2"/>
          </a:solidFill>
          <a:ln>
            <a:noFill/>
          </a:ln>
        </p:spPr>
        <p:txBody>
          <a:bodyPr lIns="72000" tIns="72000" rIns="72000" bIns="72000"/>
          <a:lstStyle>
            <a:lvl1pPr marL="0" indent="0">
              <a:buNone/>
              <a:defRPr b="1" cap="all" baseline="0">
                <a:solidFill>
                  <a:schemeClr val="bg1"/>
                </a:solidFill>
                <a:latin typeface="+mj-lt"/>
              </a:defRPr>
            </a:lvl1pPr>
            <a:lvl2pPr marL="272654" indent="-269081"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 dirty="0"/>
              <a:t>Überschrift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6" hasCustomPrompt="1"/>
          </p:nvPr>
        </p:nvSpPr>
        <p:spPr>
          <a:xfrm>
            <a:off x="3203911" y="1329929"/>
            <a:ext cx="2743557" cy="3186000"/>
          </a:xfrm>
          <a:solidFill>
            <a:srgbClr val="6DBFA9"/>
          </a:solidFill>
          <a:ln>
            <a:noFill/>
          </a:ln>
        </p:spPr>
        <p:txBody>
          <a:bodyPr lIns="72000" tIns="72000" rIns="72000" bIns="72000"/>
          <a:lstStyle>
            <a:lvl1pPr marL="0" indent="0">
              <a:buNone/>
              <a:defRPr b="1" cap="all" baseline="0">
                <a:solidFill>
                  <a:schemeClr val="bg1"/>
                </a:solidFill>
                <a:latin typeface="+mj-lt"/>
              </a:defRPr>
            </a:lvl1pPr>
            <a:lvl2pPr marL="272654" indent="-269081"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 dirty="0"/>
              <a:t>Überschrift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0" name="IFXSHAPE"/>
          <p:cNvSpPr>
            <a:spLocks noGrp="1"/>
          </p:cNvSpPr>
          <p:nvPr>
            <p:ph sz="quarter" idx="17" hasCustomPrompt="1"/>
          </p:nvPr>
        </p:nvSpPr>
        <p:spPr>
          <a:xfrm>
            <a:off x="6042598" y="1329929"/>
            <a:ext cx="2743557" cy="3186000"/>
          </a:xfrm>
          <a:solidFill>
            <a:srgbClr val="B4DCD3"/>
          </a:solidFill>
          <a:ln>
            <a:noFill/>
          </a:ln>
        </p:spPr>
        <p:txBody>
          <a:bodyPr lIns="72000" tIns="72000" rIns="72000" bIns="72000"/>
          <a:lstStyle>
            <a:lvl1pPr marL="0" indent="0">
              <a:buNone/>
              <a:defRPr b="1" cap="all" baseline="0">
                <a:solidFill>
                  <a:schemeClr val="bg1"/>
                </a:solidFill>
                <a:latin typeface="+mj-lt"/>
              </a:defRPr>
            </a:lvl1pPr>
            <a:lvl2pPr marL="272654" indent="-269081"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 dirty="0"/>
              <a:t>Überschrift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20751588"/>
      </p:ext>
    </p:extLst>
  </p:cSld>
  <p:clrMapOvr>
    <a:masterClrMapping/>
  </p:clrMapOvr>
  <p:hf hdr="0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Kre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3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2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5051FD2-7484-4818-A854-3A60364F25C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FXSHAPE"/>
          <p:cNvSpPr>
            <a:spLocks noGrp="1"/>
          </p:cNvSpPr>
          <p:nvPr>
            <p:ph type="body" sz="quarter" idx="16"/>
          </p:nvPr>
        </p:nvSpPr>
        <p:spPr>
          <a:xfrm>
            <a:off x="364884" y="1707357"/>
            <a:ext cx="2119776" cy="1215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17"/>
          </p:nvPr>
        </p:nvSpPr>
        <p:spPr>
          <a:xfrm>
            <a:off x="6670032" y="1707357"/>
            <a:ext cx="2119776" cy="1215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IFXSHAPE"/>
          <p:cNvSpPr>
            <a:spLocks noGrp="1"/>
          </p:cNvSpPr>
          <p:nvPr>
            <p:ph type="body" sz="quarter" idx="18"/>
          </p:nvPr>
        </p:nvSpPr>
        <p:spPr>
          <a:xfrm>
            <a:off x="2330708" y="3940332"/>
            <a:ext cx="4482583" cy="4806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IFXSHAPE"/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3646777" y="3039485"/>
            <a:ext cx="1863243" cy="785505"/>
          </a:xfrm>
          <a:custGeom>
            <a:avLst/>
            <a:gdLst>
              <a:gd name="connsiteX0" fmla="*/ 563967 w 2484000"/>
              <a:gd name="connsiteY0" fmla="*/ 0 h 1047340"/>
              <a:gd name="connsiteX1" fmla="*/ 613223 w 2484000"/>
              <a:gd name="connsiteY1" fmla="*/ 59699 h 1047340"/>
              <a:gd name="connsiteX2" fmla="*/ 1249619 w 2484000"/>
              <a:gd name="connsiteY2" fmla="*/ 323303 h 1047340"/>
              <a:gd name="connsiteX3" fmla="*/ 1886015 w 2484000"/>
              <a:gd name="connsiteY3" fmla="*/ 59699 h 1047340"/>
              <a:gd name="connsiteX4" fmla="*/ 1923412 w 2484000"/>
              <a:gd name="connsiteY4" fmla="*/ 14374 h 1047340"/>
              <a:gd name="connsiteX5" fmla="*/ 2484000 w 2484000"/>
              <a:gd name="connsiteY5" fmla="*/ 451422 h 1047340"/>
              <a:gd name="connsiteX6" fmla="*/ 2469833 w 2484000"/>
              <a:gd name="connsiteY6" fmla="*/ 470368 h 1047340"/>
              <a:gd name="connsiteX7" fmla="*/ 1246389 w 2484000"/>
              <a:gd name="connsiteY7" fmla="*/ 1047340 h 1047340"/>
              <a:gd name="connsiteX8" fmla="*/ 22945 w 2484000"/>
              <a:gd name="connsiteY8" fmla="*/ 470368 h 1047340"/>
              <a:gd name="connsiteX9" fmla="*/ 0 w 2484000"/>
              <a:gd name="connsiteY9" fmla="*/ 439684 h 1047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84000" h="1047340">
                <a:moveTo>
                  <a:pt x="563967" y="0"/>
                </a:moveTo>
                <a:lnTo>
                  <a:pt x="613223" y="59699"/>
                </a:lnTo>
                <a:cubicBezTo>
                  <a:pt x="776091" y="222567"/>
                  <a:pt x="1001091" y="323303"/>
                  <a:pt x="1249619" y="323303"/>
                </a:cubicBezTo>
                <a:cubicBezTo>
                  <a:pt x="1498147" y="323303"/>
                  <a:pt x="1723147" y="222567"/>
                  <a:pt x="1886015" y="59699"/>
                </a:cubicBezTo>
                <a:lnTo>
                  <a:pt x="1923412" y="14374"/>
                </a:lnTo>
                <a:lnTo>
                  <a:pt x="2484000" y="451422"/>
                </a:lnTo>
                <a:lnTo>
                  <a:pt x="2469833" y="470368"/>
                </a:lnTo>
                <a:cubicBezTo>
                  <a:pt x="2179030" y="822740"/>
                  <a:pt x="1738939" y="1047340"/>
                  <a:pt x="1246389" y="1047340"/>
                </a:cubicBezTo>
                <a:cubicBezTo>
                  <a:pt x="753840" y="1047340"/>
                  <a:pt x="313747" y="822740"/>
                  <a:pt x="22945" y="470368"/>
                </a:cubicBezTo>
                <a:lnTo>
                  <a:pt x="0" y="439684"/>
                </a:lnTo>
                <a:close/>
              </a:path>
            </a:pathLst>
          </a:custGeom>
          <a:solidFill>
            <a:schemeClr val="bg2"/>
          </a:solidFill>
          <a:ln w="12700">
            <a:solidFill>
              <a:schemeClr val="bg1"/>
            </a:solidFill>
          </a:ln>
        </p:spPr>
        <p:txBody>
          <a:bodyPr wrap="square" tIns="540000" anchor="ctr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3" name="IFXSHAPE"/>
          <p:cNvSpPr>
            <a:spLocks noGrp="1" noChangeAspect="1"/>
          </p:cNvSpPr>
          <p:nvPr>
            <p:ph type="body" sz="quarter" idx="23" hasCustomPrompt="1"/>
          </p:nvPr>
        </p:nvSpPr>
        <p:spPr>
          <a:xfrm flipH="1">
            <a:off x="3380238" y="1438946"/>
            <a:ext cx="1184223" cy="1917000"/>
          </a:xfrm>
          <a:custGeom>
            <a:avLst/>
            <a:gdLst>
              <a:gd name="connsiteX0" fmla="*/ 0 w 1578759"/>
              <a:gd name="connsiteY0" fmla="*/ 0 h 2556000"/>
              <a:gd name="connsiteX1" fmla="*/ 0 w 1578759"/>
              <a:gd name="connsiteY1" fmla="*/ 658677 h 2556000"/>
              <a:gd name="connsiteX2" fmla="*/ 65820 w 1578759"/>
              <a:gd name="connsiteY2" fmla="*/ 662001 h 2556000"/>
              <a:gd name="connsiteX3" fmla="*/ 873800 w 1578759"/>
              <a:gd name="connsiteY3" fmla="*/ 1557354 h 2556000"/>
              <a:gd name="connsiteX4" fmla="*/ 720094 w 1578759"/>
              <a:gd name="connsiteY4" fmla="*/ 2060553 h 2556000"/>
              <a:gd name="connsiteX5" fmla="*/ 674235 w 1578759"/>
              <a:gd name="connsiteY5" fmla="*/ 2116135 h 2556000"/>
              <a:gd name="connsiteX6" fmla="*/ 1238436 w 1578759"/>
              <a:gd name="connsiteY6" fmla="*/ 2556000 h 2556000"/>
              <a:gd name="connsiteX7" fmla="*/ 1309132 w 1578759"/>
              <a:gd name="connsiteY7" fmla="*/ 2461460 h 2556000"/>
              <a:gd name="connsiteX8" fmla="*/ 1578759 w 1578759"/>
              <a:gd name="connsiteY8" fmla="*/ 1578760 h 2556000"/>
              <a:gd name="connsiteX9" fmla="*/ 0 w 1578759"/>
              <a:gd name="connsiteY9" fmla="*/ 0 h 255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8759" h="2556000">
                <a:moveTo>
                  <a:pt x="0" y="0"/>
                </a:moveTo>
                <a:lnTo>
                  <a:pt x="0" y="658677"/>
                </a:lnTo>
                <a:lnTo>
                  <a:pt x="65820" y="662001"/>
                </a:lnTo>
                <a:cubicBezTo>
                  <a:pt x="519650" y="708090"/>
                  <a:pt x="873800" y="1091364"/>
                  <a:pt x="873800" y="1557354"/>
                </a:cubicBezTo>
                <a:cubicBezTo>
                  <a:pt x="873800" y="1743750"/>
                  <a:pt x="817136" y="1916912"/>
                  <a:pt x="720094" y="2060553"/>
                </a:cubicBezTo>
                <a:lnTo>
                  <a:pt x="674235" y="2116135"/>
                </a:lnTo>
                <a:lnTo>
                  <a:pt x="1238436" y="2556000"/>
                </a:lnTo>
                <a:lnTo>
                  <a:pt x="1309132" y="2461460"/>
                </a:lnTo>
                <a:cubicBezTo>
                  <a:pt x="1479361" y="2209488"/>
                  <a:pt x="1578759" y="1905732"/>
                  <a:pt x="1578759" y="1578760"/>
                </a:cubicBezTo>
                <a:cubicBezTo>
                  <a:pt x="1578759" y="706835"/>
                  <a:pt x="871925" y="0"/>
                  <a:pt x="0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>
            <a:solidFill>
              <a:schemeClr val="bg1"/>
            </a:solidFill>
          </a:ln>
        </p:spPr>
        <p:txBody>
          <a:bodyPr wrap="square" lIns="0" tIns="36000" rIns="252000" bIns="684000" anchor="ctr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8" name="IFXSHAPE"/>
          <p:cNvSpPr>
            <a:spLocks noGrp="1" noChangeAspect="1"/>
          </p:cNvSpPr>
          <p:nvPr>
            <p:ph type="body" sz="quarter" idx="27" hasCustomPrompt="1"/>
          </p:nvPr>
        </p:nvSpPr>
        <p:spPr>
          <a:xfrm>
            <a:off x="4586440" y="1437624"/>
            <a:ext cx="1184223" cy="1917000"/>
          </a:xfrm>
          <a:custGeom>
            <a:avLst/>
            <a:gdLst>
              <a:gd name="connsiteX0" fmla="*/ 0 w 1578759"/>
              <a:gd name="connsiteY0" fmla="*/ 0 h 2556000"/>
              <a:gd name="connsiteX1" fmla="*/ 1578759 w 1578759"/>
              <a:gd name="connsiteY1" fmla="*/ 1578760 h 2556000"/>
              <a:gd name="connsiteX2" fmla="*/ 1309132 w 1578759"/>
              <a:gd name="connsiteY2" fmla="*/ 2461460 h 2556000"/>
              <a:gd name="connsiteX3" fmla="*/ 1238436 w 1578759"/>
              <a:gd name="connsiteY3" fmla="*/ 2556000 h 2556000"/>
              <a:gd name="connsiteX4" fmla="*/ 689178 w 1578759"/>
              <a:gd name="connsiteY4" fmla="*/ 2127784 h 2556000"/>
              <a:gd name="connsiteX5" fmla="*/ 743194 w 1578759"/>
              <a:gd name="connsiteY5" fmla="*/ 2062316 h 2556000"/>
              <a:gd name="connsiteX6" fmla="*/ 896900 w 1578759"/>
              <a:gd name="connsiteY6" fmla="*/ 1559117 h 2556000"/>
              <a:gd name="connsiteX7" fmla="*/ 88920 w 1578759"/>
              <a:gd name="connsiteY7" fmla="*/ 663764 h 2556000"/>
              <a:gd name="connsiteX8" fmla="*/ 0 w 1578759"/>
              <a:gd name="connsiteY8" fmla="*/ 659274 h 255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78759" h="2556000">
                <a:moveTo>
                  <a:pt x="0" y="0"/>
                </a:moveTo>
                <a:cubicBezTo>
                  <a:pt x="871925" y="0"/>
                  <a:pt x="1578759" y="706835"/>
                  <a:pt x="1578759" y="1578760"/>
                </a:cubicBezTo>
                <a:cubicBezTo>
                  <a:pt x="1578759" y="1905732"/>
                  <a:pt x="1479361" y="2209488"/>
                  <a:pt x="1309132" y="2461460"/>
                </a:cubicBezTo>
                <a:lnTo>
                  <a:pt x="1238436" y="2556000"/>
                </a:lnTo>
                <a:lnTo>
                  <a:pt x="689178" y="2127784"/>
                </a:lnTo>
                <a:lnTo>
                  <a:pt x="743194" y="2062316"/>
                </a:lnTo>
                <a:cubicBezTo>
                  <a:pt x="840236" y="1918675"/>
                  <a:pt x="896900" y="1745513"/>
                  <a:pt x="896900" y="1559117"/>
                </a:cubicBezTo>
                <a:cubicBezTo>
                  <a:pt x="896900" y="1093127"/>
                  <a:pt x="542750" y="709853"/>
                  <a:pt x="88920" y="663764"/>
                </a:cubicBezTo>
                <a:lnTo>
                  <a:pt x="0" y="659274"/>
                </a:lnTo>
                <a:close/>
              </a:path>
            </a:pathLst>
          </a:custGeom>
          <a:solidFill>
            <a:schemeClr val="accent6"/>
          </a:solidFill>
          <a:ln w="12700">
            <a:solidFill>
              <a:schemeClr val="bg1"/>
            </a:solidFill>
          </a:ln>
        </p:spPr>
        <p:txBody>
          <a:bodyPr wrap="square" lIns="252000" bIns="684000" anchor="ctr">
            <a:noAutofit/>
          </a:bodyPr>
          <a:lstStyle>
            <a:lvl1pPr marL="0" indent="0" algn="ctr">
              <a:buNone/>
              <a:defRPr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7" name="IFXSHAPE"/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3922964" y="1945898"/>
            <a:ext cx="1323172" cy="1323000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0" name="IFXSHAPE"/>
          <p:cNvSpPr>
            <a:spLocks noGrp="1"/>
          </p:cNvSpPr>
          <p:nvPr>
            <p:ph type="dt" sz="half" idx="2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97303428"/>
      </p:ext>
    </p:extLst>
  </p:cSld>
  <p:clrMapOvr>
    <a:masterClrMapping/>
  </p:clrMapOvr>
  <p:hf hdr="0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Dreie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1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9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EBF3506E-BB84-4C29-802C-EF6C7107EE5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9" name="IFXSHAPE"/>
          <p:cNvSpPr>
            <a:spLocks noGrp="1"/>
          </p:cNvSpPr>
          <p:nvPr>
            <p:ph type="body" sz="quarter" idx="16"/>
          </p:nvPr>
        </p:nvSpPr>
        <p:spPr>
          <a:xfrm>
            <a:off x="799615" y="1691210"/>
            <a:ext cx="2430316" cy="1215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0" name="IFXSHAPE"/>
          <p:cNvSpPr>
            <a:spLocks noGrp="1"/>
          </p:cNvSpPr>
          <p:nvPr>
            <p:ph type="body" sz="quarter" idx="17"/>
          </p:nvPr>
        </p:nvSpPr>
        <p:spPr>
          <a:xfrm>
            <a:off x="5917011" y="1691210"/>
            <a:ext cx="2430316" cy="1215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1" name="IFXSHAPE"/>
          <p:cNvSpPr>
            <a:spLocks noGrp="1"/>
          </p:cNvSpPr>
          <p:nvPr>
            <p:ph type="body" sz="quarter" idx="18"/>
          </p:nvPr>
        </p:nvSpPr>
        <p:spPr>
          <a:xfrm>
            <a:off x="2330708" y="4034715"/>
            <a:ext cx="4482583" cy="4806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IFXSHAPE"/>
          <p:cNvSpPr>
            <a:spLocks noGrp="1"/>
          </p:cNvSpPr>
          <p:nvPr>
            <p:ph type="body" sz="quarter" idx="13"/>
          </p:nvPr>
        </p:nvSpPr>
        <p:spPr bwMode="auto">
          <a:xfrm rot="18360000">
            <a:off x="2775380" y="2159774"/>
            <a:ext cx="2355992" cy="943498"/>
          </a:xfrm>
          <a:custGeom>
            <a:avLst/>
            <a:gdLst>
              <a:gd name="connsiteX0" fmla="*/ 3512962 w 3512962"/>
              <a:gd name="connsiteY0" fmla="*/ 22280 h 1257833"/>
              <a:gd name="connsiteX1" fmla="*/ 3201161 w 3512962"/>
              <a:gd name="connsiteY1" fmla="*/ 981904 h 1257833"/>
              <a:gd name="connsiteX2" fmla="*/ 3071410 w 3512962"/>
              <a:gd name="connsiteY2" fmla="*/ 969916 h 1257833"/>
              <a:gd name="connsiteX3" fmla="*/ 1473775 w 3512962"/>
              <a:gd name="connsiteY3" fmla="*/ 999022 h 1257833"/>
              <a:gd name="connsiteX4" fmla="*/ 187609 w 3512962"/>
              <a:gd name="connsiteY4" fmla="*/ 1209873 h 1257833"/>
              <a:gd name="connsiteX5" fmla="*/ 0 w 3512962"/>
              <a:gd name="connsiteY5" fmla="*/ 1257833 h 1257833"/>
              <a:gd name="connsiteX6" fmla="*/ 77226 w 3512962"/>
              <a:gd name="connsiteY6" fmla="*/ 1041942 h 1257833"/>
              <a:gd name="connsiteX7" fmla="*/ 304829 w 3512962"/>
              <a:gd name="connsiteY7" fmla="*/ 480065 h 1257833"/>
              <a:gd name="connsiteX8" fmla="*/ 394190 w 3512962"/>
              <a:gd name="connsiteY8" fmla="*/ 284036 h 1257833"/>
              <a:gd name="connsiteX9" fmla="*/ 730188 w 3512962"/>
              <a:gd name="connsiteY9" fmla="*/ 199948 h 1257833"/>
              <a:gd name="connsiteX10" fmla="*/ 957616 w 3512962"/>
              <a:gd name="connsiteY10" fmla="*/ 151193 h 1257833"/>
              <a:gd name="connsiteX11" fmla="*/ 1160504 w 3512962"/>
              <a:gd name="connsiteY11" fmla="*/ 118764 h 1257833"/>
              <a:gd name="connsiteX12" fmla="*/ 1656707 w 3512962"/>
              <a:gd name="connsiteY12" fmla="*/ 59771 h 1257833"/>
              <a:gd name="connsiteX13" fmla="*/ 3111708 w 3512962"/>
              <a:gd name="connsiteY13" fmla="*/ 3275 h 1257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12962" h="1257833">
                <a:moveTo>
                  <a:pt x="3512962" y="22280"/>
                </a:moveTo>
                <a:lnTo>
                  <a:pt x="3201161" y="981904"/>
                </a:lnTo>
                <a:lnTo>
                  <a:pt x="3071410" y="969916"/>
                </a:lnTo>
                <a:cubicBezTo>
                  <a:pt x="2592205" y="935168"/>
                  <a:pt x="2047688" y="942331"/>
                  <a:pt x="1473775" y="999022"/>
                </a:cubicBezTo>
                <a:cubicBezTo>
                  <a:pt x="1014644" y="1044375"/>
                  <a:pt x="580166" y="1117134"/>
                  <a:pt x="187609" y="1209873"/>
                </a:cubicBezTo>
                <a:lnTo>
                  <a:pt x="0" y="1257833"/>
                </a:lnTo>
                <a:lnTo>
                  <a:pt x="77226" y="1041942"/>
                </a:lnTo>
                <a:cubicBezTo>
                  <a:pt x="148675" y="850490"/>
                  <a:pt x="224681" y="662855"/>
                  <a:pt x="304829" y="480065"/>
                </a:cubicBezTo>
                <a:lnTo>
                  <a:pt x="394190" y="284036"/>
                </a:lnTo>
                <a:lnTo>
                  <a:pt x="730188" y="199948"/>
                </a:lnTo>
                <a:lnTo>
                  <a:pt x="957616" y="151193"/>
                </a:lnTo>
                <a:lnTo>
                  <a:pt x="1160504" y="118764"/>
                </a:lnTo>
                <a:cubicBezTo>
                  <a:pt x="1323632" y="96046"/>
                  <a:pt x="1489304" y="76307"/>
                  <a:pt x="1656707" y="59771"/>
                </a:cubicBezTo>
                <a:cubicBezTo>
                  <a:pt x="2158919" y="10162"/>
                  <a:pt x="2651484" y="-8131"/>
                  <a:pt x="3111708" y="327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74000">
                <a:schemeClr val="accent2"/>
              </a:gs>
              <a:gs pos="83000">
                <a:schemeClr val="accent2"/>
              </a:gs>
              <a:gs pos="100000">
                <a:srgbClr val="005A94"/>
              </a:gs>
            </a:gsLst>
            <a:lin ang="0" scaled="1"/>
            <a:tileRect/>
          </a:gradFill>
          <a:ln w="6350">
            <a:noFill/>
          </a:ln>
          <a:effectLst/>
        </p:spPr>
        <p:txBody>
          <a:bodyPr vert="horz" wrap="square" lIns="468000" tIns="0" rIns="468000" bIns="180000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de-DE" b="1" dirty="0" smtClean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4"/>
          </p:nvPr>
        </p:nvSpPr>
        <p:spPr bwMode="auto">
          <a:xfrm rot="3945881">
            <a:off x="4008879" y="1802089"/>
            <a:ext cx="2338646" cy="943498"/>
          </a:xfrm>
          <a:custGeom>
            <a:avLst/>
            <a:gdLst>
              <a:gd name="connsiteX0" fmla="*/ 304829 w 3397422"/>
              <a:gd name="connsiteY0" fmla="*/ 480065 h 1257833"/>
              <a:gd name="connsiteX1" fmla="*/ 394190 w 3397422"/>
              <a:gd name="connsiteY1" fmla="*/ 284036 h 1257833"/>
              <a:gd name="connsiteX2" fmla="*/ 730188 w 3397422"/>
              <a:gd name="connsiteY2" fmla="*/ 199948 h 1257833"/>
              <a:gd name="connsiteX3" fmla="*/ 957616 w 3397422"/>
              <a:gd name="connsiteY3" fmla="*/ 151193 h 1257833"/>
              <a:gd name="connsiteX4" fmla="*/ 1160504 w 3397422"/>
              <a:gd name="connsiteY4" fmla="*/ 118764 h 1257833"/>
              <a:gd name="connsiteX5" fmla="*/ 1656707 w 3397422"/>
              <a:gd name="connsiteY5" fmla="*/ 59771 h 1257833"/>
              <a:gd name="connsiteX6" fmla="*/ 3111708 w 3397422"/>
              <a:gd name="connsiteY6" fmla="*/ 3275 h 1257833"/>
              <a:gd name="connsiteX7" fmla="*/ 3397422 w 3397422"/>
              <a:gd name="connsiteY7" fmla="*/ 16808 h 1257833"/>
              <a:gd name="connsiteX8" fmla="*/ 2970583 w 3397422"/>
              <a:gd name="connsiteY8" fmla="*/ 965003 h 1257833"/>
              <a:gd name="connsiteX9" fmla="*/ 2700322 w 3397422"/>
              <a:gd name="connsiteY9" fmla="*/ 951833 h 1257833"/>
              <a:gd name="connsiteX10" fmla="*/ 1473775 w 3397422"/>
              <a:gd name="connsiteY10" fmla="*/ 999022 h 1257833"/>
              <a:gd name="connsiteX11" fmla="*/ 187609 w 3397422"/>
              <a:gd name="connsiteY11" fmla="*/ 1209873 h 1257833"/>
              <a:gd name="connsiteX12" fmla="*/ 0 w 3397422"/>
              <a:gd name="connsiteY12" fmla="*/ 1257833 h 1257833"/>
              <a:gd name="connsiteX13" fmla="*/ 77226 w 3397422"/>
              <a:gd name="connsiteY13" fmla="*/ 1041942 h 1257833"/>
              <a:gd name="connsiteX14" fmla="*/ 304829 w 3397422"/>
              <a:gd name="connsiteY14" fmla="*/ 480065 h 1257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97422" h="1257833">
                <a:moveTo>
                  <a:pt x="304829" y="480065"/>
                </a:moveTo>
                <a:lnTo>
                  <a:pt x="394190" y="284036"/>
                </a:lnTo>
                <a:lnTo>
                  <a:pt x="730188" y="199948"/>
                </a:lnTo>
                <a:lnTo>
                  <a:pt x="957616" y="151193"/>
                </a:lnTo>
                <a:lnTo>
                  <a:pt x="1160504" y="118764"/>
                </a:lnTo>
                <a:cubicBezTo>
                  <a:pt x="1323632" y="96046"/>
                  <a:pt x="1489304" y="76307"/>
                  <a:pt x="1656707" y="59771"/>
                </a:cubicBezTo>
                <a:cubicBezTo>
                  <a:pt x="2158919" y="10162"/>
                  <a:pt x="2651484" y="-8131"/>
                  <a:pt x="3111708" y="3275"/>
                </a:cubicBezTo>
                <a:lnTo>
                  <a:pt x="3397422" y="16808"/>
                </a:lnTo>
                <a:lnTo>
                  <a:pt x="2970583" y="965003"/>
                </a:lnTo>
                <a:lnTo>
                  <a:pt x="2700322" y="951833"/>
                </a:lnTo>
                <a:cubicBezTo>
                  <a:pt x="2318109" y="941845"/>
                  <a:pt x="1904210" y="956504"/>
                  <a:pt x="1473775" y="999022"/>
                </a:cubicBezTo>
                <a:cubicBezTo>
                  <a:pt x="1014644" y="1044375"/>
                  <a:pt x="580166" y="1117134"/>
                  <a:pt x="187609" y="1209873"/>
                </a:cubicBezTo>
                <a:lnTo>
                  <a:pt x="0" y="1257833"/>
                </a:lnTo>
                <a:lnTo>
                  <a:pt x="77226" y="1041942"/>
                </a:lnTo>
                <a:cubicBezTo>
                  <a:pt x="148675" y="850490"/>
                  <a:pt x="224681" y="662855"/>
                  <a:pt x="304829" y="48006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74000">
                <a:schemeClr val="accent2"/>
              </a:gs>
              <a:gs pos="83000">
                <a:schemeClr val="accent2"/>
              </a:gs>
              <a:gs pos="100000">
                <a:srgbClr val="005A94"/>
              </a:gs>
            </a:gsLst>
            <a:lin ang="0" scaled="1"/>
            <a:tileRect/>
          </a:gradFill>
          <a:ln w="6350">
            <a:noFill/>
          </a:ln>
          <a:effectLst/>
        </p:spPr>
        <p:txBody>
          <a:bodyPr vert="horz" wrap="square" lIns="468000" tIns="0" rIns="468000" bIns="180000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de-DE" b="1" dirty="0" smtClean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5"/>
          </p:nvPr>
        </p:nvSpPr>
        <p:spPr bwMode="auto">
          <a:xfrm>
            <a:off x="3635406" y="3137206"/>
            <a:ext cx="2434649" cy="826454"/>
          </a:xfrm>
          <a:custGeom>
            <a:avLst/>
            <a:gdLst>
              <a:gd name="connsiteX0" fmla="*/ 441874 w 3568218"/>
              <a:gd name="connsiteY0" fmla="*/ 0 h 1129188"/>
              <a:gd name="connsiteX1" fmla="*/ 3568218 w 3568218"/>
              <a:gd name="connsiteY1" fmla="*/ 0 h 1129188"/>
              <a:gd name="connsiteX2" fmla="*/ 3526317 w 3568218"/>
              <a:gd name="connsiteY2" fmla="*/ 164987 h 1129188"/>
              <a:gd name="connsiteX3" fmla="*/ 3118192 w 3568218"/>
              <a:gd name="connsiteY3" fmla="*/ 959358 h 1129188"/>
              <a:gd name="connsiteX4" fmla="*/ 3027460 w 3568218"/>
              <a:gd name="connsiteY4" fmla="*/ 1069799 h 1129188"/>
              <a:gd name="connsiteX5" fmla="*/ 2486503 w 3568218"/>
              <a:gd name="connsiteY5" fmla="*/ 1112690 h 1129188"/>
              <a:gd name="connsiteX6" fmla="*/ 1336131 w 3568218"/>
              <a:gd name="connsiteY6" fmla="*/ 1117628 h 1129188"/>
              <a:gd name="connsiteX7" fmla="*/ 190570 w 3568218"/>
              <a:gd name="connsiteY7" fmla="*/ 1012441 h 1129188"/>
              <a:gd name="connsiteX8" fmla="*/ 0 w 3568218"/>
              <a:gd name="connsiteY8" fmla="*/ 982116 h 1129188"/>
              <a:gd name="connsiteX9" fmla="*/ 0 w 3568218"/>
              <a:gd name="connsiteY9" fmla="*/ 955969 h 1129188"/>
              <a:gd name="connsiteX10" fmla="*/ 70127 w 3568218"/>
              <a:gd name="connsiteY10" fmla="*/ 779389 h 1129188"/>
              <a:gd name="connsiteX11" fmla="*/ 333781 w 3568218"/>
              <a:gd name="connsiteY11" fmla="*/ 206908 h 1129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568218" h="1129188">
                <a:moveTo>
                  <a:pt x="441874" y="0"/>
                </a:moveTo>
                <a:lnTo>
                  <a:pt x="3568218" y="0"/>
                </a:lnTo>
                <a:lnTo>
                  <a:pt x="3526317" y="164987"/>
                </a:lnTo>
                <a:cubicBezTo>
                  <a:pt x="3442716" y="439622"/>
                  <a:pt x="3304408" y="711858"/>
                  <a:pt x="3118192" y="959358"/>
                </a:cubicBezTo>
                <a:lnTo>
                  <a:pt x="3027460" y="1069799"/>
                </a:lnTo>
                <a:lnTo>
                  <a:pt x="2486503" y="1112690"/>
                </a:lnTo>
                <a:cubicBezTo>
                  <a:pt x="2112749" y="1132752"/>
                  <a:pt x="1726276" y="1134663"/>
                  <a:pt x="1336131" y="1117628"/>
                </a:cubicBezTo>
                <a:cubicBezTo>
                  <a:pt x="945987" y="1100593"/>
                  <a:pt x="561152" y="1065003"/>
                  <a:pt x="190570" y="1012441"/>
                </a:cubicBezTo>
                <a:lnTo>
                  <a:pt x="0" y="982116"/>
                </a:lnTo>
                <a:lnTo>
                  <a:pt x="0" y="955969"/>
                </a:lnTo>
                <a:lnTo>
                  <a:pt x="70127" y="779389"/>
                </a:lnTo>
                <a:cubicBezTo>
                  <a:pt x="147983" y="593341"/>
                  <a:pt x="236040" y="401750"/>
                  <a:pt x="333781" y="20690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74000">
                <a:schemeClr val="accent2"/>
              </a:gs>
              <a:gs pos="83000">
                <a:schemeClr val="accent2"/>
              </a:gs>
              <a:gs pos="100000">
                <a:srgbClr val="005A94"/>
              </a:gs>
            </a:gsLst>
            <a:lin ang="10800000" scaled="1"/>
            <a:tileRect/>
          </a:gradFill>
          <a:ln w="6350">
            <a:noFill/>
          </a:ln>
          <a:effectLst/>
        </p:spPr>
        <p:txBody>
          <a:bodyPr vert="horz" wrap="square" lIns="468000" tIns="0" rIns="468000" bIns="0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de-DE" b="1" dirty="0" smtClean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20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937356056"/>
      </p:ext>
    </p:extLst>
  </p:cSld>
  <p:clrMapOvr>
    <a:masterClrMapping/>
  </p:clrMapOvr>
  <p:hf hdr="0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-Inhalte-mit Überschrift-Abhaengigk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FXSHAPE"/>
          <p:cNvSpPr>
            <a:spLocks noGrp="1"/>
          </p:cNvSpPr>
          <p:nvPr>
            <p:ph type="ftr" sz="quarter" idx="2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2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494CE5E-6335-4072-B3DC-D06D110647D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24562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sz="quarter" idx="10"/>
          </p:nvPr>
        </p:nvSpPr>
        <p:spPr>
          <a:xfrm>
            <a:off x="365740" y="1655410"/>
            <a:ext cx="4158541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8" name="IFXSHAPE"/>
          <p:cNvSpPr>
            <a:spLocks noGrp="1"/>
          </p:cNvSpPr>
          <p:nvPr>
            <p:ph type="body" sz="quarter" idx="15" hasCustomPrompt="1"/>
          </p:nvPr>
        </p:nvSpPr>
        <p:spPr>
          <a:xfrm>
            <a:off x="365740" y="1335280"/>
            <a:ext cx="4158541" cy="27000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4" name="IFXSHAPE"/>
          <p:cNvSpPr>
            <a:spLocks noGrp="1"/>
          </p:cNvSpPr>
          <p:nvPr>
            <p:ph sz="quarter" idx="11"/>
          </p:nvPr>
        </p:nvSpPr>
        <p:spPr>
          <a:xfrm>
            <a:off x="4632137" y="1655620"/>
            <a:ext cx="4158164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6" hasCustomPrompt="1"/>
          </p:nvPr>
        </p:nvSpPr>
        <p:spPr>
          <a:xfrm>
            <a:off x="4631759" y="1335280"/>
            <a:ext cx="4158541" cy="27000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2" name="IFXSHAPE"/>
          <p:cNvSpPr>
            <a:spLocks noGrp="1"/>
          </p:cNvSpPr>
          <p:nvPr>
            <p:ph sz="quarter" idx="17"/>
          </p:nvPr>
        </p:nvSpPr>
        <p:spPr>
          <a:xfrm>
            <a:off x="365739" y="3302092"/>
            <a:ext cx="4158541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18" hasCustomPrompt="1"/>
          </p:nvPr>
        </p:nvSpPr>
        <p:spPr>
          <a:xfrm>
            <a:off x="365739" y="2981962"/>
            <a:ext cx="4158541" cy="27000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4" name="IFXSHAPE"/>
          <p:cNvSpPr>
            <a:spLocks noGrp="1"/>
          </p:cNvSpPr>
          <p:nvPr>
            <p:ph sz="quarter" idx="19"/>
          </p:nvPr>
        </p:nvSpPr>
        <p:spPr>
          <a:xfrm>
            <a:off x="4626013" y="3296179"/>
            <a:ext cx="4158541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538163" indent="-269081">
              <a:defRPr lang="de-DE" dirty="0" smtClean="0"/>
            </a:lvl1pPr>
            <a:lvl2pPr marL="809625" indent="-269081"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4627040" y="2981962"/>
            <a:ext cx="4158541" cy="27000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538163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47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3842905" y="2085696"/>
            <a:ext cx="1458190" cy="1458000"/>
          </a:xfrm>
          <a:custGeom>
            <a:avLst/>
            <a:gdLst>
              <a:gd name="connsiteX0" fmla="*/ 1604928 w 1673548"/>
              <a:gd name="connsiteY0" fmla="*/ 874942 h 1678907"/>
              <a:gd name="connsiteX1" fmla="*/ 1640928 w 1673548"/>
              <a:gd name="connsiteY1" fmla="*/ 874942 h 1678907"/>
              <a:gd name="connsiteX2" fmla="*/ 1631453 w 1673548"/>
              <a:gd name="connsiteY2" fmla="*/ 982326 h 1678907"/>
              <a:gd name="connsiteX3" fmla="*/ 997347 w 1673548"/>
              <a:gd name="connsiteY3" fmla="*/ 1632486 h 1678907"/>
              <a:gd name="connsiteX4" fmla="*/ 939888 w 1673548"/>
              <a:gd name="connsiteY4" fmla="*/ 1638279 h 1678907"/>
              <a:gd name="connsiteX5" fmla="*/ 939888 w 1673548"/>
              <a:gd name="connsiteY5" fmla="*/ 1678907 h 1678907"/>
              <a:gd name="connsiteX6" fmla="*/ 872264 w 1673548"/>
              <a:gd name="connsiteY6" fmla="*/ 1645095 h 1678907"/>
              <a:gd name="connsiteX7" fmla="*/ 870104 w 1673548"/>
              <a:gd name="connsiteY7" fmla="*/ 1645313 h 1678907"/>
              <a:gd name="connsiteX8" fmla="*/ 870104 w 1673548"/>
              <a:gd name="connsiteY8" fmla="*/ 1644015 h 1678907"/>
              <a:gd name="connsiteX9" fmla="*/ 831888 w 1673548"/>
              <a:gd name="connsiteY9" fmla="*/ 1624907 h 1678907"/>
              <a:gd name="connsiteX10" fmla="*/ 939888 w 1673548"/>
              <a:gd name="connsiteY10" fmla="*/ 1570907 h 1678907"/>
              <a:gd name="connsiteX11" fmla="*/ 939888 w 1673548"/>
              <a:gd name="connsiteY11" fmla="*/ 1602278 h 1678907"/>
              <a:gd name="connsiteX12" fmla="*/ 990092 w 1673548"/>
              <a:gd name="connsiteY12" fmla="*/ 1597217 h 1678907"/>
              <a:gd name="connsiteX13" fmla="*/ 1596015 w 1673548"/>
              <a:gd name="connsiteY13" fmla="*/ 975953 h 1678907"/>
              <a:gd name="connsiteX14" fmla="*/ 54000 w 1673548"/>
              <a:gd name="connsiteY14" fmla="*/ 825019 h 1678907"/>
              <a:gd name="connsiteX15" fmla="*/ 108000 w 1673548"/>
              <a:gd name="connsiteY15" fmla="*/ 933019 h 1678907"/>
              <a:gd name="connsiteX16" fmla="*/ 68405 w 1673548"/>
              <a:gd name="connsiteY16" fmla="*/ 933019 h 1678907"/>
              <a:gd name="connsiteX17" fmla="*/ 72193 w 1673548"/>
              <a:gd name="connsiteY17" fmla="*/ 975953 h 1678907"/>
              <a:gd name="connsiteX18" fmla="*/ 678116 w 1673548"/>
              <a:gd name="connsiteY18" fmla="*/ 1597217 h 1678907"/>
              <a:gd name="connsiteX19" fmla="*/ 798104 w 1673548"/>
              <a:gd name="connsiteY19" fmla="*/ 1609313 h 1678907"/>
              <a:gd name="connsiteX20" fmla="*/ 798104 w 1673548"/>
              <a:gd name="connsiteY20" fmla="*/ 1645313 h 1678907"/>
              <a:gd name="connsiteX21" fmla="*/ 670861 w 1673548"/>
              <a:gd name="connsiteY21" fmla="*/ 1632486 h 1678907"/>
              <a:gd name="connsiteX22" fmla="*/ 36755 w 1673548"/>
              <a:gd name="connsiteY22" fmla="*/ 982326 h 1678907"/>
              <a:gd name="connsiteX23" fmla="*/ 32405 w 1673548"/>
              <a:gd name="connsiteY23" fmla="*/ 933019 h 1678907"/>
              <a:gd name="connsiteX24" fmla="*/ 0 w 1673548"/>
              <a:gd name="connsiteY24" fmla="*/ 933019 h 1678907"/>
              <a:gd name="connsiteX25" fmla="*/ 27545 w 1673548"/>
              <a:gd name="connsiteY25" fmla="*/ 877930 h 1678907"/>
              <a:gd name="connsiteX26" fmla="*/ 27281 w 1673548"/>
              <a:gd name="connsiteY26" fmla="*/ 874942 h 1678907"/>
              <a:gd name="connsiteX27" fmla="*/ 29039 w 1673548"/>
              <a:gd name="connsiteY27" fmla="*/ 874942 h 1678907"/>
              <a:gd name="connsiteX28" fmla="*/ 836774 w 1673548"/>
              <a:gd name="connsiteY28" fmla="*/ 119453 h 1678907"/>
              <a:gd name="connsiteX29" fmla="*/ 1556774 w 1673548"/>
              <a:gd name="connsiteY29" fmla="*/ 839453 h 1678907"/>
              <a:gd name="connsiteX30" fmla="*/ 836774 w 1673548"/>
              <a:gd name="connsiteY30" fmla="*/ 1559453 h 1678907"/>
              <a:gd name="connsiteX31" fmla="*/ 116774 w 1673548"/>
              <a:gd name="connsiteY31" fmla="*/ 839453 h 1678907"/>
              <a:gd name="connsiteX32" fmla="*/ 836774 w 1673548"/>
              <a:gd name="connsiteY32" fmla="*/ 119453 h 1678907"/>
              <a:gd name="connsiteX33" fmla="*/ 870104 w 1673548"/>
              <a:gd name="connsiteY33" fmla="*/ 32571 h 1678907"/>
              <a:gd name="connsiteX34" fmla="*/ 997347 w 1673548"/>
              <a:gd name="connsiteY34" fmla="*/ 45398 h 1678907"/>
              <a:gd name="connsiteX35" fmla="*/ 1631453 w 1673548"/>
              <a:gd name="connsiteY35" fmla="*/ 695559 h 1678907"/>
              <a:gd name="connsiteX36" fmla="*/ 1635239 w 1673548"/>
              <a:gd name="connsiteY36" fmla="*/ 738471 h 1678907"/>
              <a:gd name="connsiteX37" fmla="*/ 1673548 w 1673548"/>
              <a:gd name="connsiteY37" fmla="*/ 738471 h 1678907"/>
              <a:gd name="connsiteX38" fmla="*/ 1619548 w 1673548"/>
              <a:gd name="connsiteY38" fmla="*/ 846471 h 1678907"/>
              <a:gd name="connsiteX39" fmla="*/ 1565548 w 1673548"/>
              <a:gd name="connsiteY39" fmla="*/ 738471 h 1678907"/>
              <a:gd name="connsiteX40" fmla="*/ 1599239 w 1673548"/>
              <a:gd name="connsiteY40" fmla="*/ 738471 h 1678907"/>
              <a:gd name="connsiteX41" fmla="*/ 1596015 w 1673548"/>
              <a:gd name="connsiteY41" fmla="*/ 701932 h 1678907"/>
              <a:gd name="connsiteX42" fmla="*/ 990092 w 1673548"/>
              <a:gd name="connsiteY42" fmla="*/ 80667 h 1678907"/>
              <a:gd name="connsiteX43" fmla="*/ 870104 w 1673548"/>
              <a:gd name="connsiteY43" fmla="*/ 68571 h 1678907"/>
              <a:gd name="connsiteX44" fmla="*/ 743026 w 1673548"/>
              <a:gd name="connsiteY44" fmla="*/ 0 h 1678907"/>
              <a:gd name="connsiteX45" fmla="*/ 851026 w 1673548"/>
              <a:gd name="connsiteY45" fmla="*/ 54000 h 1678907"/>
              <a:gd name="connsiteX46" fmla="*/ 743026 w 1673548"/>
              <a:gd name="connsiteY46" fmla="*/ 108000 h 1678907"/>
              <a:gd name="connsiteX47" fmla="*/ 743026 w 1673548"/>
              <a:gd name="connsiteY47" fmla="*/ 74124 h 1678907"/>
              <a:gd name="connsiteX48" fmla="*/ 678116 w 1673548"/>
              <a:gd name="connsiteY48" fmla="*/ 80667 h 1678907"/>
              <a:gd name="connsiteX49" fmla="*/ 72193 w 1673548"/>
              <a:gd name="connsiteY49" fmla="*/ 701932 h 1678907"/>
              <a:gd name="connsiteX50" fmla="*/ 63281 w 1673548"/>
              <a:gd name="connsiteY50" fmla="*/ 802942 h 1678907"/>
              <a:gd name="connsiteX51" fmla="*/ 27281 w 1673548"/>
              <a:gd name="connsiteY51" fmla="*/ 802942 h 1678907"/>
              <a:gd name="connsiteX52" fmla="*/ 36755 w 1673548"/>
              <a:gd name="connsiteY52" fmla="*/ 695559 h 1678907"/>
              <a:gd name="connsiteX53" fmla="*/ 670861 w 1673548"/>
              <a:gd name="connsiteY53" fmla="*/ 45398 h 1678907"/>
              <a:gd name="connsiteX54" fmla="*/ 743026 w 1673548"/>
              <a:gd name="connsiteY54" fmla="*/ 38123 h 1678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673548" h="1678907">
                <a:moveTo>
                  <a:pt x="1604928" y="874942"/>
                </a:moveTo>
                <a:lnTo>
                  <a:pt x="1640928" y="874942"/>
                </a:lnTo>
                <a:lnTo>
                  <a:pt x="1631453" y="982326"/>
                </a:lnTo>
                <a:cubicBezTo>
                  <a:pt x="1573262" y="1308097"/>
                  <a:pt x="1320313" y="1566398"/>
                  <a:pt x="997347" y="1632486"/>
                </a:cubicBezTo>
                <a:lnTo>
                  <a:pt x="939888" y="1638279"/>
                </a:lnTo>
                <a:lnTo>
                  <a:pt x="939888" y="1678907"/>
                </a:lnTo>
                <a:lnTo>
                  <a:pt x="872264" y="1645095"/>
                </a:lnTo>
                <a:lnTo>
                  <a:pt x="870104" y="1645313"/>
                </a:lnTo>
                <a:lnTo>
                  <a:pt x="870104" y="1644015"/>
                </a:lnTo>
                <a:lnTo>
                  <a:pt x="831888" y="1624907"/>
                </a:lnTo>
                <a:lnTo>
                  <a:pt x="939888" y="1570907"/>
                </a:lnTo>
                <a:lnTo>
                  <a:pt x="939888" y="1602278"/>
                </a:lnTo>
                <a:lnTo>
                  <a:pt x="990092" y="1597217"/>
                </a:lnTo>
                <a:cubicBezTo>
                  <a:pt x="1298703" y="1534067"/>
                  <a:pt x="1540410" y="1287246"/>
                  <a:pt x="1596015" y="975953"/>
                </a:cubicBezTo>
                <a:close/>
                <a:moveTo>
                  <a:pt x="54000" y="825019"/>
                </a:moveTo>
                <a:lnTo>
                  <a:pt x="108000" y="933019"/>
                </a:lnTo>
                <a:lnTo>
                  <a:pt x="68405" y="933019"/>
                </a:lnTo>
                <a:lnTo>
                  <a:pt x="72193" y="975953"/>
                </a:lnTo>
                <a:cubicBezTo>
                  <a:pt x="127798" y="1287246"/>
                  <a:pt x="369505" y="1534067"/>
                  <a:pt x="678116" y="1597217"/>
                </a:cubicBezTo>
                <a:lnTo>
                  <a:pt x="798104" y="1609313"/>
                </a:lnTo>
                <a:lnTo>
                  <a:pt x="798104" y="1645313"/>
                </a:lnTo>
                <a:lnTo>
                  <a:pt x="670861" y="1632486"/>
                </a:lnTo>
                <a:cubicBezTo>
                  <a:pt x="347895" y="1566398"/>
                  <a:pt x="94946" y="1308097"/>
                  <a:pt x="36755" y="982326"/>
                </a:cubicBezTo>
                <a:lnTo>
                  <a:pt x="32405" y="933019"/>
                </a:lnTo>
                <a:lnTo>
                  <a:pt x="0" y="933019"/>
                </a:lnTo>
                <a:lnTo>
                  <a:pt x="27545" y="877930"/>
                </a:lnTo>
                <a:lnTo>
                  <a:pt x="27281" y="874942"/>
                </a:lnTo>
                <a:lnTo>
                  <a:pt x="29039" y="874942"/>
                </a:lnTo>
                <a:close/>
                <a:moveTo>
                  <a:pt x="836774" y="119453"/>
                </a:moveTo>
                <a:cubicBezTo>
                  <a:pt x="1234419" y="119453"/>
                  <a:pt x="1556774" y="441808"/>
                  <a:pt x="1556774" y="839453"/>
                </a:cubicBezTo>
                <a:cubicBezTo>
                  <a:pt x="1556774" y="1237098"/>
                  <a:pt x="1234419" y="1559453"/>
                  <a:pt x="836774" y="1559453"/>
                </a:cubicBezTo>
                <a:cubicBezTo>
                  <a:pt x="439129" y="1559453"/>
                  <a:pt x="116774" y="1237098"/>
                  <a:pt x="116774" y="839453"/>
                </a:cubicBezTo>
                <a:cubicBezTo>
                  <a:pt x="116774" y="441808"/>
                  <a:pt x="439129" y="119453"/>
                  <a:pt x="836774" y="119453"/>
                </a:cubicBezTo>
                <a:close/>
                <a:moveTo>
                  <a:pt x="870104" y="32571"/>
                </a:moveTo>
                <a:lnTo>
                  <a:pt x="997347" y="45398"/>
                </a:lnTo>
                <a:cubicBezTo>
                  <a:pt x="1320313" y="111487"/>
                  <a:pt x="1573262" y="369787"/>
                  <a:pt x="1631453" y="695559"/>
                </a:cubicBezTo>
                <a:lnTo>
                  <a:pt x="1635239" y="738471"/>
                </a:lnTo>
                <a:lnTo>
                  <a:pt x="1673548" y="738471"/>
                </a:lnTo>
                <a:lnTo>
                  <a:pt x="1619548" y="846471"/>
                </a:lnTo>
                <a:lnTo>
                  <a:pt x="1565548" y="738471"/>
                </a:lnTo>
                <a:lnTo>
                  <a:pt x="1599239" y="738471"/>
                </a:lnTo>
                <a:lnTo>
                  <a:pt x="1596015" y="701932"/>
                </a:lnTo>
                <a:cubicBezTo>
                  <a:pt x="1540410" y="390640"/>
                  <a:pt x="1298703" y="143819"/>
                  <a:pt x="990092" y="80667"/>
                </a:cubicBezTo>
                <a:lnTo>
                  <a:pt x="870104" y="68571"/>
                </a:lnTo>
                <a:close/>
                <a:moveTo>
                  <a:pt x="743026" y="0"/>
                </a:moveTo>
                <a:lnTo>
                  <a:pt x="851026" y="54000"/>
                </a:lnTo>
                <a:lnTo>
                  <a:pt x="743026" y="108000"/>
                </a:lnTo>
                <a:lnTo>
                  <a:pt x="743026" y="74124"/>
                </a:lnTo>
                <a:lnTo>
                  <a:pt x="678116" y="80667"/>
                </a:lnTo>
                <a:cubicBezTo>
                  <a:pt x="369505" y="143819"/>
                  <a:pt x="127798" y="390640"/>
                  <a:pt x="72193" y="701932"/>
                </a:cubicBezTo>
                <a:lnTo>
                  <a:pt x="63281" y="802942"/>
                </a:lnTo>
                <a:lnTo>
                  <a:pt x="27281" y="802942"/>
                </a:lnTo>
                <a:lnTo>
                  <a:pt x="36755" y="695559"/>
                </a:lnTo>
                <a:cubicBezTo>
                  <a:pt x="94946" y="369787"/>
                  <a:pt x="347895" y="111487"/>
                  <a:pt x="670861" y="45398"/>
                </a:cubicBezTo>
                <a:lnTo>
                  <a:pt x="743026" y="3812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0" name="IFXSHAPE"/>
          <p:cNvSpPr>
            <a:spLocks noGrp="1"/>
          </p:cNvSpPr>
          <p:nvPr>
            <p:ph type="dt" sz="half" idx="2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266826456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-Inhalte_Quadr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2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8E28972-E968-47C2-9E12-0C23237AAAE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40" y="251101"/>
            <a:ext cx="8419277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5" name="IFXSHAPE"/>
          <p:cNvSpPr>
            <a:spLocks noGrp="1"/>
          </p:cNvSpPr>
          <p:nvPr>
            <p:ph sz="quarter" idx="15"/>
          </p:nvPr>
        </p:nvSpPr>
        <p:spPr bwMode="auto">
          <a:xfrm>
            <a:off x="4632849" y="1335740"/>
            <a:ext cx="3732524" cy="1539000"/>
          </a:xfrm>
          <a:custGeom>
            <a:avLst/>
            <a:gdLst>
              <a:gd name="connsiteX0" fmla="*/ 0 w 4976051"/>
              <a:gd name="connsiteY0" fmla="*/ 0 h 2052000"/>
              <a:gd name="connsiteX1" fmla="*/ 4976051 w 4976051"/>
              <a:gd name="connsiteY1" fmla="*/ 0 h 2052000"/>
              <a:gd name="connsiteX2" fmla="*/ 4976051 w 4976051"/>
              <a:gd name="connsiteY2" fmla="*/ 2052000 h 2052000"/>
              <a:gd name="connsiteX3" fmla="*/ 1014894 w 4976051"/>
              <a:gd name="connsiteY3" fmla="*/ 2052000 h 2052000"/>
              <a:gd name="connsiteX4" fmla="*/ 45318 w 4976051"/>
              <a:gd name="connsiteY4" fmla="*/ 977576 h 2052000"/>
              <a:gd name="connsiteX5" fmla="*/ 0 w 4976051"/>
              <a:gd name="connsiteY5" fmla="*/ 975288 h 20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6051" h="2052000">
                <a:moveTo>
                  <a:pt x="0" y="0"/>
                </a:moveTo>
                <a:lnTo>
                  <a:pt x="4976051" y="0"/>
                </a:lnTo>
                <a:lnTo>
                  <a:pt x="4976051" y="2052000"/>
                </a:lnTo>
                <a:lnTo>
                  <a:pt x="1014894" y="2052000"/>
                </a:lnTo>
                <a:cubicBezTo>
                  <a:pt x="1014894" y="1492811"/>
                  <a:pt x="589915" y="1032883"/>
                  <a:pt x="45318" y="977576"/>
                </a:cubicBezTo>
                <a:lnTo>
                  <a:pt x="0" y="975288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72000" tIns="72000" rIns="72000" bIns="7200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8" name="IFXSHAPE"/>
          <p:cNvSpPr>
            <a:spLocks noGrp="1"/>
          </p:cNvSpPr>
          <p:nvPr>
            <p:ph sz="quarter" idx="13"/>
          </p:nvPr>
        </p:nvSpPr>
        <p:spPr bwMode="auto">
          <a:xfrm>
            <a:off x="791088" y="2979298"/>
            <a:ext cx="3732151" cy="1539000"/>
          </a:xfrm>
          <a:custGeom>
            <a:avLst/>
            <a:gdLst>
              <a:gd name="connsiteX0" fmla="*/ 0 w 4975554"/>
              <a:gd name="connsiteY0" fmla="*/ 0 h 2052000"/>
              <a:gd name="connsiteX1" fmla="*/ 3973791 w 4975554"/>
              <a:gd name="connsiteY1" fmla="*/ 0 h 2052000"/>
              <a:gd name="connsiteX2" fmla="*/ 3982502 w 4975554"/>
              <a:gd name="connsiteY2" fmla="*/ 86412 h 2052000"/>
              <a:gd name="connsiteX3" fmla="*/ 4930136 w 4975554"/>
              <a:gd name="connsiteY3" fmla="*/ 943178 h 2052000"/>
              <a:gd name="connsiteX4" fmla="*/ 4975554 w 4975554"/>
              <a:gd name="connsiteY4" fmla="*/ 945472 h 2052000"/>
              <a:gd name="connsiteX5" fmla="*/ 4975554 w 4975554"/>
              <a:gd name="connsiteY5" fmla="*/ 2052000 h 2052000"/>
              <a:gd name="connsiteX6" fmla="*/ 0 w 4975554"/>
              <a:gd name="connsiteY6" fmla="*/ 2052000 h 20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5554" h="2052000">
                <a:moveTo>
                  <a:pt x="0" y="0"/>
                </a:moveTo>
                <a:lnTo>
                  <a:pt x="3973791" y="0"/>
                </a:lnTo>
                <a:lnTo>
                  <a:pt x="3982502" y="86412"/>
                </a:lnTo>
                <a:cubicBezTo>
                  <a:pt x="4076015" y="543397"/>
                  <a:pt x="4458152" y="895246"/>
                  <a:pt x="4930136" y="943178"/>
                </a:cubicBezTo>
                <a:lnTo>
                  <a:pt x="4975554" y="945472"/>
                </a:lnTo>
                <a:lnTo>
                  <a:pt x="4975554" y="2052000"/>
                </a:lnTo>
                <a:lnTo>
                  <a:pt x="0" y="2052000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72000" tIns="72000" rIns="756000" bIns="7200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4" name="IFXSHAPE"/>
          <p:cNvSpPr>
            <a:spLocks noGrp="1"/>
          </p:cNvSpPr>
          <p:nvPr>
            <p:ph sz="quarter" idx="10"/>
          </p:nvPr>
        </p:nvSpPr>
        <p:spPr bwMode="auto">
          <a:xfrm>
            <a:off x="791087" y="1335740"/>
            <a:ext cx="3731886" cy="1539000"/>
          </a:xfrm>
          <a:custGeom>
            <a:avLst/>
            <a:gdLst>
              <a:gd name="connsiteX0" fmla="*/ 0 w 4975200"/>
              <a:gd name="connsiteY0" fmla="*/ 0 h 2052000"/>
              <a:gd name="connsiteX1" fmla="*/ 4975200 w 4975200"/>
              <a:gd name="connsiteY1" fmla="*/ 0 h 2052000"/>
              <a:gd name="connsiteX2" fmla="*/ 4975200 w 4975200"/>
              <a:gd name="connsiteY2" fmla="*/ 975352 h 2052000"/>
              <a:gd name="connsiteX3" fmla="*/ 4931148 w 4975200"/>
              <a:gd name="connsiteY3" fmla="*/ 977576 h 2052000"/>
              <a:gd name="connsiteX4" fmla="*/ 4931128 w 4975200"/>
              <a:gd name="connsiteY4" fmla="*/ 977579 h 2052000"/>
              <a:gd name="connsiteX5" fmla="*/ 4830513 w 4975200"/>
              <a:gd name="connsiteY5" fmla="*/ 992613 h 2052000"/>
              <a:gd name="connsiteX6" fmla="*/ 4827113 w 4975200"/>
              <a:gd name="connsiteY6" fmla="*/ 993454 h 2052000"/>
              <a:gd name="connsiteX7" fmla="*/ 4823914 w 4975200"/>
              <a:gd name="connsiteY7" fmla="*/ 993942 h 2052000"/>
              <a:gd name="connsiteX8" fmla="*/ 4793446 w 4975200"/>
              <a:gd name="connsiteY8" fmla="*/ 1001776 h 2052000"/>
              <a:gd name="connsiteX9" fmla="*/ 4733128 w 4975200"/>
              <a:gd name="connsiteY9" fmla="*/ 1016687 h 2052000"/>
              <a:gd name="connsiteX10" fmla="*/ 4726583 w 4975200"/>
              <a:gd name="connsiteY10" fmla="*/ 1018968 h 2052000"/>
              <a:gd name="connsiteX11" fmla="*/ 4720413 w 4975200"/>
              <a:gd name="connsiteY11" fmla="*/ 1020555 h 2052000"/>
              <a:gd name="connsiteX12" fmla="*/ 4687921 w 4975200"/>
              <a:gd name="connsiteY12" fmla="*/ 1032447 h 2052000"/>
              <a:gd name="connsiteX13" fmla="*/ 4639442 w 4975200"/>
              <a:gd name="connsiteY13" fmla="*/ 1049348 h 2052000"/>
              <a:gd name="connsiteX14" fmla="*/ 4630050 w 4975200"/>
              <a:gd name="connsiteY14" fmla="*/ 1053628 h 2052000"/>
              <a:gd name="connsiteX15" fmla="*/ 4621187 w 4975200"/>
              <a:gd name="connsiteY15" fmla="*/ 1056872 h 2052000"/>
              <a:gd name="connsiteX16" fmla="*/ 4590652 w 4975200"/>
              <a:gd name="connsiteY16" fmla="*/ 1071581 h 2052000"/>
              <a:gd name="connsiteX17" fmla="*/ 4549901 w 4975200"/>
              <a:gd name="connsiteY17" fmla="*/ 1090152 h 2052000"/>
              <a:gd name="connsiteX18" fmla="*/ 4538005 w 4975200"/>
              <a:gd name="connsiteY18" fmla="*/ 1096943 h 2052000"/>
              <a:gd name="connsiteX19" fmla="*/ 4526780 w 4975200"/>
              <a:gd name="connsiteY19" fmla="*/ 1102350 h 2052000"/>
              <a:gd name="connsiteX20" fmla="*/ 4499438 w 4975200"/>
              <a:gd name="connsiteY20" fmla="*/ 1118961 h 2052000"/>
              <a:gd name="connsiteX21" fmla="*/ 4464952 w 4975200"/>
              <a:gd name="connsiteY21" fmla="*/ 1138649 h 2052000"/>
              <a:gd name="connsiteX22" fmla="*/ 4450937 w 4975200"/>
              <a:gd name="connsiteY22" fmla="*/ 1148426 h 2052000"/>
              <a:gd name="connsiteX23" fmla="*/ 4437734 w 4975200"/>
              <a:gd name="connsiteY23" fmla="*/ 1156447 h 2052000"/>
              <a:gd name="connsiteX24" fmla="*/ 4414032 w 4975200"/>
              <a:gd name="connsiteY24" fmla="*/ 1174171 h 2052000"/>
              <a:gd name="connsiteX25" fmla="*/ 4385044 w 4975200"/>
              <a:gd name="connsiteY25" fmla="*/ 1194393 h 2052000"/>
              <a:gd name="connsiteX26" fmla="*/ 4376584 w 4975200"/>
              <a:gd name="connsiteY26" fmla="*/ 1202174 h 2052000"/>
              <a:gd name="connsiteX27" fmla="*/ 4354592 w 4975200"/>
              <a:gd name="connsiteY27" fmla="*/ 1218620 h 2052000"/>
              <a:gd name="connsiteX28" fmla="*/ 4277897 w 4975200"/>
              <a:gd name="connsiteY28" fmla="*/ 1288325 h 2052000"/>
              <a:gd name="connsiteX29" fmla="*/ 4262098 w 4975200"/>
              <a:gd name="connsiteY29" fmla="*/ 1307473 h 2052000"/>
              <a:gd name="connsiteX30" fmla="*/ 4242137 w 4975200"/>
              <a:gd name="connsiteY30" fmla="*/ 1325832 h 2052000"/>
              <a:gd name="connsiteX31" fmla="*/ 4188615 w 4975200"/>
              <a:gd name="connsiteY31" fmla="*/ 1396535 h 2052000"/>
              <a:gd name="connsiteX32" fmla="*/ 4146019 w 4975200"/>
              <a:gd name="connsiteY32" fmla="*/ 1448162 h 2052000"/>
              <a:gd name="connsiteX33" fmla="*/ 4137114 w 4975200"/>
              <a:gd name="connsiteY33" fmla="*/ 1464568 h 2052000"/>
              <a:gd name="connsiteX34" fmla="*/ 4124757 w 4975200"/>
              <a:gd name="connsiteY34" fmla="*/ 1480891 h 2052000"/>
              <a:gd name="connsiteX35" fmla="*/ 4079153 w 4975200"/>
              <a:gd name="connsiteY35" fmla="*/ 1571353 h 2052000"/>
              <a:gd name="connsiteX36" fmla="*/ 4046444 w 4975200"/>
              <a:gd name="connsiteY36" fmla="*/ 1631615 h 2052000"/>
              <a:gd name="connsiteX37" fmla="*/ 4042711 w 4975200"/>
              <a:gd name="connsiteY37" fmla="*/ 1643640 h 2052000"/>
              <a:gd name="connsiteX38" fmla="*/ 4036485 w 4975200"/>
              <a:gd name="connsiteY38" fmla="*/ 1655991 h 2052000"/>
              <a:gd name="connsiteX39" fmla="*/ 4002175 w 4975200"/>
              <a:gd name="connsiteY39" fmla="*/ 1774226 h 2052000"/>
              <a:gd name="connsiteX40" fmla="*/ 3983514 w 4975200"/>
              <a:gd name="connsiteY40" fmla="*/ 1834342 h 2052000"/>
              <a:gd name="connsiteX41" fmla="*/ 3982866 w 4975200"/>
              <a:gd name="connsiteY41" fmla="*/ 1840766 h 2052000"/>
              <a:gd name="connsiteX42" fmla="*/ 3980897 w 4975200"/>
              <a:gd name="connsiteY42" fmla="*/ 1847554 h 2052000"/>
              <a:gd name="connsiteX43" fmla="*/ 3961572 w 4975200"/>
              <a:gd name="connsiteY43" fmla="*/ 2052000 h 2052000"/>
              <a:gd name="connsiteX44" fmla="*/ 0 w 4975200"/>
              <a:gd name="connsiteY44" fmla="*/ 2052000 h 20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4975200" h="2052000">
                <a:moveTo>
                  <a:pt x="0" y="0"/>
                </a:moveTo>
                <a:lnTo>
                  <a:pt x="4975200" y="0"/>
                </a:lnTo>
                <a:lnTo>
                  <a:pt x="4975200" y="975352"/>
                </a:lnTo>
                <a:lnTo>
                  <a:pt x="4931148" y="977576"/>
                </a:lnTo>
                <a:lnTo>
                  <a:pt x="4931128" y="977579"/>
                </a:lnTo>
                <a:lnTo>
                  <a:pt x="4830513" y="992613"/>
                </a:lnTo>
                <a:lnTo>
                  <a:pt x="4827113" y="993454"/>
                </a:lnTo>
                <a:lnTo>
                  <a:pt x="4823914" y="993942"/>
                </a:lnTo>
                <a:lnTo>
                  <a:pt x="4793446" y="1001776"/>
                </a:lnTo>
                <a:lnTo>
                  <a:pt x="4733128" y="1016687"/>
                </a:lnTo>
                <a:lnTo>
                  <a:pt x="4726583" y="1018968"/>
                </a:lnTo>
                <a:lnTo>
                  <a:pt x="4720413" y="1020555"/>
                </a:lnTo>
                <a:lnTo>
                  <a:pt x="4687921" y="1032447"/>
                </a:lnTo>
                <a:lnTo>
                  <a:pt x="4639442" y="1049348"/>
                </a:lnTo>
                <a:lnTo>
                  <a:pt x="4630050" y="1053628"/>
                </a:lnTo>
                <a:lnTo>
                  <a:pt x="4621187" y="1056872"/>
                </a:lnTo>
                <a:lnTo>
                  <a:pt x="4590652" y="1071581"/>
                </a:lnTo>
                <a:lnTo>
                  <a:pt x="4549901" y="1090152"/>
                </a:lnTo>
                <a:lnTo>
                  <a:pt x="4538005" y="1096943"/>
                </a:lnTo>
                <a:lnTo>
                  <a:pt x="4526780" y="1102350"/>
                </a:lnTo>
                <a:lnTo>
                  <a:pt x="4499438" y="1118961"/>
                </a:lnTo>
                <a:lnTo>
                  <a:pt x="4464952" y="1138649"/>
                </a:lnTo>
                <a:lnTo>
                  <a:pt x="4450937" y="1148426"/>
                </a:lnTo>
                <a:lnTo>
                  <a:pt x="4437734" y="1156447"/>
                </a:lnTo>
                <a:lnTo>
                  <a:pt x="4414032" y="1174171"/>
                </a:lnTo>
                <a:lnTo>
                  <a:pt x="4385044" y="1194393"/>
                </a:lnTo>
                <a:lnTo>
                  <a:pt x="4376584" y="1202174"/>
                </a:lnTo>
                <a:lnTo>
                  <a:pt x="4354592" y="1218620"/>
                </a:lnTo>
                <a:cubicBezTo>
                  <a:pt x="4327922" y="1240629"/>
                  <a:pt x="4302327" y="1263894"/>
                  <a:pt x="4277897" y="1288325"/>
                </a:cubicBezTo>
                <a:lnTo>
                  <a:pt x="4262098" y="1307473"/>
                </a:lnTo>
                <a:lnTo>
                  <a:pt x="4242137" y="1325832"/>
                </a:lnTo>
                <a:lnTo>
                  <a:pt x="4188615" y="1396535"/>
                </a:lnTo>
                <a:lnTo>
                  <a:pt x="4146019" y="1448162"/>
                </a:lnTo>
                <a:lnTo>
                  <a:pt x="4137114" y="1464568"/>
                </a:lnTo>
                <a:lnTo>
                  <a:pt x="4124757" y="1480891"/>
                </a:lnTo>
                <a:lnTo>
                  <a:pt x="4079153" y="1571353"/>
                </a:lnTo>
                <a:lnTo>
                  <a:pt x="4046444" y="1631615"/>
                </a:lnTo>
                <a:lnTo>
                  <a:pt x="4042711" y="1643640"/>
                </a:lnTo>
                <a:lnTo>
                  <a:pt x="4036485" y="1655991"/>
                </a:lnTo>
                <a:lnTo>
                  <a:pt x="4002175" y="1774226"/>
                </a:lnTo>
                <a:lnTo>
                  <a:pt x="3983514" y="1834342"/>
                </a:lnTo>
                <a:lnTo>
                  <a:pt x="3982866" y="1840766"/>
                </a:lnTo>
                <a:lnTo>
                  <a:pt x="3980897" y="1847554"/>
                </a:lnTo>
                <a:cubicBezTo>
                  <a:pt x="3968213" y="1913754"/>
                  <a:pt x="3961572" y="1982102"/>
                  <a:pt x="3961572" y="2052000"/>
                </a:cubicBezTo>
                <a:lnTo>
                  <a:pt x="0" y="2052000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72000" tIns="72000" rIns="756000" bIns="7200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6" name="IFXSHAPE"/>
          <p:cNvSpPr>
            <a:spLocks noGrp="1"/>
          </p:cNvSpPr>
          <p:nvPr>
            <p:ph sz="quarter" idx="16"/>
          </p:nvPr>
        </p:nvSpPr>
        <p:spPr bwMode="auto">
          <a:xfrm>
            <a:off x="4632849" y="2979298"/>
            <a:ext cx="3732524" cy="1539000"/>
          </a:xfrm>
          <a:custGeom>
            <a:avLst/>
            <a:gdLst>
              <a:gd name="connsiteX0" fmla="*/ 993530 w 4976051"/>
              <a:gd name="connsiteY0" fmla="*/ 0 h 2052000"/>
              <a:gd name="connsiteX1" fmla="*/ 4976051 w 4976051"/>
              <a:gd name="connsiteY1" fmla="*/ 0 h 2052000"/>
              <a:gd name="connsiteX2" fmla="*/ 4976051 w 4976051"/>
              <a:gd name="connsiteY2" fmla="*/ 2052000 h 2052000"/>
              <a:gd name="connsiteX3" fmla="*/ 0 w 4976051"/>
              <a:gd name="connsiteY3" fmla="*/ 2052000 h 2052000"/>
              <a:gd name="connsiteX4" fmla="*/ 0 w 4976051"/>
              <a:gd name="connsiteY4" fmla="*/ 945056 h 2052000"/>
              <a:gd name="connsiteX5" fmla="*/ 37184 w 4976051"/>
              <a:gd name="connsiteY5" fmla="*/ 943178 h 2052000"/>
              <a:gd name="connsiteX6" fmla="*/ 984819 w 4976051"/>
              <a:gd name="connsiteY6" fmla="*/ 86412 h 20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6051" h="2052000">
                <a:moveTo>
                  <a:pt x="993530" y="0"/>
                </a:moveTo>
                <a:lnTo>
                  <a:pt x="4976051" y="0"/>
                </a:lnTo>
                <a:lnTo>
                  <a:pt x="4976051" y="2052000"/>
                </a:lnTo>
                <a:lnTo>
                  <a:pt x="0" y="2052000"/>
                </a:lnTo>
                <a:lnTo>
                  <a:pt x="0" y="945056"/>
                </a:lnTo>
                <a:lnTo>
                  <a:pt x="37184" y="943178"/>
                </a:lnTo>
                <a:cubicBezTo>
                  <a:pt x="509168" y="895246"/>
                  <a:pt x="891306" y="543397"/>
                  <a:pt x="984819" y="86412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1080000" tIns="72000" rIns="72000" bIns="72000">
            <a:noAutofit/>
          </a:bodyPr>
          <a:lstStyle>
            <a:lvl2pPr marL="269081" indent="-269081">
              <a:buClr>
                <a:srgbClr val="179C7D"/>
              </a:buClr>
              <a:defRPr/>
            </a:lvl2pPr>
            <a:lvl3pPr marL="536972" indent="-269081">
              <a:tabLst/>
              <a:defRPr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7" name="IFXSHAPE"/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230516" y="1925240"/>
            <a:ext cx="1539000" cy="36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 algn="ctr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8" name="IFXSHAPE"/>
          <p:cNvSpPr>
            <a:spLocks noGrp="1"/>
          </p:cNvSpPr>
          <p:nvPr>
            <p:ph type="body" sz="quarter" idx="17" hasCustomPrompt="1"/>
          </p:nvPr>
        </p:nvSpPr>
        <p:spPr>
          <a:xfrm rot="16200000">
            <a:off x="-230517" y="3568798"/>
            <a:ext cx="1539000" cy="36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 algn="ctr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9" name="IFXSHAPE"/>
          <p:cNvSpPr>
            <a:spLocks noGrp="1"/>
          </p:cNvSpPr>
          <p:nvPr>
            <p:ph type="body" sz="quarter" idx="18" hasCustomPrompt="1"/>
          </p:nvPr>
        </p:nvSpPr>
        <p:spPr>
          <a:xfrm rot="5400000">
            <a:off x="7835516" y="3568798"/>
            <a:ext cx="1539000" cy="36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 algn="ctr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9" hasCustomPrompt="1"/>
          </p:nvPr>
        </p:nvSpPr>
        <p:spPr>
          <a:xfrm rot="5400000">
            <a:off x="7835516" y="1925240"/>
            <a:ext cx="1539000" cy="36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 algn="ctr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59" name="IFXSHAPE"/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3877103" y="2172740"/>
            <a:ext cx="1404183" cy="1404000"/>
          </a:xfrm>
          <a:prstGeom prst="ellipse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1" name="IFXSHAPE"/>
          <p:cNvSpPr>
            <a:spLocks noGrp="1"/>
          </p:cNvSpPr>
          <p:nvPr>
            <p:ph type="dt" sz="half" idx="2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230379140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our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8A39648-AE70-44AA-890D-6A419BEED12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40664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2088232" cy="38350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484439" y="951310"/>
            <a:ext cx="2016125" cy="38350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9" y="951310"/>
            <a:ext cx="2016125" cy="38350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804025" y="951310"/>
            <a:ext cx="2088232" cy="38350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</p:cSld>
  <p:clrMapOvr>
    <a:masterClrMapping/>
  </p:clrMapOvr>
  <p:hf hdr="0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-Inhalte_Vier-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27DC129-51B0-457C-A370-C10467C3D9A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body" sz="quarter" idx="21"/>
          </p:nvPr>
        </p:nvSpPr>
        <p:spPr>
          <a:xfrm>
            <a:off x="4626013" y="1336405"/>
            <a:ext cx="4158541" cy="1539000"/>
          </a:xfrm>
          <a:solidFill>
            <a:schemeClr val="bg2"/>
          </a:solidFill>
        </p:spPr>
        <p:txBody>
          <a:bodyPr lIns="36000" tIns="36000" rIns="1584000" bIns="36000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  <a:lvl2pPr marL="214313" indent="-214313">
              <a:buClr>
                <a:schemeClr val="bg1"/>
              </a:buClr>
              <a:buFont typeface="Wingdings" panose="05000000000000000000" pitchFamily="2" charset="2"/>
              <a:buChar char="n"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9" name="IFXSHAPE"/>
          <p:cNvSpPr>
            <a:spLocks noGrp="1"/>
          </p:cNvSpPr>
          <p:nvPr>
            <p:ph type="pic" sz="quarter" idx="18" hasCustomPrompt="1"/>
          </p:nvPr>
        </p:nvSpPr>
        <p:spPr>
          <a:xfrm>
            <a:off x="7623403" y="1336405"/>
            <a:ext cx="1161151" cy="1539000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Icon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22"/>
          </p:nvPr>
        </p:nvSpPr>
        <p:spPr>
          <a:xfrm>
            <a:off x="4626013" y="2977169"/>
            <a:ext cx="4158541" cy="1539000"/>
          </a:xfrm>
          <a:solidFill>
            <a:schemeClr val="bg2">
              <a:lumMod val="75000"/>
            </a:schemeClr>
          </a:solidFill>
        </p:spPr>
        <p:txBody>
          <a:bodyPr lIns="36000" tIns="36000" rIns="1584000" bIns="36000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  <a:lvl2pPr marL="214313" indent="-214313">
              <a:buClr>
                <a:schemeClr val="bg1"/>
              </a:buClr>
              <a:buFont typeface="Wingdings" panose="05000000000000000000" pitchFamily="2" charset="2"/>
              <a:buChar char="n"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4" name="IFXSHAPE"/>
          <p:cNvSpPr>
            <a:spLocks noGrp="1"/>
          </p:cNvSpPr>
          <p:nvPr>
            <p:ph type="pic" sz="quarter" idx="23" hasCustomPrompt="1"/>
          </p:nvPr>
        </p:nvSpPr>
        <p:spPr>
          <a:xfrm>
            <a:off x="7623403" y="2977169"/>
            <a:ext cx="1161151" cy="1539000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Icon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24"/>
          </p:nvPr>
        </p:nvSpPr>
        <p:spPr>
          <a:xfrm>
            <a:off x="365107" y="1336405"/>
            <a:ext cx="4158541" cy="1539000"/>
          </a:xfrm>
          <a:solidFill>
            <a:schemeClr val="accent4"/>
          </a:solidFill>
        </p:spPr>
        <p:txBody>
          <a:bodyPr lIns="36000" tIns="36000" rIns="1584000" bIns="36000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  <a:lvl2pPr marL="214313" indent="-214313">
              <a:buClr>
                <a:schemeClr val="bg1"/>
              </a:buClr>
              <a:buFont typeface="Wingdings" panose="05000000000000000000" pitchFamily="2" charset="2"/>
              <a:buChar char="n"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6" name="IFXSHAPE"/>
          <p:cNvSpPr>
            <a:spLocks noGrp="1"/>
          </p:cNvSpPr>
          <p:nvPr>
            <p:ph type="pic" sz="quarter" idx="25" hasCustomPrompt="1"/>
          </p:nvPr>
        </p:nvSpPr>
        <p:spPr>
          <a:xfrm>
            <a:off x="3356836" y="1336405"/>
            <a:ext cx="1161151" cy="1539000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Icon</a:t>
            </a:r>
          </a:p>
        </p:txBody>
      </p:sp>
      <p:sp>
        <p:nvSpPr>
          <p:cNvPr id="17" name="IFXSHAPE"/>
          <p:cNvSpPr>
            <a:spLocks noGrp="1"/>
          </p:cNvSpPr>
          <p:nvPr>
            <p:ph type="body" sz="quarter" idx="26"/>
          </p:nvPr>
        </p:nvSpPr>
        <p:spPr>
          <a:xfrm>
            <a:off x="359615" y="2977169"/>
            <a:ext cx="4158541" cy="1539000"/>
          </a:xfrm>
          <a:solidFill>
            <a:srgbClr val="8FA402"/>
          </a:solidFill>
        </p:spPr>
        <p:txBody>
          <a:bodyPr lIns="36000" tIns="36000" rIns="1584000" bIns="36000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  <a:lvl2pPr marL="214313" indent="-214313">
              <a:buClr>
                <a:schemeClr val="bg1"/>
              </a:buClr>
              <a:buFont typeface="Wingdings" panose="05000000000000000000" pitchFamily="2" charset="2"/>
              <a:buChar char="n"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8" name="IFXSHAPE"/>
          <p:cNvSpPr>
            <a:spLocks noGrp="1"/>
          </p:cNvSpPr>
          <p:nvPr>
            <p:ph type="pic" sz="quarter" idx="27" hasCustomPrompt="1"/>
          </p:nvPr>
        </p:nvSpPr>
        <p:spPr>
          <a:xfrm>
            <a:off x="3357005" y="2977169"/>
            <a:ext cx="1161151" cy="1539000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Icon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2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084034347"/>
      </p:ext>
    </p:extLst>
  </p:cSld>
  <p:clrMapOvr>
    <a:masterClrMapping/>
  </p:clrMapOvr>
  <p:hf hdr="0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er-Inhalte_Quadr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8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88959D5-1770-4AA0-B435-4256BD16E7F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5" name="IFXSHAPE"/>
          <p:cNvSpPr>
            <a:spLocks noGrp="1"/>
          </p:cNvSpPr>
          <p:nvPr>
            <p:ph sz="quarter" idx="10"/>
          </p:nvPr>
        </p:nvSpPr>
        <p:spPr bwMode="auto">
          <a:xfrm>
            <a:off x="365740" y="1332367"/>
            <a:ext cx="4082794" cy="3186000"/>
          </a:xfrm>
          <a:prstGeom prst="homePlate">
            <a:avLst>
              <a:gd name="adj" fmla="val 88278"/>
            </a:avLst>
          </a:prstGeom>
          <a:solidFill>
            <a:srgbClr val="D4E6F4"/>
          </a:solidFill>
          <a:ln>
            <a:noFill/>
          </a:ln>
          <a:effectLst/>
        </p:spPr>
        <p:txBody>
          <a:bodyPr wrap="square" lIns="72000" tIns="900000" rIns="0" bIns="900000" anchor="ctr" anchorCtr="0">
            <a:noAutofit/>
          </a:bodyPr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IFXSHAPE"/>
          <p:cNvSpPr>
            <a:spLocks noGrp="1"/>
          </p:cNvSpPr>
          <p:nvPr>
            <p:ph sz="quarter" idx="15"/>
          </p:nvPr>
        </p:nvSpPr>
        <p:spPr bwMode="auto">
          <a:xfrm>
            <a:off x="1876462" y="1332368"/>
            <a:ext cx="5400000" cy="1485000"/>
          </a:xfrm>
          <a:prstGeom prst="flowChartMerg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72000" tIns="72000" rIns="72000" bIns="72000">
            <a:noAutofit/>
          </a:bodyPr>
          <a:lstStyle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24"/>
          </p:nvPr>
        </p:nvSpPr>
        <p:spPr bwMode="auto">
          <a:xfrm>
            <a:off x="4708816" y="1332367"/>
            <a:ext cx="4082931" cy="3186000"/>
          </a:xfrm>
          <a:custGeom>
            <a:avLst/>
            <a:gdLst>
              <a:gd name="connsiteX0" fmla="*/ 2762625 w 3950625"/>
              <a:gd name="connsiteY0" fmla="*/ 0 h 4248001"/>
              <a:gd name="connsiteX1" fmla="*/ 3950625 w 3950625"/>
              <a:gd name="connsiteY1" fmla="*/ 0 h 4248001"/>
              <a:gd name="connsiteX2" fmla="*/ 3950625 w 3950625"/>
              <a:gd name="connsiteY2" fmla="*/ 4248000 h 4248001"/>
              <a:gd name="connsiteX3" fmla="*/ 2772000 w 3950625"/>
              <a:gd name="connsiteY3" fmla="*/ 4248000 h 4248001"/>
              <a:gd name="connsiteX4" fmla="*/ 2772000 w 3950625"/>
              <a:gd name="connsiteY4" fmla="*/ 4248001 h 4248001"/>
              <a:gd name="connsiteX5" fmla="*/ 2771999 w 3950625"/>
              <a:gd name="connsiteY5" fmla="*/ 4248000 h 4248001"/>
              <a:gd name="connsiteX6" fmla="*/ 2762625 w 3950625"/>
              <a:gd name="connsiteY6" fmla="*/ 4248000 h 4248001"/>
              <a:gd name="connsiteX7" fmla="*/ 2762625 w 3950625"/>
              <a:gd name="connsiteY7" fmla="*/ 4240818 h 4248001"/>
              <a:gd name="connsiteX8" fmla="*/ 0 w 3950625"/>
              <a:gd name="connsiteY8" fmla="*/ 2124001 h 4248001"/>
              <a:gd name="connsiteX9" fmla="*/ 2762625 w 3950625"/>
              <a:gd name="connsiteY9" fmla="*/ 7185 h 424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50625" h="4248001">
                <a:moveTo>
                  <a:pt x="2762625" y="0"/>
                </a:moveTo>
                <a:lnTo>
                  <a:pt x="3950625" y="0"/>
                </a:lnTo>
                <a:lnTo>
                  <a:pt x="3950625" y="4248000"/>
                </a:lnTo>
                <a:lnTo>
                  <a:pt x="2772000" y="4248000"/>
                </a:lnTo>
                <a:lnTo>
                  <a:pt x="2772000" y="4248001"/>
                </a:lnTo>
                <a:lnTo>
                  <a:pt x="2771999" y="4248000"/>
                </a:lnTo>
                <a:lnTo>
                  <a:pt x="2762625" y="4248000"/>
                </a:lnTo>
                <a:lnTo>
                  <a:pt x="2762625" y="4240818"/>
                </a:lnTo>
                <a:lnTo>
                  <a:pt x="0" y="2124001"/>
                </a:lnTo>
                <a:lnTo>
                  <a:pt x="2762625" y="7185"/>
                </a:lnTo>
                <a:close/>
              </a:path>
            </a:pathLst>
          </a:custGeom>
          <a:solidFill>
            <a:srgbClr val="D4E6F4"/>
          </a:solidFill>
          <a:ln>
            <a:noFill/>
          </a:ln>
          <a:effectLst/>
        </p:spPr>
        <p:txBody>
          <a:bodyPr vert="horz" wrap="square" lIns="1368000" tIns="900000" rIns="72000" bIns="900000" numCol="1" anchor="ctr" anchorCtr="0" compatLnSpc="1">
            <a:prstTxWarp prst="textNoShape">
              <a:avLst/>
            </a:prstTxWarp>
            <a:noAutofit/>
          </a:bodyPr>
          <a:lstStyle>
            <a:lvl1pPr algn="r"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7" name="IFXSHAPE"/>
          <p:cNvSpPr>
            <a:spLocks noGrp="1"/>
          </p:cNvSpPr>
          <p:nvPr>
            <p:ph sz="quarter" idx="13"/>
          </p:nvPr>
        </p:nvSpPr>
        <p:spPr bwMode="auto">
          <a:xfrm>
            <a:off x="1876462" y="3033367"/>
            <a:ext cx="5400000" cy="1482674"/>
          </a:xfrm>
          <a:prstGeom prst="triangl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72000" tIns="0" rIns="72000" bIns="72000" anchor="b" anchorCtr="0">
            <a:noAutofit/>
          </a:bodyPr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3766356" y="2115367"/>
            <a:ext cx="1620211" cy="1620000"/>
          </a:xfrm>
          <a:prstGeom prst="ellipse">
            <a:avLst/>
          </a:prstGeom>
          <a:solidFill>
            <a:srgbClr val="4C636F"/>
          </a:solidFill>
          <a:ln w="28575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25" hasCustomPrompt="1"/>
          </p:nvPr>
        </p:nvSpPr>
        <p:spPr>
          <a:xfrm>
            <a:off x="3901373" y="2250367"/>
            <a:ext cx="1350176" cy="1350000"/>
          </a:xfrm>
          <a:prstGeom prst="ellipse">
            <a:avLst/>
          </a:prstGeom>
          <a:solidFill>
            <a:srgbClr val="00346B"/>
          </a:solidFill>
          <a:ln w="28575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cxnSp>
        <p:nvCxnSpPr>
          <p:cNvPr id="13" name="Gerade Verbindung mit Pfeil 12"/>
          <p:cNvCxnSpPr/>
          <p:nvPr userDrawn="1"/>
        </p:nvCxnSpPr>
        <p:spPr bwMode="auto">
          <a:xfrm flipV="1">
            <a:off x="5328870" y="1376500"/>
            <a:ext cx="1998260" cy="1107000"/>
          </a:xfrm>
          <a:prstGeom prst="straightConnector1">
            <a:avLst/>
          </a:prstGeom>
          <a:noFill/>
          <a:ln w="5715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Gerade Verbindung mit Pfeil 23"/>
          <p:cNvCxnSpPr/>
          <p:nvPr userDrawn="1"/>
        </p:nvCxnSpPr>
        <p:spPr bwMode="auto">
          <a:xfrm>
            <a:off x="5328870" y="3366480"/>
            <a:ext cx="1998260" cy="1107000"/>
          </a:xfrm>
          <a:prstGeom prst="straightConnector1">
            <a:avLst/>
          </a:prstGeom>
          <a:noFill/>
          <a:ln w="5715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Gerade Verbindung mit Pfeil 24"/>
          <p:cNvCxnSpPr/>
          <p:nvPr userDrawn="1"/>
        </p:nvCxnSpPr>
        <p:spPr bwMode="auto">
          <a:xfrm flipH="1">
            <a:off x="1830593" y="3366480"/>
            <a:ext cx="1998260" cy="1107000"/>
          </a:xfrm>
          <a:prstGeom prst="straightConnector1">
            <a:avLst/>
          </a:prstGeom>
          <a:noFill/>
          <a:ln w="5715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Gerade Verbindung mit Pfeil 25"/>
          <p:cNvCxnSpPr/>
          <p:nvPr userDrawn="1"/>
        </p:nvCxnSpPr>
        <p:spPr bwMode="auto">
          <a:xfrm flipH="1" flipV="1">
            <a:off x="1830593" y="1376500"/>
            <a:ext cx="1998260" cy="1107000"/>
          </a:xfrm>
          <a:prstGeom prst="straightConnector1">
            <a:avLst/>
          </a:prstGeom>
          <a:noFill/>
          <a:ln w="5715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IFXSHAPE"/>
          <p:cNvSpPr>
            <a:spLocks noGrp="1"/>
          </p:cNvSpPr>
          <p:nvPr>
            <p:ph type="dt" sz="half" idx="27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383526248"/>
      </p:ext>
    </p:extLst>
  </p:cSld>
  <p:clrMapOvr>
    <a:masterClrMapping/>
  </p:clrMapOvr>
  <p:hf hdr="0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erthema_Drei-Unterthe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1C5F99A-0BB1-40AB-82E8-87F545508E8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pic" sz="quarter" idx="10"/>
          </p:nvPr>
        </p:nvSpPr>
        <p:spPr>
          <a:xfrm>
            <a:off x="365225" y="1329929"/>
            <a:ext cx="2700012" cy="135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IFXSHAPE"/>
          <p:cNvSpPr>
            <a:spLocks noGrp="1"/>
          </p:cNvSpPr>
          <p:nvPr>
            <p:ph type="body" sz="quarter" idx="11"/>
          </p:nvPr>
        </p:nvSpPr>
        <p:spPr>
          <a:xfrm>
            <a:off x="3065238" y="1329929"/>
            <a:ext cx="5723987" cy="1350000"/>
          </a:xfrm>
          <a:solidFill>
            <a:srgbClr val="005A94"/>
          </a:solidFill>
        </p:spPr>
        <p:txBody>
          <a:bodyPr lIns="108000" tIns="108000" rIns="108000" bIns="108000" anchor="ctr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pic" sz="quarter" idx="12"/>
          </p:nvPr>
        </p:nvSpPr>
        <p:spPr>
          <a:xfrm>
            <a:off x="365225" y="3272017"/>
            <a:ext cx="955924" cy="685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1223192" y="3074917"/>
            <a:ext cx="1800000" cy="1080000"/>
          </a:xfrm>
          <a:solidFill>
            <a:srgbClr val="00346B">
              <a:alpha val="70000"/>
            </a:srgbClr>
          </a:solidFill>
        </p:spPr>
        <p:txBody>
          <a:bodyPr lIns="72000" tIns="72000" rIns="72000" bIns="72000" anchor="ctr" anchorCtr="0"/>
          <a:lstStyle>
            <a:lvl1pPr marL="0" indent="0">
              <a:buNone/>
              <a:defRPr sz="105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1" name="IFXSHAPE"/>
          <p:cNvSpPr>
            <a:spLocks noGrp="1"/>
          </p:cNvSpPr>
          <p:nvPr>
            <p:ph type="pic" sz="quarter" idx="14"/>
          </p:nvPr>
        </p:nvSpPr>
        <p:spPr>
          <a:xfrm>
            <a:off x="3240288" y="3272017"/>
            <a:ext cx="955924" cy="685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IFXSHAPE"/>
          <p:cNvSpPr>
            <a:spLocks noGrp="1"/>
          </p:cNvSpPr>
          <p:nvPr>
            <p:ph type="body" sz="quarter" idx="15" hasCustomPrompt="1"/>
          </p:nvPr>
        </p:nvSpPr>
        <p:spPr>
          <a:xfrm>
            <a:off x="4102549" y="3074917"/>
            <a:ext cx="1800000" cy="1080000"/>
          </a:xfrm>
          <a:solidFill>
            <a:srgbClr val="00346B">
              <a:alpha val="70000"/>
            </a:srgbClr>
          </a:solidFill>
        </p:spPr>
        <p:txBody>
          <a:bodyPr lIns="72000" tIns="72000" rIns="72000" bIns="72000" anchor="ctr" anchorCtr="0"/>
          <a:lstStyle>
            <a:lvl1pPr marL="0" indent="0">
              <a:buNone/>
              <a:defRPr sz="105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3" name="IFXSHAPE"/>
          <p:cNvSpPr>
            <a:spLocks noGrp="1"/>
          </p:cNvSpPr>
          <p:nvPr>
            <p:ph type="pic" sz="quarter" idx="16"/>
          </p:nvPr>
        </p:nvSpPr>
        <p:spPr>
          <a:xfrm>
            <a:off x="6117704" y="3272017"/>
            <a:ext cx="955924" cy="685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4" name="IFXSHAPE"/>
          <p:cNvSpPr>
            <a:spLocks noGrp="1"/>
          </p:cNvSpPr>
          <p:nvPr>
            <p:ph type="body" sz="quarter" idx="17" hasCustomPrompt="1"/>
          </p:nvPr>
        </p:nvSpPr>
        <p:spPr>
          <a:xfrm>
            <a:off x="6985016" y="3074917"/>
            <a:ext cx="1800000" cy="1080000"/>
          </a:xfrm>
          <a:solidFill>
            <a:srgbClr val="00346B">
              <a:alpha val="70000"/>
            </a:srgbClr>
          </a:solidFill>
        </p:spPr>
        <p:txBody>
          <a:bodyPr lIns="72000" tIns="72000" rIns="72000" bIns="72000" anchor="ctr" anchorCtr="0"/>
          <a:lstStyle>
            <a:lvl1pPr marL="0" indent="0">
              <a:buNone/>
              <a:defRPr sz="105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5" name="IFXSHAPE"/>
          <p:cNvSpPr>
            <a:spLocks noGrp="1"/>
          </p:cNvSpPr>
          <p:nvPr>
            <p:ph type="dt" sz="half" idx="1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269414414"/>
      </p:ext>
    </p:extLst>
  </p:cSld>
  <p:clrMapOvr>
    <a:masterClrMapping/>
  </p:clrMapOvr>
  <p:hf hdr="0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-Inhalte_Zahnrä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21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B8992750-0827-4E37-9F23-014D41EDE10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676" y="258320"/>
            <a:ext cx="841934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grpSp>
        <p:nvGrpSpPr>
          <p:cNvPr id="3" name="Gruppieren 2"/>
          <p:cNvGrpSpPr/>
          <p:nvPr userDrawn="1"/>
        </p:nvGrpSpPr>
        <p:grpSpPr>
          <a:xfrm>
            <a:off x="3237933" y="1334957"/>
            <a:ext cx="3085114" cy="3206862"/>
            <a:chOff x="3315430" y="1774111"/>
            <a:chExt cx="3352311" cy="3739726"/>
          </a:xfrm>
        </p:grpSpPr>
        <p:grpSp>
          <p:nvGrpSpPr>
            <p:cNvPr id="4" name="Gruppieren 3"/>
            <p:cNvGrpSpPr/>
            <p:nvPr userDrawn="1"/>
          </p:nvGrpSpPr>
          <p:grpSpPr>
            <a:xfrm>
              <a:off x="3555459" y="1774111"/>
              <a:ext cx="3112282" cy="3739726"/>
              <a:chOff x="3555459" y="1774111"/>
              <a:chExt cx="3112282" cy="3739726"/>
            </a:xfrm>
          </p:grpSpPr>
          <p:grpSp>
            <p:nvGrpSpPr>
              <p:cNvPr id="6" name="Gruppieren 5"/>
              <p:cNvGrpSpPr/>
              <p:nvPr userDrawn="1"/>
            </p:nvGrpSpPr>
            <p:grpSpPr>
              <a:xfrm>
                <a:off x="3821154" y="1774111"/>
                <a:ext cx="2846587" cy="3739726"/>
                <a:chOff x="3824284" y="1561213"/>
                <a:chExt cx="2846587" cy="3739726"/>
              </a:xfrm>
            </p:grpSpPr>
            <p:pic>
              <p:nvPicPr>
                <p:cNvPr id="8" name="Grafik 7"/>
                <p:cNvPicPr>
                  <a:picLocks/>
                </p:cNvPicPr>
                <p:nvPr userDrawn="1"/>
              </p:nvPicPr>
              <p:blipFill>
                <a:blip r:embed="rId2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24284" y="4356347"/>
                  <a:ext cx="997636" cy="944592"/>
                </a:xfrm>
                <a:prstGeom prst="rect">
                  <a:avLst/>
                </a:prstGeom>
              </p:spPr>
            </p:pic>
            <p:pic>
              <p:nvPicPr>
                <p:cNvPr id="9" name="Grafik 8"/>
                <p:cNvPicPr preferRelativeResize="0">
                  <a:picLocks/>
                </p:cNvPicPr>
                <p:nvPr userDrawn="1"/>
              </p:nvPicPr>
              <p:blipFill>
                <a:blip r:embed="rId3" cstate="print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20927586">
                  <a:off x="5438497" y="1561213"/>
                  <a:ext cx="1232374" cy="1322429"/>
                </a:xfrm>
                <a:prstGeom prst="rect">
                  <a:avLst/>
                </a:prstGeom>
              </p:spPr>
            </p:pic>
          </p:grpSp>
          <p:pic>
            <p:nvPicPr>
              <p:cNvPr id="7" name="Grafik 6"/>
              <p:cNvPicPr>
                <a:picLocks/>
              </p:cNvPicPr>
              <p:nvPr userDrawn="1"/>
            </p:nvPicPr>
            <p:blipFill>
              <a:blip r:embed="rId4" cstate="print"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5459" y="2419519"/>
                <a:ext cx="2288694" cy="2455940"/>
              </a:xfrm>
              <a:prstGeom prst="rect">
                <a:avLst/>
              </a:prstGeom>
            </p:spPr>
          </p:pic>
        </p:grpSp>
        <p:pic>
          <p:nvPicPr>
            <p:cNvPr id="5" name="Grafik 4"/>
            <p:cNvPicPr preferRelativeResize="0">
              <a:picLocks/>
            </p:cNvPicPr>
            <p:nvPr userDrawn="1"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15430" y="3092621"/>
              <a:ext cx="352107" cy="377837"/>
            </a:xfrm>
            <a:prstGeom prst="rect">
              <a:avLst/>
            </a:prstGeom>
          </p:spPr>
        </p:pic>
      </p:grpSp>
      <p:sp>
        <p:nvSpPr>
          <p:cNvPr id="10" name="IFXSHAPE"/>
          <p:cNvSpPr>
            <a:spLocks noGrp="1"/>
          </p:cNvSpPr>
          <p:nvPr>
            <p:ph type="body" sz="quarter" idx="10"/>
          </p:nvPr>
        </p:nvSpPr>
        <p:spPr>
          <a:xfrm>
            <a:off x="365107" y="1329930"/>
            <a:ext cx="2589637" cy="1420415"/>
          </a:xfrm>
        </p:spPr>
        <p:txBody>
          <a:bodyPr/>
          <a:lstStyle>
            <a:lvl3pPr marL="540000" indent="0">
              <a:buNone/>
              <a:defRPr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1"/>
          </p:nvPr>
        </p:nvSpPr>
        <p:spPr>
          <a:xfrm>
            <a:off x="365107" y="3095627"/>
            <a:ext cx="2589637" cy="1420415"/>
          </a:xfrm>
        </p:spPr>
        <p:txBody>
          <a:bodyPr/>
          <a:lstStyle>
            <a:lvl3pPr marL="540000" indent="0">
              <a:buNone/>
              <a:defRPr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2" name="IFXSHAPE"/>
          <p:cNvSpPr>
            <a:spLocks noGrp="1"/>
          </p:cNvSpPr>
          <p:nvPr>
            <p:ph type="body" sz="quarter" idx="12"/>
          </p:nvPr>
        </p:nvSpPr>
        <p:spPr>
          <a:xfrm>
            <a:off x="6196568" y="1329613"/>
            <a:ext cx="2588448" cy="1420415"/>
          </a:xfrm>
        </p:spPr>
        <p:txBody>
          <a:bodyPr/>
          <a:lstStyle>
            <a:lvl3pPr marL="540000" indent="0">
              <a:buNone/>
              <a:defRPr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13"/>
          </p:nvPr>
        </p:nvSpPr>
        <p:spPr>
          <a:xfrm>
            <a:off x="6196568" y="3084945"/>
            <a:ext cx="2588448" cy="1420415"/>
          </a:xfrm>
        </p:spPr>
        <p:txBody>
          <a:bodyPr/>
          <a:lstStyle>
            <a:lvl3pPr marL="540000" indent="0">
              <a:buNone/>
              <a:defRPr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pic>
        <p:nvPicPr>
          <p:cNvPr id="14" name="Grafik 13"/>
          <p:cNvPicPr preferRelativeResize="0">
            <a:picLocks/>
          </p:cNvPicPr>
          <p:nvPr userDrawn="1"/>
        </p:nvPicPr>
        <p:blipFill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707235">
            <a:off x="2808479" y="1215760"/>
            <a:ext cx="1350000" cy="1350176"/>
          </a:xfrm>
          <a:prstGeom prst="rect">
            <a:avLst/>
          </a:prstGeom>
        </p:spPr>
      </p:pic>
      <p:pic>
        <p:nvPicPr>
          <p:cNvPr id="15" name="Grafik 14"/>
          <p:cNvPicPr preferRelativeResize="0">
            <a:picLocks/>
          </p:cNvPicPr>
          <p:nvPr userDrawn="1"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153" y="3445612"/>
            <a:ext cx="1080141" cy="1080000"/>
          </a:xfrm>
          <a:prstGeom prst="rect">
            <a:avLst/>
          </a:prstGeom>
        </p:spPr>
      </p:pic>
      <p:pic>
        <p:nvPicPr>
          <p:cNvPr id="16" name="Grafik 15"/>
          <p:cNvPicPr preferRelativeResize="0">
            <a:picLocks/>
          </p:cNvPicPr>
          <p:nvPr userDrawn="1"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779" y="3498979"/>
            <a:ext cx="1026134" cy="1026000"/>
          </a:xfrm>
          <a:prstGeom prst="rect">
            <a:avLst/>
          </a:prstGeom>
        </p:spPr>
      </p:pic>
      <p:pic>
        <p:nvPicPr>
          <p:cNvPr id="17" name="Grafik 16"/>
          <p:cNvPicPr preferRelativeResize="0">
            <a:picLocks/>
          </p:cNvPicPr>
          <p:nvPr userDrawn="1"/>
        </p:nvPicPr>
        <p:blipFill>
          <a:blip r:embed="rId9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226" y="2466169"/>
            <a:ext cx="486063" cy="486000"/>
          </a:xfrm>
          <a:prstGeom prst="rect">
            <a:avLst/>
          </a:prstGeom>
        </p:spPr>
      </p:pic>
      <p:sp>
        <p:nvSpPr>
          <p:cNvPr id="22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868523422"/>
      </p:ext>
    </p:extLst>
  </p:cSld>
  <p:clrMapOvr>
    <a:masterClrMapping/>
  </p:clrMapOvr>
  <p:hf hdr="0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genueberstellung_Pro_Con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9C9E82F-904D-4366-BED8-43A450E8B59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8" y="256350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8" name="IFXSHAPE"/>
          <p:cNvSpPr>
            <a:spLocks noGrp="1"/>
          </p:cNvSpPr>
          <p:nvPr>
            <p:ph sz="quarter" idx="10"/>
          </p:nvPr>
        </p:nvSpPr>
        <p:spPr bwMode="auto">
          <a:xfrm>
            <a:off x="365739" y="1570128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44000" h="3924000">
                <a:moveTo>
                  <a:pt x="977185" y="0"/>
                </a:moveTo>
                <a:lnTo>
                  <a:pt x="1154719" y="0"/>
                </a:lnTo>
                <a:lnTo>
                  <a:pt x="1145491" y="22581"/>
                </a:lnTo>
                <a:lnTo>
                  <a:pt x="1127341" y="40126"/>
                </a:lnTo>
                <a:cubicBezTo>
                  <a:pt x="1111898" y="49067"/>
                  <a:pt x="1093203" y="53537"/>
                  <a:pt x="1071258" y="53537"/>
                </a:cubicBezTo>
                <a:cubicBezTo>
                  <a:pt x="1028586" y="52725"/>
                  <a:pt x="997902" y="36469"/>
                  <a:pt x="979208" y="4769"/>
                </a:cubicBezTo>
                <a:close/>
                <a:moveTo>
                  <a:pt x="0" y="0"/>
                </a:moveTo>
                <a:lnTo>
                  <a:pt x="137319" y="0"/>
                </a:lnTo>
                <a:lnTo>
                  <a:pt x="137319" y="145934"/>
                </a:lnTo>
                <a:lnTo>
                  <a:pt x="222663" y="145934"/>
                </a:lnTo>
                <a:lnTo>
                  <a:pt x="222663" y="113278"/>
                </a:lnTo>
                <a:lnTo>
                  <a:pt x="247155" y="113278"/>
                </a:lnTo>
                <a:lnTo>
                  <a:pt x="247155" y="0"/>
                </a:lnTo>
                <a:lnTo>
                  <a:pt x="480219" y="0"/>
                </a:lnTo>
                <a:lnTo>
                  <a:pt x="480219" y="145934"/>
                </a:lnTo>
                <a:lnTo>
                  <a:pt x="565562" y="145934"/>
                </a:lnTo>
                <a:lnTo>
                  <a:pt x="565562" y="113278"/>
                </a:lnTo>
                <a:lnTo>
                  <a:pt x="590054" y="113278"/>
                </a:lnTo>
                <a:lnTo>
                  <a:pt x="590054" y="0"/>
                </a:lnTo>
                <a:lnTo>
                  <a:pt x="644441" y="0"/>
                </a:lnTo>
                <a:lnTo>
                  <a:pt x="652126" y="13041"/>
                </a:lnTo>
                <a:lnTo>
                  <a:pt x="703332" y="145934"/>
                </a:lnTo>
                <a:lnTo>
                  <a:pt x="798430" y="145934"/>
                </a:lnTo>
                <a:lnTo>
                  <a:pt x="785032" y="113278"/>
                </a:lnTo>
                <a:lnTo>
                  <a:pt x="822922" y="113278"/>
                </a:lnTo>
                <a:lnTo>
                  <a:pt x="776449" y="0"/>
                </a:lnTo>
                <a:lnTo>
                  <a:pt x="848482" y="0"/>
                </a:lnTo>
                <a:lnTo>
                  <a:pt x="851694" y="21423"/>
                </a:lnTo>
                <a:cubicBezTo>
                  <a:pt x="860634" y="47941"/>
                  <a:pt x="874046" y="71157"/>
                  <a:pt x="891927" y="91070"/>
                </a:cubicBezTo>
                <a:cubicBezTo>
                  <a:pt x="926878" y="131710"/>
                  <a:pt x="978490" y="152437"/>
                  <a:pt x="1046766" y="153249"/>
                </a:cubicBezTo>
                <a:cubicBezTo>
                  <a:pt x="1114634" y="152437"/>
                  <a:pt x="1166450" y="131507"/>
                  <a:pt x="1202214" y="90461"/>
                </a:cubicBezTo>
                <a:lnTo>
                  <a:pt x="1214357" y="68987"/>
                </a:lnTo>
                <a:lnTo>
                  <a:pt x="1226706" y="57805"/>
                </a:lnTo>
                <a:lnTo>
                  <a:pt x="1259394" y="0"/>
                </a:lnTo>
                <a:lnTo>
                  <a:pt x="5544000" y="0"/>
                </a:lnTo>
                <a:lnTo>
                  <a:pt x="5544000" y="3924000"/>
                </a:lnTo>
                <a:lnTo>
                  <a:pt x="0" y="3924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12700">
            <a:solidFill>
              <a:schemeClr val="tx2"/>
            </a:solidFill>
          </a:ln>
          <a:effectLst/>
        </p:spPr>
        <p:txBody>
          <a:bodyPr wrap="square" lIns="144000" tIns="252000" rIns="72000" bIns="72000">
            <a:noAutofit/>
          </a:bodyPr>
          <a:lstStyle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4" name="IFXSHAPE"/>
          <p:cNvSpPr>
            <a:spLocks noGrp="1"/>
          </p:cNvSpPr>
          <p:nvPr>
            <p:ph sz="quarter" idx="11"/>
          </p:nvPr>
        </p:nvSpPr>
        <p:spPr bwMode="auto">
          <a:xfrm>
            <a:off x="4627542" y="1329929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44000" h="3960018">
                <a:moveTo>
                  <a:pt x="0" y="0"/>
                </a:moveTo>
                <a:lnTo>
                  <a:pt x="5544000" y="0"/>
                </a:lnTo>
                <a:lnTo>
                  <a:pt x="5544000" y="3960018"/>
                </a:lnTo>
                <a:lnTo>
                  <a:pt x="5405580" y="3960018"/>
                </a:lnTo>
                <a:lnTo>
                  <a:pt x="5404106" y="3957580"/>
                </a:lnTo>
                <a:cubicBezTo>
                  <a:pt x="5381550" y="3935533"/>
                  <a:pt x="5347413" y="3924814"/>
                  <a:pt x="5301693" y="3925424"/>
                </a:cubicBezTo>
                <a:cubicBezTo>
                  <a:pt x="5263897" y="3925830"/>
                  <a:pt x="5227525" y="3933755"/>
                  <a:pt x="5192574" y="3949198"/>
                </a:cubicBezTo>
                <a:lnTo>
                  <a:pt x="5192579" y="3949336"/>
                </a:lnTo>
                <a:lnTo>
                  <a:pt x="5168082" y="3957362"/>
                </a:lnTo>
                <a:lnTo>
                  <a:pt x="5168174" y="3960018"/>
                </a:lnTo>
                <a:lnTo>
                  <a:pt x="5126966" y="3960018"/>
                </a:lnTo>
                <a:lnTo>
                  <a:pt x="5126966" y="3927862"/>
                </a:lnTo>
                <a:cubicBezTo>
                  <a:pt x="5118431" y="3926237"/>
                  <a:pt x="5110101" y="3925424"/>
                  <a:pt x="5101973" y="3925424"/>
                </a:cubicBezTo>
                <a:cubicBezTo>
                  <a:pt x="5089781" y="3925830"/>
                  <a:pt x="5078757" y="3928370"/>
                  <a:pt x="5068902" y="3933044"/>
                </a:cubicBezTo>
                <a:lnTo>
                  <a:pt x="5064345" y="3936615"/>
                </a:lnTo>
                <a:lnTo>
                  <a:pt x="5044410" y="3941208"/>
                </a:lnTo>
                <a:lnTo>
                  <a:pt x="5020405" y="3960018"/>
                </a:lnTo>
                <a:lnTo>
                  <a:pt x="5014799" y="3960018"/>
                </a:lnTo>
                <a:lnTo>
                  <a:pt x="5014799" y="3932739"/>
                </a:lnTo>
                <a:lnTo>
                  <a:pt x="4942257" y="3932739"/>
                </a:lnTo>
                <a:lnTo>
                  <a:pt x="4942257" y="3940903"/>
                </a:lnTo>
                <a:lnTo>
                  <a:pt x="4917765" y="3940903"/>
                </a:lnTo>
                <a:lnTo>
                  <a:pt x="4917765" y="3960018"/>
                </a:lnTo>
                <a:lnTo>
                  <a:pt x="4883355" y="3960018"/>
                </a:lnTo>
                <a:lnTo>
                  <a:pt x="4883355" y="3932739"/>
                </a:lnTo>
                <a:lnTo>
                  <a:pt x="4810812" y="3932739"/>
                </a:lnTo>
                <a:lnTo>
                  <a:pt x="4810812" y="3843738"/>
                </a:lnTo>
                <a:lnTo>
                  <a:pt x="4729126" y="3869950"/>
                </a:lnTo>
                <a:lnTo>
                  <a:pt x="4729126" y="3870255"/>
                </a:lnTo>
                <a:lnTo>
                  <a:pt x="4704634" y="3878114"/>
                </a:lnTo>
                <a:lnTo>
                  <a:pt x="4704634" y="3932739"/>
                </a:lnTo>
                <a:lnTo>
                  <a:pt x="4668775" y="3932739"/>
                </a:lnTo>
                <a:lnTo>
                  <a:pt x="4668775" y="3940903"/>
                </a:lnTo>
                <a:lnTo>
                  <a:pt x="4644283" y="3940903"/>
                </a:lnTo>
                <a:lnTo>
                  <a:pt x="4644283" y="3960018"/>
                </a:lnTo>
                <a:lnTo>
                  <a:pt x="4593976" y="3960018"/>
                </a:lnTo>
                <a:lnTo>
                  <a:pt x="4560647" y="3934416"/>
                </a:lnTo>
                <a:cubicBezTo>
                  <a:pt x="4547033" y="3928624"/>
                  <a:pt x="4530980" y="3925627"/>
                  <a:pt x="4512489" y="3925424"/>
                </a:cubicBezTo>
                <a:cubicBezTo>
                  <a:pt x="4491153" y="3925221"/>
                  <a:pt x="4471900" y="3929285"/>
                  <a:pt x="4454730" y="3937616"/>
                </a:cubicBezTo>
                <a:lnTo>
                  <a:pt x="4449931" y="3941623"/>
                </a:lnTo>
                <a:lnTo>
                  <a:pt x="4430238" y="3945780"/>
                </a:lnTo>
                <a:lnTo>
                  <a:pt x="4413186" y="3960018"/>
                </a:lnTo>
                <a:lnTo>
                  <a:pt x="4408248" y="3960018"/>
                </a:lnTo>
                <a:lnTo>
                  <a:pt x="4408248" y="3932739"/>
                </a:lnTo>
                <a:lnTo>
                  <a:pt x="4330829" y="3932739"/>
                </a:lnTo>
                <a:lnTo>
                  <a:pt x="4330829" y="3940903"/>
                </a:lnTo>
                <a:lnTo>
                  <a:pt x="4306337" y="3940903"/>
                </a:lnTo>
                <a:lnTo>
                  <a:pt x="4306337" y="3960018"/>
                </a:lnTo>
                <a:lnTo>
                  <a:pt x="4205971" y="3960018"/>
                </a:lnTo>
                <a:lnTo>
                  <a:pt x="4168599" y="3936702"/>
                </a:lnTo>
                <a:cubicBezTo>
                  <a:pt x="4148990" y="3929386"/>
                  <a:pt x="4127197" y="3925627"/>
                  <a:pt x="4103219" y="3925424"/>
                </a:cubicBezTo>
                <a:cubicBezTo>
                  <a:pt x="4079648" y="3925627"/>
                  <a:pt x="4058160" y="3929386"/>
                  <a:pt x="4038754" y="3936702"/>
                </a:cubicBezTo>
                <a:lnTo>
                  <a:pt x="4030182" y="3942081"/>
                </a:lnTo>
                <a:lnTo>
                  <a:pt x="4014262" y="3944866"/>
                </a:lnTo>
                <a:lnTo>
                  <a:pt x="3990116" y="3960018"/>
                </a:lnTo>
                <a:lnTo>
                  <a:pt x="3681557" y="3960018"/>
                </a:lnTo>
                <a:lnTo>
                  <a:pt x="3702483" y="3924814"/>
                </a:lnTo>
                <a:lnTo>
                  <a:pt x="3740541" y="3896923"/>
                </a:lnTo>
                <a:lnTo>
                  <a:pt x="3781623" y="3889087"/>
                </a:lnTo>
                <a:cubicBezTo>
                  <a:pt x="3797067" y="3889087"/>
                  <a:pt x="3812307" y="3890306"/>
                  <a:pt x="3827343" y="3892745"/>
                </a:cubicBezTo>
                <a:cubicBezTo>
                  <a:pt x="3842380" y="3896402"/>
                  <a:pt x="3857823" y="3902702"/>
                  <a:pt x="3873673" y="3911642"/>
                </a:cubicBezTo>
                <a:lnTo>
                  <a:pt x="3875160" y="3894095"/>
                </a:lnTo>
                <a:lnTo>
                  <a:pt x="3898165" y="3903478"/>
                </a:lnTo>
                <a:lnTo>
                  <a:pt x="3904261" y="3831546"/>
                </a:lnTo>
                <a:cubicBezTo>
                  <a:pt x="3870529" y="3819760"/>
                  <a:pt x="3838424" y="3813867"/>
                  <a:pt x="3807944" y="3813867"/>
                </a:cubicBezTo>
                <a:cubicBezTo>
                  <a:pt x="3769743" y="3814274"/>
                  <a:pt x="3736227" y="3819316"/>
                  <a:pt x="3707398" y="3828993"/>
                </a:cubicBezTo>
                <a:lnTo>
                  <a:pt x="3702450" y="3831927"/>
                </a:lnTo>
                <a:lnTo>
                  <a:pt x="3643178" y="3855150"/>
                </a:lnTo>
                <a:cubicBezTo>
                  <a:pt x="3606964" y="3876619"/>
                  <a:pt x="3581294" y="3908518"/>
                  <a:pt x="3566168" y="3950847"/>
                </a:cubicBezTo>
                <a:lnTo>
                  <a:pt x="3564661" y="3960018"/>
                </a:lnTo>
                <a:lnTo>
                  <a:pt x="0" y="3960018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>
            <a:solidFill>
              <a:schemeClr val="accent3"/>
            </a:solidFill>
          </a:ln>
          <a:effectLst/>
        </p:spPr>
        <p:txBody>
          <a:bodyPr vert="horz" wrap="square" lIns="144000" tIns="72000" rIns="252000" bIns="252000" numCol="1" anchor="b" anchorCtr="0" compatLnSpc="1">
            <a:prstTxWarp prst="textNoShape">
              <a:avLst/>
            </a:prstTxWarp>
            <a:noAutofit/>
          </a:bodyPr>
          <a:lstStyle>
            <a:lvl1pPr>
              <a:buClr>
                <a:schemeClr val="accent3"/>
              </a:buClr>
              <a:defRPr lang="de-DE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1" name="Textfeld 30"/>
          <p:cNvSpPr txBox="1"/>
          <p:nvPr userDrawn="1"/>
        </p:nvSpPr>
        <p:spPr>
          <a:xfrm>
            <a:off x="381770" y="1192247"/>
            <a:ext cx="1458352" cy="646331"/>
          </a:xfrm>
          <a:prstGeom prst="rect">
            <a:avLst/>
          </a:prstGeom>
          <a:noFill/>
          <a:ln>
            <a:noFill/>
          </a:ln>
        </p:spPr>
        <p:txBody>
          <a:bodyPr wrap="square" lIns="81000" rIns="108000" rtlCol="0">
            <a:spAutoFit/>
          </a:bodyPr>
          <a:lstStyle/>
          <a:p>
            <a:pPr marL="0" marR="0" lvl="0" indent="0" algn="l" defTabSz="270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75"/>
              </a:spcAft>
              <a:buClr>
                <a:srgbClr val="179C7D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3600" b="1" i="0" u="none" strike="noStrike" kern="0" cap="none" spc="0" normalizeH="0" baseline="0" noProof="0" dirty="0">
                <a:ln w="34925"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utiger LT Com 45 Light" panose="020B0303030504020204" pitchFamily="34" charset="0"/>
                <a:ea typeface="+mn-ea"/>
                <a:cs typeface="+mn-cs"/>
              </a:rPr>
              <a:t>PRO</a:t>
            </a:r>
          </a:p>
        </p:txBody>
      </p:sp>
      <p:sp>
        <p:nvSpPr>
          <p:cNvPr id="38" name="Textfeld 37"/>
          <p:cNvSpPr txBox="1"/>
          <p:nvPr userDrawn="1"/>
        </p:nvSpPr>
        <p:spPr>
          <a:xfrm>
            <a:off x="5784914" y="4064418"/>
            <a:ext cx="3024394" cy="581261"/>
          </a:xfrm>
          <a:prstGeom prst="rect">
            <a:avLst/>
          </a:prstGeom>
          <a:noFill/>
        </p:spPr>
        <p:txBody>
          <a:bodyPr wrap="square" lIns="54000" tIns="27000" rIns="81000" bIns="0" rtlCol="0">
            <a:spAutoFit/>
          </a:bodyPr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3600" b="1" dirty="0">
                <a:solidFill>
                  <a:schemeClr val="accent3"/>
                </a:solidFill>
                <a:latin typeface="Frutiger LT Com 45 Light" panose="020B0303030504020204" pitchFamily="34" charset="0"/>
              </a:rPr>
              <a:t>Contra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589244295"/>
      </p:ext>
    </p:extLst>
  </p:cSld>
  <p:clrMapOvr>
    <a:masterClrMapping/>
  </p:clrMapOvr>
  <p:hf hdr="0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genueberstellung_Vorteile_Nacht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961F840-9CC3-4528-834F-9082F5B97F1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40" y="251100"/>
            <a:ext cx="8419835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7" name="IFXSHAPE"/>
          <p:cNvSpPr>
            <a:spLocks noGrp="1"/>
          </p:cNvSpPr>
          <p:nvPr>
            <p:ph sz="quarter" idx="10"/>
          </p:nvPr>
        </p:nvSpPr>
        <p:spPr bwMode="auto">
          <a:xfrm>
            <a:off x="359616" y="1581560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31376" h="3924000">
                <a:moveTo>
                  <a:pt x="658084" y="0"/>
                </a:moveTo>
                <a:lnTo>
                  <a:pt x="772709" y="0"/>
                </a:lnTo>
                <a:lnTo>
                  <a:pt x="772707" y="26"/>
                </a:lnTo>
                <a:lnTo>
                  <a:pt x="760661" y="34961"/>
                </a:lnTo>
                <a:lnTo>
                  <a:pt x="723298" y="44158"/>
                </a:lnTo>
                <a:cubicBezTo>
                  <a:pt x="707855" y="44158"/>
                  <a:pt x="695257" y="40704"/>
                  <a:pt x="685503" y="33795"/>
                </a:cubicBezTo>
                <a:cubicBezTo>
                  <a:pt x="675343" y="27699"/>
                  <a:pt x="667215" y="19368"/>
                  <a:pt x="661119" y="8801"/>
                </a:cubicBezTo>
                <a:close/>
                <a:moveTo>
                  <a:pt x="0" y="0"/>
                </a:moveTo>
                <a:lnTo>
                  <a:pt x="210007" y="0"/>
                </a:lnTo>
                <a:lnTo>
                  <a:pt x="253404" y="126213"/>
                </a:lnTo>
                <a:lnTo>
                  <a:pt x="358255" y="126213"/>
                </a:lnTo>
                <a:lnTo>
                  <a:pt x="367000" y="100241"/>
                </a:lnTo>
                <a:lnTo>
                  <a:pt x="385046" y="100241"/>
                </a:lnTo>
                <a:lnTo>
                  <a:pt x="418795" y="0"/>
                </a:lnTo>
                <a:lnTo>
                  <a:pt x="537434" y="0"/>
                </a:lnTo>
                <a:lnTo>
                  <a:pt x="543345" y="34468"/>
                </a:lnTo>
                <a:cubicBezTo>
                  <a:pt x="550559" y="53569"/>
                  <a:pt x="561379" y="70740"/>
                  <a:pt x="575806" y="85980"/>
                </a:cubicBezTo>
                <a:cubicBezTo>
                  <a:pt x="604254" y="116866"/>
                  <a:pt x="644488" y="132716"/>
                  <a:pt x="696507" y="133528"/>
                </a:cubicBezTo>
                <a:cubicBezTo>
                  <a:pt x="749339" y="132716"/>
                  <a:pt x="789979" y="116866"/>
                  <a:pt x="818427" y="85980"/>
                </a:cubicBezTo>
                <a:lnTo>
                  <a:pt x="826839" y="72441"/>
                </a:lnTo>
                <a:lnTo>
                  <a:pt x="845218" y="60008"/>
                </a:lnTo>
                <a:cubicBezTo>
                  <a:pt x="859442" y="44768"/>
                  <a:pt x="870110" y="27597"/>
                  <a:pt x="877222" y="8496"/>
                </a:cubicBezTo>
                <a:lnTo>
                  <a:pt x="878659" y="0"/>
                </a:lnTo>
                <a:lnTo>
                  <a:pt x="925945" y="0"/>
                </a:lnTo>
                <a:lnTo>
                  <a:pt x="925945" y="126213"/>
                </a:lnTo>
                <a:lnTo>
                  <a:pt x="1007632" y="126213"/>
                </a:lnTo>
                <a:lnTo>
                  <a:pt x="1007632" y="100241"/>
                </a:lnTo>
                <a:lnTo>
                  <a:pt x="1034423" y="100241"/>
                </a:lnTo>
                <a:lnTo>
                  <a:pt x="1034423" y="0"/>
                </a:lnTo>
                <a:lnTo>
                  <a:pt x="1189064" y="0"/>
                </a:lnTo>
                <a:lnTo>
                  <a:pt x="1189064" y="31725"/>
                </a:lnTo>
                <a:cubicBezTo>
                  <a:pt x="1189470" y="97968"/>
                  <a:pt x="1222592" y="131903"/>
                  <a:pt x="1288429" y="133528"/>
                </a:cubicBezTo>
                <a:cubicBezTo>
                  <a:pt x="1312406" y="133528"/>
                  <a:pt x="1332523" y="131090"/>
                  <a:pt x="1348779" y="126213"/>
                </a:cubicBezTo>
                <a:lnTo>
                  <a:pt x="1347925" y="103592"/>
                </a:lnTo>
                <a:lnTo>
                  <a:pt x="1375570" y="100241"/>
                </a:lnTo>
                <a:lnTo>
                  <a:pt x="1373132" y="35624"/>
                </a:lnTo>
                <a:cubicBezTo>
                  <a:pt x="1363785" y="41313"/>
                  <a:pt x="1351389" y="44158"/>
                  <a:pt x="1335946" y="44158"/>
                </a:cubicBezTo>
                <a:cubicBezTo>
                  <a:pt x="1320909" y="43752"/>
                  <a:pt x="1310749" y="38265"/>
                  <a:pt x="1305466" y="27699"/>
                </a:cubicBezTo>
                <a:lnTo>
                  <a:pt x="1299258" y="0"/>
                </a:lnTo>
                <a:lnTo>
                  <a:pt x="1384797" y="0"/>
                </a:lnTo>
                <a:lnTo>
                  <a:pt x="1391184" y="41060"/>
                </a:lnTo>
                <a:cubicBezTo>
                  <a:pt x="1412139" y="101486"/>
                  <a:pt x="1463155" y="132309"/>
                  <a:pt x="1544232" y="133528"/>
                </a:cubicBezTo>
                <a:cubicBezTo>
                  <a:pt x="1587311" y="133528"/>
                  <a:pt x="1623277" y="125197"/>
                  <a:pt x="1652131" y="108535"/>
                </a:cubicBezTo>
                <a:lnTo>
                  <a:pt x="1652131" y="92893"/>
                </a:lnTo>
                <a:lnTo>
                  <a:pt x="1678922" y="82563"/>
                </a:lnTo>
                <a:lnTo>
                  <a:pt x="1678922" y="16116"/>
                </a:lnTo>
                <a:cubicBezTo>
                  <a:pt x="1663886" y="25057"/>
                  <a:pt x="1647833" y="32372"/>
                  <a:pt x="1630764" y="38062"/>
                </a:cubicBezTo>
                <a:cubicBezTo>
                  <a:pt x="1613289" y="44564"/>
                  <a:pt x="1594594" y="47816"/>
                  <a:pt x="1574681" y="47816"/>
                </a:cubicBezTo>
                <a:cubicBezTo>
                  <a:pt x="1549484" y="47816"/>
                  <a:pt x="1528758" y="40704"/>
                  <a:pt x="1512502" y="26480"/>
                </a:cubicBezTo>
                <a:cubicBezTo>
                  <a:pt x="1504373" y="19774"/>
                  <a:pt x="1498023" y="11595"/>
                  <a:pt x="1493451" y="1943"/>
                </a:cubicBezTo>
                <a:lnTo>
                  <a:pt x="1492963" y="0"/>
                </a:lnTo>
                <a:lnTo>
                  <a:pt x="1745095" y="0"/>
                </a:lnTo>
                <a:lnTo>
                  <a:pt x="1745095" y="126213"/>
                </a:lnTo>
                <a:lnTo>
                  <a:pt x="1826782" y="126213"/>
                </a:lnTo>
                <a:lnTo>
                  <a:pt x="1826782" y="100241"/>
                </a:lnTo>
                <a:lnTo>
                  <a:pt x="1853573" y="100241"/>
                </a:lnTo>
                <a:lnTo>
                  <a:pt x="1853573" y="0"/>
                </a:lnTo>
                <a:lnTo>
                  <a:pt x="1916545" y="0"/>
                </a:lnTo>
                <a:lnTo>
                  <a:pt x="1916545" y="126213"/>
                </a:lnTo>
                <a:lnTo>
                  <a:pt x="1998232" y="126213"/>
                </a:lnTo>
                <a:lnTo>
                  <a:pt x="1998232" y="100241"/>
                </a:lnTo>
                <a:lnTo>
                  <a:pt x="2025023" y="100241"/>
                </a:lnTo>
                <a:lnTo>
                  <a:pt x="2025023" y="0"/>
                </a:lnTo>
                <a:lnTo>
                  <a:pt x="2070597" y="0"/>
                </a:lnTo>
                <a:lnTo>
                  <a:pt x="2076984" y="41060"/>
                </a:lnTo>
                <a:cubicBezTo>
                  <a:pt x="2097940" y="101486"/>
                  <a:pt x="2148955" y="132309"/>
                  <a:pt x="2230032" y="133528"/>
                </a:cubicBezTo>
                <a:cubicBezTo>
                  <a:pt x="2273111" y="133528"/>
                  <a:pt x="2309077" y="125197"/>
                  <a:pt x="2337931" y="108535"/>
                </a:cubicBezTo>
                <a:lnTo>
                  <a:pt x="2337931" y="92893"/>
                </a:lnTo>
                <a:lnTo>
                  <a:pt x="2364722" y="82563"/>
                </a:lnTo>
                <a:lnTo>
                  <a:pt x="2364722" y="16116"/>
                </a:lnTo>
                <a:cubicBezTo>
                  <a:pt x="2349685" y="25057"/>
                  <a:pt x="2333633" y="32372"/>
                  <a:pt x="2316564" y="38062"/>
                </a:cubicBezTo>
                <a:cubicBezTo>
                  <a:pt x="2299089" y="44564"/>
                  <a:pt x="2280394" y="47816"/>
                  <a:pt x="2260481" y="47816"/>
                </a:cubicBezTo>
                <a:cubicBezTo>
                  <a:pt x="2235284" y="47816"/>
                  <a:pt x="2214558" y="40704"/>
                  <a:pt x="2198302" y="26480"/>
                </a:cubicBezTo>
                <a:cubicBezTo>
                  <a:pt x="2190174" y="19774"/>
                  <a:pt x="2183824" y="11595"/>
                  <a:pt x="2179251" y="1943"/>
                </a:cubicBezTo>
                <a:lnTo>
                  <a:pt x="2178763" y="0"/>
                </a:lnTo>
                <a:lnTo>
                  <a:pt x="5531376" y="0"/>
                </a:lnTo>
                <a:lnTo>
                  <a:pt x="5531376" y="3924000"/>
                </a:lnTo>
                <a:lnTo>
                  <a:pt x="0" y="3924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9525">
            <a:solidFill>
              <a:schemeClr val="tx2"/>
            </a:solidFill>
          </a:ln>
          <a:effectLst/>
        </p:spPr>
        <p:txBody>
          <a:bodyPr wrap="square" lIns="144000" tIns="252000" rIns="72000" bIns="72000">
            <a:noAutofit/>
          </a:bodyPr>
          <a:lstStyle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IFXSHAPE"/>
          <p:cNvSpPr>
            <a:spLocks noGrp="1"/>
          </p:cNvSpPr>
          <p:nvPr>
            <p:ph sz="quarter" idx="11"/>
          </p:nvPr>
        </p:nvSpPr>
        <p:spPr bwMode="auto">
          <a:xfrm>
            <a:off x="4627133" y="1329929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52032" h="3924000">
                <a:moveTo>
                  <a:pt x="4839043" y="3766259"/>
                </a:moveTo>
                <a:lnTo>
                  <a:pt x="4839043" y="3807079"/>
                </a:lnTo>
                <a:lnTo>
                  <a:pt x="4806387" y="3807079"/>
                </a:lnTo>
                <a:lnTo>
                  <a:pt x="4806387" y="3885108"/>
                </a:lnTo>
                <a:lnTo>
                  <a:pt x="4888074" y="3885108"/>
                </a:lnTo>
                <a:lnTo>
                  <a:pt x="4888074" y="3844288"/>
                </a:lnTo>
                <a:lnTo>
                  <a:pt x="4920730" y="3844288"/>
                </a:lnTo>
                <a:lnTo>
                  <a:pt x="4920730" y="3766259"/>
                </a:lnTo>
                <a:close/>
                <a:moveTo>
                  <a:pt x="0" y="0"/>
                </a:moveTo>
                <a:lnTo>
                  <a:pt x="5552032" y="0"/>
                </a:lnTo>
                <a:lnTo>
                  <a:pt x="5552032" y="3924000"/>
                </a:lnTo>
                <a:lnTo>
                  <a:pt x="5397294" y="3924000"/>
                </a:lnTo>
                <a:lnTo>
                  <a:pt x="5378386" y="3907839"/>
                </a:lnTo>
                <a:cubicBezTo>
                  <a:pt x="5358575" y="3898999"/>
                  <a:pt x="5334343" y="3894478"/>
                  <a:pt x="5305692" y="3894275"/>
                </a:cubicBezTo>
                <a:cubicBezTo>
                  <a:pt x="5281512" y="3894681"/>
                  <a:pt x="5260328" y="3898898"/>
                  <a:pt x="5242142" y="3906924"/>
                </a:cubicBezTo>
                <a:lnTo>
                  <a:pt x="5220229" y="3924000"/>
                </a:lnTo>
                <a:lnTo>
                  <a:pt x="5092180" y="3924000"/>
                </a:lnTo>
                <a:lnTo>
                  <a:pt x="5092180" y="3758334"/>
                </a:lnTo>
                <a:lnTo>
                  <a:pt x="5010493" y="3758334"/>
                </a:lnTo>
                <a:lnTo>
                  <a:pt x="5010493" y="3799154"/>
                </a:lnTo>
                <a:lnTo>
                  <a:pt x="4977837" y="3799154"/>
                </a:lnTo>
                <a:lnTo>
                  <a:pt x="4977837" y="3924000"/>
                </a:lnTo>
                <a:lnTo>
                  <a:pt x="4920730" y="3924000"/>
                </a:lnTo>
                <a:lnTo>
                  <a:pt x="4920730" y="3901590"/>
                </a:lnTo>
                <a:lnTo>
                  <a:pt x="4839043" y="3901590"/>
                </a:lnTo>
                <a:lnTo>
                  <a:pt x="4839043" y="3924000"/>
                </a:lnTo>
                <a:lnTo>
                  <a:pt x="4711494" y="3924000"/>
                </a:lnTo>
                <a:lnTo>
                  <a:pt x="4692586" y="3907839"/>
                </a:lnTo>
                <a:cubicBezTo>
                  <a:pt x="4672775" y="3898999"/>
                  <a:pt x="4648543" y="3894478"/>
                  <a:pt x="4619892" y="3894275"/>
                </a:cubicBezTo>
                <a:cubicBezTo>
                  <a:pt x="4595712" y="3894681"/>
                  <a:pt x="4574528" y="3898898"/>
                  <a:pt x="4556342" y="3906924"/>
                </a:cubicBezTo>
                <a:lnTo>
                  <a:pt x="4534429" y="3924000"/>
                </a:lnTo>
                <a:lnTo>
                  <a:pt x="4437241" y="3924000"/>
                </a:lnTo>
                <a:lnTo>
                  <a:pt x="4437241" y="3901590"/>
                </a:lnTo>
                <a:lnTo>
                  <a:pt x="4364698" y="3901590"/>
                </a:lnTo>
                <a:lnTo>
                  <a:pt x="4364698" y="3812589"/>
                </a:lnTo>
                <a:lnTo>
                  <a:pt x="4283012" y="3838801"/>
                </a:lnTo>
                <a:lnTo>
                  <a:pt x="4283012" y="3869142"/>
                </a:lnTo>
                <a:lnTo>
                  <a:pt x="4250356" y="3879621"/>
                </a:lnTo>
                <a:lnTo>
                  <a:pt x="4250356" y="3901590"/>
                </a:lnTo>
                <a:lnTo>
                  <a:pt x="4222661" y="3901590"/>
                </a:lnTo>
                <a:lnTo>
                  <a:pt x="4222661" y="3924000"/>
                </a:lnTo>
                <a:lnTo>
                  <a:pt x="4141524" y="3924000"/>
                </a:lnTo>
                <a:lnTo>
                  <a:pt x="4114533" y="3903267"/>
                </a:lnTo>
                <a:cubicBezTo>
                  <a:pt x="4100919" y="3897475"/>
                  <a:pt x="4084866" y="3894478"/>
                  <a:pt x="4066375" y="3894275"/>
                </a:cubicBezTo>
                <a:cubicBezTo>
                  <a:pt x="4044430" y="3894681"/>
                  <a:pt x="4025227" y="3899050"/>
                  <a:pt x="4008768" y="3907381"/>
                </a:cubicBezTo>
                <a:lnTo>
                  <a:pt x="3990226" y="3924000"/>
                </a:lnTo>
                <a:lnTo>
                  <a:pt x="3966401" y="3924000"/>
                </a:lnTo>
                <a:lnTo>
                  <a:pt x="3966401" y="3758334"/>
                </a:lnTo>
                <a:lnTo>
                  <a:pt x="3884714" y="3758334"/>
                </a:lnTo>
                <a:lnTo>
                  <a:pt x="3884714" y="3799154"/>
                </a:lnTo>
                <a:lnTo>
                  <a:pt x="3852058" y="3799154"/>
                </a:lnTo>
                <a:lnTo>
                  <a:pt x="3852058" y="3924000"/>
                </a:lnTo>
                <a:lnTo>
                  <a:pt x="3826744" y="3924000"/>
                </a:lnTo>
                <a:lnTo>
                  <a:pt x="3828936" y="3904638"/>
                </a:lnTo>
                <a:cubicBezTo>
                  <a:pt x="3807803" y="3897729"/>
                  <a:pt x="3781387" y="3894275"/>
                  <a:pt x="3749688" y="3894275"/>
                </a:cubicBezTo>
                <a:cubicBezTo>
                  <a:pt x="3725304" y="3894478"/>
                  <a:pt x="3703765" y="3898491"/>
                  <a:pt x="3685070" y="3906315"/>
                </a:cubicBezTo>
                <a:lnTo>
                  <a:pt x="3660975" y="3924000"/>
                </a:lnTo>
                <a:lnTo>
                  <a:pt x="3496460" y="3924000"/>
                </a:lnTo>
                <a:lnTo>
                  <a:pt x="3458147" y="3901857"/>
                </a:lnTo>
                <a:cubicBezTo>
                  <a:pt x="3441078" y="3896498"/>
                  <a:pt x="3421114" y="3893970"/>
                  <a:pt x="3398254" y="3894275"/>
                </a:cubicBezTo>
                <a:cubicBezTo>
                  <a:pt x="3360458" y="3894681"/>
                  <a:pt x="3324086" y="3902606"/>
                  <a:pt x="3289135" y="3918049"/>
                </a:cubicBezTo>
                <a:lnTo>
                  <a:pt x="3289342" y="3924000"/>
                </a:lnTo>
                <a:lnTo>
                  <a:pt x="3189923" y="3924000"/>
                </a:lnTo>
                <a:lnTo>
                  <a:pt x="3189923" y="3790033"/>
                </a:lnTo>
                <a:lnTo>
                  <a:pt x="3108237" y="3790033"/>
                </a:lnTo>
                <a:lnTo>
                  <a:pt x="3108237" y="3830853"/>
                </a:lnTo>
                <a:lnTo>
                  <a:pt x="3075581" y="3830853"/>
                </a:lnTo>
                <a:lnTo>
                  <a:pt x="3075581" y="3924000"/>
                </a:lnTo>
                <a:lnTo>
                  <a:pt x="3013130" y="3924000"/>
                </a:lnTo>
                <a:lnTo>
                  <a:pt x="2944864" y="3790033"/>
                </a:lnTo>
                <a:lnTo>
                  <a:pt x="2840013" y="3790033"/>
                </a:lnTo>
                <a:lnTo>
                  <a:pt x="2840013" y="3830853"/>
                </a:lnTo>
                <a:lnTo>
                  <a:pt x="2807357" y="3830853"/>
                </a:lnTo>
                <a:lnTo>
                  <a:pt x="2807357" y="3924000"/>
                </a:lnTo>
                <a:lnTo>
                  <a:pt x="0" y="3924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>
            <a:solidFill>
              <a:schemeClr val="accent3"/>
            </a:solidFill>
          </a:ln>
          <a:effectLst/>
        </p:spPr>
        <p:txBody>
          <a:bodyPr vert="horz" wrap="square" lIns="144000" tIns="72000" rIns="252000" bIns="252000" numCol="1" anchor="b" anchorCtr="0" compatLnSpc="1">
            <a:prstTxWarp prst="textNoShape">
              <a:avLst/>
            </a:prstTxWarp>
            <a:noAutofit/>
          </a:bodyPr>
          <a:lstStyle>
            <a:lvl1pPr>
              <a:buClr>
                <a:schemeClr val="accent3"/>
              </a:buClr>
              <a:defRPr lang="de-DE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feld 6"/>
          <p:cNvSpPr txBox="1"/>
          <p:nvPr userDrawn="1"/>
        </p:nvSpPr>
        <p:spPr>
          <a:xfrm>
            <a:off x="382386" y="1201531"/>
            <a:ext cx="1964617" cy="646331"/>
          </a:xfrm>
          <a:prstGeom prst="rect">
            <a:avLst/>
          </a:prstGeom>
          <a:noFill/>
          <a:ln>
            <a:noFill/>
          </a:ln>
        </p:spPr>
        <p:txBody>
          <a:bodyPr wrap="square" lIns="81000" rIns="108000" rtlCol="0">
            <a:spAutoFit/>
          </a:bodyPr>
          <a:lstStyle/>
          <a:p>
            <a:pPr marL="0" marR="0" lvl="0" indent="0" algn="l" defTabSz="270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75"/>
              </a:spcAft>
              <a:buClr>
                <a:srgbClr val="179C7D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3600" b="1" i="0" u="none" strike="noStrike" kern="0" cap="none" spc="0" normalizeH="0" baseline="0" noProof="0" dirty="0">
                <a:ln w="34925"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utiger LT Com 45 Light" panose="020B0303030504020204" pitchFamily="34" charset="0"/>
                <a:ea typeface="+mn-ea"/>
                <a:cs typeface="+mn-cs"/>
              </a:rPr>
              <a:t>Vorteile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5767305" y="4059426"/>
            <a:ext cx="3024394" cy="581261"/>
          </a:xfrm>
          <a:prstGeom prst="rect">
            <a:avLst/>
          </a:prstGeom>
          <a:noFill/>
        </p:spPr>
        <p:txBody>
          <a:bodyPr wrap="square" lIns="54000" tIns="27000" rIns="81000" bIns="0" rtlCol="0">
            <a:spAutoFit/>
          </a:bodyPr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3600" b="1" dirty="0">
                <a:solidFill>
                  <a:schemeClr val="accent3"/>
                </a:solidFill>
                <a:latin typeface="Frutiger LT Com 45 Light" panose="020B0303030504020204" pitchFamily="34" charset="0"/>
              </a:rPr>
              <a:t>Nachteile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908663169"/>
      </p:ext>
    </p:extLst>
  </p:cSld>
  <p:clrMapOvr>
    <a:masterClrMapping/>
  </p:clrMapOvr>
  <p:hf hdr="0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genueberstellung_Chancen_Ris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B6693313-8C75-49AF-98D3-FFB5A9AA132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0"/>
            <a:ext cx="8419935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IFXSHAPE"/>
          <p:cNvSpPr>
            <a:spLocks noGrp="1"/>
          </p:cNvSpPr>
          <p:nvPr>
            <p:ph sz="quarter" idx="10"/>
          </p:nvPr>
        </p:nvSpPr>
        <p:spPr bwMode="auto">
          <a:xfrm>
            <a:off x="359616" y="1581560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31376" h="3888000">
                <a:moveTo>
                  <a:pt x="975413" y="0"/>
                </a:moveTo>
                <a:lnTo>
                  <a:pt x="1059080" y="0"/>
                </a:lnTo>
                <a:lnTo>
                  <a:pt x="1050075" y="34092"/>
                </a:lnTo>
                <a:lnTo>
                  <a:pt x="1035964" y="46238"/>
                </a:lnTo>
                <a:cubicBezTo>
                  <a:pt x="1026413" y="50911"/>
                  <a:pt x="1015339" y="53350"/>
                  <a:pt x="1002741" y="53553"/>
                </a:cubicBezTo>
                <a:cubicBezTo>
                  <a:pt x="987704" y="53553"/>
                  <a:pt x="975512" y="50301"/>
                  <a:pt x="966165" y="43799"/>
                </a:cubicBezTo>
                <a:cubicBezTo>
                  <a:pt x="956005" y="37703"/>
                  <a:pt x="950925" y="28153"/>
                  <a:pt x="950925" y="15148"/>
                </a:cubicBezTo>
                <a:lnTo>
                  <a:pt x="951543" y="13294"/>
                </a:lnTo>
                <a:lnTo>
                  <a:pt x="966905" y="2084"/>
                </a:lnTo>
                <a:close/>
                <a:moveTo>
                  <a:pt x="0" y="0"/>
                </a:moveTo>
                <a:lnTo>
                  <a:pt x="132252" y="0"/>
                </a:lnTo>
                <a:lnTo>
                  <a:pt x="137087" y="27077"/>
                </a:lnTo>
                <a:cubicBezTo>
                  <a:pt x="148060" y="53697"/>
                  <a:pt x="164418" y="75642"/>
                  <a:pt x="186160" y="92914"/>
                </a:cubicBezTo>
                <a:cubicBezTo>
                  <a:pt x="228019" y="128271"/>
                  <a:pt x="283899" y="145949"/>
                  <a:pt x="353800" y="145949"/>
                </a:cubicBezTo>
                <a:cubicBezTo>
                  <a:pt x="386719" y="145543"/>
                  <a:pt x="419027" y="141073"/>
                  <a:pt x="450726" y="132538"/>
                </a:cubicBezTo>
                <a:lnTo>
                  <a:pt x="449179" y="102355"/>
                </a:lnTo>
                <a:lnTo>
                  <a:pt x="467054" y="99882"/>
                </a:lnTo>
                <a:lnTo>
                  <a:pt x="463397" y="28559"/>
                </a:lnTo>
                <a:cubicBezTo>
                  <a:pt x="453237" y="33436"/>
                  <a:pt x="439623" y="37500"/>
                  <a:pt x="422554" y="40751"/>
                </a:cubicBezTo>
                <a:cubicBezTo>
                  <a:pt x="405079" y="44409"/>
                  <a:pt x="387603" y="46237"/>
                  <a:pt x="370128" y="46237"/>
                </a:cubicBezTo>
                <a:cubicBezTo>
                  <a:pt x="324611" y="45831"/>
                  <a:pt x="289255" y="31201"/>
                  <a:pt x="264058" y="2346"/>
                </a:cubicBezTo>
                <a:lnTo>
                  <a:pt x="262641" y="0"/>
                </a:lnTo>
                <a:lnTo>
                  <a:pt x="505210" y="0"/>
                </a:lnTo>
                <a:lnTo>
                  <a:pt x="505210" y="138634"/>
                </a:lnTo>
                <a:lnTo>
                  <a:pt x="586896" y="138634"/>
                </a:lnTo>
                <a:lnTo>
                  <a:pt x="586896" y="105978"/>
                </a:lnTo>
                <a:lnTo>
                  <a:pt x="603224" y="105978"/>
                </a:lnTo>
                <a:lnTo>
                  <a:pt x="603224" y="0"/>
                </a:lnTo>
                <a:lnTo>
                  <a:pt x="711864" y="0"/>
                </a:lnTo>
                <a:lnTo>
                  <a:pt x="711864" y="138634"/>
                </a:lnTo>
                <a:lnTo>
                  <a:pt x="793550" y="138634"/>
                </a:lnTo>
                <a:lnTo>
                  <a:pt x="793550" y="105978"/>
                </a:lnTo>
                <a:lnTo>
                  <a:pt x="809878" y="105978"/>
                </a:lnTo>
                <a:lnTo>
                  <a:pt x="809878" y="0"/>
                </a:lnTo>
                <a:lnTo>
                  <a:pt x="871139" y="0"/>
                </a:lnTo>
                <a:lnTo>
                  <a:pt x="856568" y="52681"/>
                </a:lnTo>
                <a:cubicBezTo>
                  <a:pt x="856974" y="82754"/>
                  <a:pt x="868557" y="105716"/>
                  <a:pt x="891315" y="121565"/>
                </a:cubicBezTo>
                <a:cubicBezTo>
                  <a:pt x="912854" y="137415"/>
                  <a:pt x="937848" y="145543"/>
                  <a:pt x="966296" y="145949"/>
                </a:cubicBezTo>
                <a:cubicBezTo>
                  <a:pt x="985803" y="145949"/>
                  <a:pt x="1004497" y="141073"/>
                  <a:pt x="1022379" y="131319"/>
                </a:cubicBezTo>
                <a:cubicBezTo>
                  <a:pt x="1039854" y="121972"/>
                  <a:pt x="1053469" y="108764"/>
                  <a:pt x="1063222" y="91695"/>
                </a:cubicBezTo>
                <a:lnTo>
                  <a:pt x="1064441" y="91695"/>
                </a:lnTo>
                <a:cubicBezTo>
                  <a:pt x="1064441" y="103887"/>
                  <a:pt x="1065661" y="119533"/>
                  <a:pt x="1068099" y="138634"/>
                </a:cubicBezTo>
                <a:lnTo>
                  <a:pt x="1140032" y="138634"/>
                </a:lnTo>
                <a:lnTo>
                  <a:pt x="1138328" y="105978"/>
                </a:lnTo>
                <a:lnTo>
                  <a:pt x="1156360" y="105978"/>
                </a:lnTo>
                <a:cubicBezTo>
                  <a:pt x="1154734" y="82407"/>
                  <a:pt x="1153515" y="59039"/>
                  <a:pt x="1152702" y="35874"/>
                </a:cubicBezTo>
                <a:lnTo>
                  <a:pt x="1152146" y="0"/>
                </a:lnTo>
                <a:lnTo>
                  <a:pt x="1219585" y="0"/>
                </a:lnTo>
                <a:lnTo>
                  <a:pt x="1219585" y="138634"/>
                </a:lnTo>
                <a:lnTo>
                  <a:pt x="1301271" y="138634"/>
                </a:lnTo>
                <a:lnTo>
                  <a:pt x="1301271" y="105978"/>
                </a:lnTo>
                <a:lnTo>
                  <a:pt x="1317599" y="105978"/>
                </a:lnTo>
                <a:lnTo>
                  <a:pt x="1317599" y="0"/>
                </a:lnTo>
                <a:lnTo>
                  <a:pt x="1426239" y="0"/>
                </a:lnTo>
                <a:lnTo>
                  <a:pt x="1426239" y="138634"/>
                </a:lnTo>
                <a:lnTo>
                  <a:pt x="1507925" y="138634"/>
                </a:lnTo>
                <a:lnTo>
                  <a:pt x="1507925" y="105978"/>
                </a:lnTo>
                <a:lnTo>
                  <a:pt x="1524253" y="105978"/>
                </a:lnTo>
                <a:lnTo>
                  <a:pt x="1524253" y="0"/>
                </a:lnTo>
                <a:lnTo>
                  <a:pt x="1573931" y="0"/>
                </a:lnTo>
                <a:lnTo>
                  <a:pt x="1580849" y="45975"/>
                </a:lnTo>
                <a:cubicBezTo>
                  <a:pt x="1587453" y="65685"/>
                  <a:pt x="1597359" y="83161"/>
                  <a:pt x="1610567" y="98401"/>
                </a:cubicBezTo>
                <a:cubicBezTo>
                  <a:pt x="1636170" y="129693"/>
                  <a:pt x="1674575" y="145543"/>
                  <a:pt x="1725781" y="145949"/>
                </a:cubicBezTo>
                <a:cubicBezTo>
                  <a:pt x="1742850" y="145949"/>
                  <a:pt x="1757887" y="144933"/>
                  <a:pt x="1770892" y="142901"/>
                </a:cubicBezTo>
                <a:cubicBezTo>
                  <a:pt x="1783896" y="141682"/>
                  <a:pt x="1796088" y="139244"/>
                  <a:pt x="1807468" y="135586"/>
                </a:cubicBezTo>
                <a:lnTo>
                  <a:pt x="1805896" y="106510"/>
                </a:lnTo>
                <a:lnTo>
                  <a:pt x="1823796" y="102930"/>
                </a:lnTo>
                <a:lnTo>
                  <a:pt x="1820138" y="35265"/>
                </a:lnTo>
                <a:cubicBezTo>
                  <a:pt x="1813229" y="38516"/>
                  <a:pt x="1804085" y="41564"/>
                  <a:pt x="1792706" y="44409"/>
                </a:cubicBezTo>
                <a:cubicBezTo>
                  <a:pt x="1780920" y="48066"/>
                  <a:pt x="1769135" y="49895"/>
                  <a:pt x="1757349" y="49895"/>
                </a:cubicBezTo>
                <a:cubicBezTo>
                  <a:pt x="1728901" y="49489"/>
                  <a:pt x="1707768" y="39532"/>
                  <a:pt x="1693951" y="20025"/>
                </a:cubicBezTo>
                <a:lnTo>
                  <a:pt x="1684080" y="0"/>
                </a:lnTo>
                <a:lnTo>
                  <a:pt x="1840258" y="0"/>
                </a:lnTo>
                <a:lnTo>
                  <a:pt x="1848577" y="53481"/>
                </a:lnTo>
                <a:cubicBezTo>
                  <a:pt x="1869533" y="113907"/>
                  <a:pt x="1920548" y="144730"/>
                  <a:pt x="2001625" y="145949"/>
                </a:cubicBezTo>
                <a:cubicBezTo>
                  <a:pt x="2044704" y="145949"/>
                  <a:pt x="2080670" y="137618"/>
                  <a:pt x="2109524" y="120956"/>
                </a:cubicBezTo>
                <a:lnTo>
                  <a:pt x="2109524" y="94596"/>
                </a:lnTo>
                <a:lnTo>
                  <a:pt x="2125852" y="88300"/>
                </a:lnTo>
                <a:lnTo>
                  <a:pt x="2125852" y="21853"/>
                </a:lnTo>
                <a:cubicBezTo>
                  <a:pt x="2110815" y="30794"/>
                  <a:pt x="2094763" y="38109"/>
                  <a:pt x="2077694" y="43799"/>
                </a:cubicBezTo>
                <a:cubicBezTo>
                  <a:pt x="2060219" y="50301"/>
                  <a:pt x="2041524" y="53553"/>
                  <a:pt x="2021611" y="53553"/>
                </a:cubicBezTo>
                <a:cubicBezTo>
                  <a:pt x="1996414" y="53553"/>
                  <a:pt x="1975688" y="46441"/>
                  <a:pt x="1959432" y="32217"/>
                </a:cubicBezTo>
                <a:cubicBezTo>
                  <a:pt x="1951304" y="25511"/>
                  <a:pt x="1944954" y="17332"/>
                  <a:pt x="1940382" y="7680"/>
                </a:cubicBezTo>
                <a:lnTo>
                  <a:pt x="1940201" y="6961"/>
                </a:lnTo>
                <a:lnTo>
                  <a:pt x="2132689" y="6961"/>
                </a:lnTo>
                <a:lnTo>
                  <a:pt x="2132021" y="0"/>
                </a:lnTo>
                <a:lnTo>
                  <a:pt x="2200659" y="0"/>
                </a:lnTo>
                <a:lnTo>
                  <a:pt x="2200659" y="138634"/>
                </a:lnTo>
                <a:lnTo>
                  <a:pt x="2282346" y="138634"/>
                </a:lnTo>
                <a:lnTo>
                  <a:pt x="2282346" y="105978"/>
                </a:lnTo>
                <a:lnTo>
                  <a:pt x="2298674" y="105978"/>
                </a:lnTo>
                <a:lnTo>
                  <a:pt x="2298674" y="0"/>
                </a:lnTo>
                <a:lnTo>
                  <a:pt x="2407314" y="0"/>
                </a:lnTo>
                <a:lnTo>
                  <a:pt x="2407314" y="138634"/>
                </a:lnTo>
                <a:lnTo>
                  <a:pt x="2489000" y="138634"/>
                </a:lnTo>
                <a:lnTo>
                  <a:pt x="2489000" y="105978"/>
                </a:lnTo>
                <a:lnTo>
                  <a:pt x="2505328" y="105978"/>
                </a:lnTo>
                <a:lnTo>
                  <a:pt x="2505328" y="0"/>
                </a:lnTo>
                <a:lnTo>
                  <a:pt x="5531376" y="0"/>
                </a:lnTo>
                <a:lnTo>
                  <a:pt x="5531376" y="3888000"/>
                </a:lnTo>
                <a:lnTo>
                  <a:pt x="0" y="3888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9525">
            <a:solidFill>
              <a:schemeClr val="tx2"/>
            </a:solidFill>
          </a:ln>
          <a:effectLst/>
        </p:spPr>
        <p:txBody>
          <a:bodyPr wrap="square" lIns="144000" tIns="252000" rIns="72000" bIns="72000">
            <a:noAutofit/>
          </a:bodyPr>
          <a:lstStyle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feld 6"/>
          <p:cNvSpPr txBox="1"/>
          <p:nvPr userDrawn="1"/>
        </p:nvSpPr>
        <p:spPr>
          <a:xfrm>
            <a:off x="365740" y="1203232"/>
            <a:ext cx="2105942" cy="1200329"/>
          </a:xfrm>
          <a:prstGeom prst="rect">
            <a:avLst/>
          </a:prstGeom>
          <a:noFill/>
          <a:ln>
            <a:noFill/>
          </a:ln>
        </p:spPr>
        <p:txBody>
          <a:bodyPr wrap="square" lIns="81000" rIns="108000" rtlCol="0">
            <a:spAutoFit/>
          </a:bodyPr>
          <a:lstStyle/>
          <a:p>
            <a:pPr marL="0" marR="0" lvl="0" indent="0" algn="l" defTabSz="270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75"/>
              </a:spcAft>
              <a:buClr>
                <a:srgbClr val="179C7D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3600" b="1" i="0" u="none" strike="noStrike" kern="0" cap="none" spc="0" normalizeH="0" baseline="0" noProof="0" dirty="0">
                <a:ln w="34925"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utiger LT Com 45 Light" panose="020B0303030504020204" pitchFamily="34" charset="0"/>
                <a:ea typeface="+mn-ea"/>
                <a:cs typeface="+mn-cs"/>
              </a:rPr>
              <a:t>Chancen</a:t>
            </a:r>
          </a:p>
        </p:txBody>
      </p:sp>
      <p:sp>
        <p:nvSpPr>
          <p:cNvPr id="22" name="IFXSHAPE"/>
          <p:cNvSpPr>
            <a:spLocks noGrp="1"/>
          </p:cNvSpPr>
          <p:nvPr>
            <p:ph sz="quarter" idx="11"/>
          </p:nvPr>
        </p:nvSpPr>
        <p:spPr bwMode="auto">
          <a:xfrm>
            <a:off x="4627133" y="1329929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52032" h="3924000">
                <a:moveTo>
                  <a:pt x="3664295" y="3891283"/>
                </a:moveTo>
                <a:lnTo>
                  <a:pt x="3693424" y="3891823"/>
                </a:lnTo>
                <a:cubicBezTo>
                  <a:pt x="3703991" y="3893042"/>
                  <a:pt x="3713541" y="3895481"/>
                  <a:pt x="3722076" y="3899138"/>
                </a:cubicBezTo>
                <a:cubicBezTo>
                  <a:pt x="3730610" y="3902796"/>
                  <a:pt x="3737722" y="3908282"/>
                  <a:pt x="3743411" y="3915597"/>
                </a:cubicBezTo>
                <a:lnTo>
                  <a:pt x="3745388" y="3924000"/>
                </a:lnTo>
                <a:lnTo>
                  <a:pt x="3664295" y="3924000"/>
                </a:lnTo>
                <a:close/>
                <a:moveTo>
                  <a:pt x="4390405" y="3776636"/>
                </a:moveTo>
                <a:lnTo>
                  <a:pt x="4390405" y="3800383"/>
                </a:lnTo>
                <a:lnTo>
                  <a:pt x="4358574" y="3800383"/>
                </a:lnTo>
                <a:lnTo>
                  <a:pt x="4358574" y="3878412"/>
                </a:lnTo>
                <a:lnTo>
                  <a:pt x="4440261" y="3878412"/>
                </a:lnTo>
                <a:lnTo>
                  <a:pt x="4440261" y="3854665"/>
                </a:lnTo>
                <a:lnTo>
                  <a:pt x="4472091" y="3854665"/>
                </a:lnTo>
                <a:lnTo>
                  <a:pt x="4472091" y="3776636"/>
                </a:lnTo>
                <a:close/>
                <a:moveTo>
                  <a:pt x="3952255" y="3776636"/>
                </a:moveTo>
                <a:lnTo>
                  <a:pt x="3952255" y="3800383"/>
                </a:lnTo>
                <a:lnTo>
                  <a:pt x="3920424" y="3800383"/>
                </a:lnTo>
                <a:lnTo>
                  <a:pt x="3920424" y="3878412"/>
                </a:lnTo>
                <a:lnTo>
                  <a:pt x="4002111" y="3878412"/>
                </a:lnTo>
                <a:lnTo>
                  <a:pt x="4002111" y="3854665"/>
                </a:lnTo>
                <a:lnTo>
                  <a:pt x="4033941" y="3854665"/>
                </a:lnTo>
                <a:lnTo>
                  <a:pt x="4033941" y="3776636"/>
                </a:lnTo>
                <a:close/>
                <a:moveTo>
                  <a:pt x="0" y="0"/>
                </a:moveTo>
                <a:lnTo>
                  <a:pt x="5552032" y="0"/>
                </a:lnTo>
                <a:lnTo>
                  <a:pt x="5552032" y="3924000"/>
                </a:lnTo>
                <a:lnTo>
                  <a:pt x="5489127" y="3924000"/>
                </a:lnTo>
                <a:lnTo>
                  <a:pt x="5475645" y="3913644"/>
                </a:lnTo>
                <a:cubicBezTo>
                  <a:pt x="5462031" y="3907852"/>
                  <a:pt x="5445978" y="3904855"/>
                  <a:pt x="5427487" y="3904652"/>
                </a:cubicBezTo>
                <a:cubicBezTo>
                  <a:pt x="5406151" y="3904449"/>
                  <a:pt x="5386898" y="3908513"/>
                  <a:pt x="5369728" y="3916844"/>
                </a:cubicBezTo>
                <a:lnTo>
                  <a:pt x="5361158" y="3924000"/>
                </a:lnTo>
                <a:lnTo>
                  <a:pt x="5323246" y="3924000"/>
                </a:lnTo>
                <a:lnTo>
                  <a:pt x="5323246" y="3911967"/>
                </a:lnTo>
                <a:lnTo>
                  <a:pt x="5245827" y="3911967"/>
                </a:lnTo>
                <a:lnTo>
                  <a:pt x="5245827" y="3924000"/>
                </a:lnTo>
                <a:lnTo>
                  <a:pt x="5107966" y="3924000"/>
                </a:lnTo>
                <a:lnTo>
                  <a:pt x="5101198" y="3918216"/>
                </a:lnTo>
                <a:cubicBezTo>
                  <a:pt x="5081387" y="3909376"/>
                  <a:pt x="5057155" y="3904855"/>
                  <a:pt x="5028504" y="3904652"/>
                </a:cubicBezTo>
                <a:cubicBezTo>
                  <a:pt x="5004324" y="3905059"/>
                  <a:pt x="4983140" y="3909275"/>
                  <a:pt x="4964954" y="3917301"/>
                </a:cubicBezTo>
                <a:lnTo>
                  <a:pt x="4956357" y="3924000"/>
                </a:lnTo>
                <a:lnTo>
                  <a:pt x="4828568" y="3924000"/>
                </a:lnTo>
                <a:lnTo>
                  <a:pt x="4838613" y="3911967"/>
                </a:lnTo>
                <a:lnTo>
                  <a:pt x="4742297" y="3911967"/>
                </a:lnTo>
                <a:lnTo>
                  <a:pt x="4732951" y="3924000"/>
                </a:lnTo>
                <a:lnTo>
                  <a:pt x="4643541" y="3924000"/>
                </a:lnTo>
                <a:lnTo>
                  <a:pt x="4643541" y="3768711"/>
                </a:lnTo>
                <a:lnTo>
                  <a:pt x="4561855" y="3768711"/>
                </a:lnTo>
                <a:lnTo>
                  <a:pt x="4561855" y="3792458"/>
                </a:lnTo>
                <a:lnTo>
                  <a:pt x="4530024" y="3792458"/>
                </a:lnTo>
                <a:lnTo>
                  <a:pt x="4530024" y="3924000"/>
                </a:lnTo>
                <a:lnTo>
                  <a:pt x="4472091" y="3924000"/>
                </a:lnTo>
                <a:lnTo>
                  <a:pt x="4472091" y="3911967"/>
                </a:lnTo>
                <a:lnTo>
                  <a:pt x="4390405" y="3911967"/>
                </a:lnTo>
                <a:lnTo>
                  <a:pt x="4390405" y="3924000"/>
                </a:lnTo>
                <a:lnTo>
                  <a:pt x="4313208" y="3924000"/>
                </a:lnTo>
                <a:lnTo>
                  <a:pt x="4313900" y="3916234"/>
                </a:lnTo>
                <a:cubicBezTo>
                  <a:pt x="4301708" y="3912983"/>
                  <a:pt x="4288703" y="3910138"/>
                  <a:pt x="4274886" y="3907700"/>
                </a:cubicBezTo>
                <a:cubicBezTo>
                  <a:pt x="4260662" y="3905668"/>
                  <a:pt x="4243999" y="3904652"/>
                  <a:pt x="4224899" y="3904652"/>
                </a:cubicBezTo>
                <a:cubicBezTo>
                  <a:pt x="4208439" y="3904652"/>
                  <a:pt x="4193149" y="3906583"/>
                  <a:pt x="4179026" y="3910443"/>
                </a:cubicBezTo>
                <a:lnTo>
                  <a:pt x="4148701" y="3924000"/>
                </a:lnTo>
                <a:lnTo>
                  <a:pt x="4033941" y="3924000"/>
                </a:lnTo>
                <a:lnTo>
                  <a:pt x="4033941" y="3911967"/>
                </a:lnTo>
                <a:lnTo>
                  <a:pt x="3952255" y="3911967"/>
                </a:lnTo>
                <a:lnTo>
                  <a:pt x="3952255" y="3924000"/>
                </a:lnTo>
                <a:lnTo>
                  <a:pt x="3870181" y="3924000"/>
                </a:lnTo>
                <a:lnTo>
                  <a:pt x="3871559" y="3915625"/>
                </a:lnTo>
                <a:cubicBezTo>
                  <a:pt x="3871153" y="3885958"/>
                  <a:pt x="3865260" y="3863199"/>
                  <a:pt x="3853881" y="3847350"/>
                </a:cubicBezTo>
                <a:cubicBezTo>
                  <a:pt x="3842095" y="3831094"/>
                  <a:pt x="3826246" y="3819714"/>
                  <a:pt x="3806332" y="3813212"/>
                </a:cubicBezTo>
                <a:cubicBezTo>
                  <a:pt x="3786825" y="3806303"/>
                  <a:pt x="3765286" y="3802239"/>
                  <a:pt x="3741715" y="3801020"/>
                </a:cubicBezTo>
                <a:cubicBezTo>
                  <a:pt x="3718143" y="3800614"/>
                  <a:pt x="3694572" y="3800410"/>
                  <a:pt x="3671001" y="3800410"/>
                </a:cubicBezTo>
                <a:lnTo>
                  <a:pt x="3578951" y="3800410"/>
                </a:lnTo>
                <a:lnTo>
                  <a:pt x="3578951" y="3824157"/>
                </a:lnTo>
                <a:lnTo>
                  <a:pt x="3547120" y="3824157"/>
                </a:lnTo>
                <a:lnTo>
                  <a:pt x="3547120" y="3924000"/>
                </a:lnTo>
                <a:lnTo>
                  <a:pt x="0" y="3924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>
            <a:solidFill>
              <a:schemeClr val="accent3"/>
            </a:solidFill>
          </a:ln>
          <a:effectLst/>
        </p:spPr>
        <p:txBody>
          <a:bodyPr vert="horz" wrap="square" lIns="144000" tIns="72000" rIns="252000" bIns="252000" numCol="1" anchor="b" anchorCtr="0" compatLnSpc="1">
            <a:prstTxWarp prst="textNoShape">
              <a:avLst/>
            </a:prstTxWarp>
            <a:noAutofit/>
          </a:bodyPr>
          <a:lstStyle>
            <a:lvl1pPr>
              <a:buClr>
                <a:schemeClr val="accent3"/>
              </a:buClr>
              <a:defRPr lang="de-DE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feld 14"/>
          <p:cNvSpPr txBox="1"/>
          <p:nvPr userDrawn="1"/>
        </p:nvSpPr>
        <p:spPr>
          <a:xfrm>
            <a:off x="5850896" y="4054404"/>
            <a:ext cx="3024394" cy="581261"/>
          </a:xfrm>
          <a:prstGeom prst="rect">
            <a:avLst/>
          </a:prstGeom>
          <a:noFill/>
        </p:spPr>
        <p:txBody>
          <a:bodyPr wrap="square" lIns="54000" tIns="27000" rIns="81000" bIns="0" rtlCol="0">
            <a:spAutoFit/>
          </a:bodyPr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3600" b="1" dirty="0">
                <a:solidFill>
                  <a:schemeClr val="accent3"/>
                </a:solidFill>
                <a:latin typeface="Frutiger LT Com 45 Light" panose="020B0303030504020204" pitchFamily="34" charset="0"/>
              </a:rPr>
              <a:t>Risiken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51512013"/>
      </p:ext>
    </p:extLst>
  </p:cSld>
  <p:clrMapOvr>
    <a:masterClrMapping/>
  </p:clrMapOvr>
  <p:hf hdr="0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-Optionen_Pro-Con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3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0E9BDED5-98D6-417F-8A40-07B887BF494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4" name="IFXSHAPE"/>
          <p:cNvSpPr>
            <a:spLocks noGrp="1"/>
          </p:cNvSpPr>
          <p:nvPr>
            <p:ph type="body" sz="quarter" idx="31" hasCustomPrompt="1"/>
          </p:nvPr>
        </p:nvSpPr>
        <p:spPr>
          <a:xfrm>
            <a:off x="1432023" y="1334843"/>
            <a:ext cx="3645475" cy="316804"/>
          </a:xfrm>
          <a:solidFill>
            <a:schemeClr val="tx2"/>
          </a:solidFill>
        </p:spPr>
        <p:txBody>
          <a:bodyPr lIns="72000" tIns="72000" rIns="72000" bIns="72000">
            <a:noAutofit/>
          </a:bodyPr>
          <a:lstStyle>
            <a:lvl1pPr marL="0" indent="0">
              <a:buNone/>
              <a:defRPr sz="13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Pro</a:t>
            </a:r>
          </a:p>
        </p:txBody>
      </p:sp>
      <p:sp>
        <p:nvSpPr>
          <p:cNvPr id="35" name="IFXSHAPE"/>
          <p:cNvSpPr>
            <a:spLocks noGrp="1"/>
          </p:cNvSpPr>
          <p:nvPr>
            <p:ph type="body" sz="quarter" idx="32" hasCustomPrompt="1"/>
          </p:nvPr>
        </p:nvSpPr>
        <p:spPr>
          <a:xfrm>
            <a:off x="5141648" y="1341397"/>
            <a:ext cx="3645475" cy="316804"/>
          </a:xfrm>
          <a:solidFill>
            <a:srgbClr val="9E1C22"/>
          </a:solidFill>
        </p:spPr>
        <p:txBody>
          <a:bodyPr lIns="72000" tIns="72000" rIns="72000" bIns="72000">
            <a:noAutofit/>
          </a:bodyPr>
          <a:lstStyle>
            <a:lvl1pPr marL="0" indent="0">
              <a:buNone/>
              <a:defRPr sz="13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Contra</a:t>
            </a:r>
          </a:p>
        </p:txBody>
      </p:sp>
      <p:sp>
        <p:nvSpPr>
          <p:cNvPr id="30" name="IFXSHAPE"/>
          <p:cNvSpPr>
            <a:spLocks noGrp="1"/>
          </p:cNvSpPr>
          <p:nvPr>
            <p:ph type="body" sz="quarter" idx="28" hasCustomPrompt="1"/>
          </p:nvPr>
        </p:nvSpPr>
        <p:spPr>
          <a:xfrm>
            <a:off x="364984" y="1728766"/>
            <a:ext cx="1008000" cy="675000"/>
          </a:xfrm>
          <a:solidFill>
            <a:srgbClr val="D9D9D9"/>
          </a:solidFill>
        </p:spPr>
        <p:txBody>
          <a:bodyPr lIns="36000" tIns="36000" rIns="36000" bIns="36000"/>
          <a:lstStyle>
            <a:lvl1pPr marL="0" indent="0">
              <a:buNone/>
              <a:defRPr sz="1050" b="1" baseline="0">
                <a:latin typeface="+mj-lt"/>
              </a:defRPr>
            </a:lvl1pPr>
          </a:lstStyle>
          <a:p>
            <a:pPr lvl="0"/>
            <a:r>
              <a:rPr lang="de-DE" dirty="0"/>
              <a:t>Option A</a:t>
            </a:r>
          </a:p>
        </p:txBody>
      </p:sp>
      <p:sp>
        <p:nvSpPr>
          <p:cNvPr id="23" name="IFXSHAPE"/>
          <p:cNvSpPr>
            <a:spLocks noGrp="1"/>
          </p:cNvSpPr>
          <p:nvPr>
            <p:ph sz="quarter" idx="22"/>
          </p:nvPr>
        </p:nvSpPr>
        <p:spPr bwMode="auto">
          <a:xfrm>
            <a:off x="1432695" y="1728675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6350">
            <a:solidFill>
              <a:schemeClr val="tx2"/>
            </a:solidFill>
          </a:ln>
          <a:effectLst/>
        </p:spPr>
        <p:txBody>
          <a:bodyPr wrap="square" lIns="36000" tIns="36000" rIns="36000" bIns="36000" anchor="t" anchorCtr="0">
            <a:noAutofit/>
          </a:bodyPr>
          <a:lstStyle>
            <a:lvl1pPr>
              <a:defRPr sz="1200"/>
            </a:lvl1pPr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4" name="IFXSHAPE"/>
          <p:cNvSpPr>
            <a:spLocks noGrp="1"/>
          </p:cNvSpPr>
          <p:nvPr>
            <p:ph sz="quarter" idx="23"/>
          </p:nvPr>
        </p:nvSpPr>
        <p:spPr bwMode="auto">
          <a:xfrm>
            <a:off x="5141648" y="1728766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 w="6350">
            <a:solidFill>
              <a:srgbClr val="9E1C22"/>
            </a:solidFill>
          </a:ln>
          <a:effectLst/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  <a:noAutofit/>
          </a:bodyPr>
          <a:lstStyle>
            <a:lvl1pPr algn="l">
              <a:buClr>
                <a:srgbClr val="9E1C22"/>
              </a:buClr>
              <a:defRPr lang="de-DE" sz="1200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sz="quarter" idx="29" hasCustomPrompt="1"/>
          </p:nvPr>
        </p:nvSpPr>
        <p:spPr>
          <a:xfrm>
            <a:off x="364984" y="2474332"/>
            <a:ext cx="1008000" cy="675000"/>
          </a:xfrm>
          <a:solidFill>
            <a:srgbClr val="D9D9D9"/>
          </a:solidFill>
        </p:spPr>
        <p:txBody>
          <a:bodyPr lIns="36000" tIns="36000" rIns="36000" bIns="36000"/>
          <a:lstStyle>
            <a:lvl1pPr marL="0" indent="0">
              <a:buNone/>
              <a:defRPr sz="1050" b="1" baseline="0">
                <a:latin typeface="+mj-lt"/>
              </a:defRPr>
            </a:lvl1pPr>
          </a:lstStyle>
          <a:p>
            <a:pPr lvl="0"/>
            <a:r>
              <a:rPr lang="de-DE" dirty="0"/>
              <a:t>Option B</a:t>
            </a:r>
          </a:p>
        </p:txBody>
      </p:sp>
      <p:sp>
        <p:nvSpPr>
          <p:cNvPr id="25" name="IFXSHAPE"/>
          <p:cNvSpPr>
            <a:spLocks noGrp="1"/>
          </p:cNvSpPr>
          <p:nvPr>
            <p:ph sz="quarter" idx="24"/>
          </p:nvPr>
        </p:nvSpPr>
        <p:spPr bwMode="auto">
          <a:xfrm>
            <a:off x="1432935" y="2474332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6350">
            <a:solidFill>
              <a:schemeClr val="tx2"/>
            </a:solidFill>
          </a:ln>
          <a:effectLst/>
        </p:spPr>
        <p:txBody>
          <a:bodyPr wrap="square" lIns="36000" tIns="36000" rIns="36000" bIns="36000" anchor="t" anchorCtr="0">
            <a:noAutofit/>
          </a:bodyPr>
          <a:lstStyle>
            <a:lvl1pPr>
              <a:defRPr sz="1200"/>
            </a:lvl1pPr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IFXSHAPE"/>
          <p:cNvSpPr>
            <a:spLocks noGrp="1"/>
          </p:cNvSpPr>
          <p:nvPr>
            <p:ph sz="quarter" idx="25"/>
          </p:nvPr>
        </p:nvSpPr>
        <p:spPr bwMode="auto">
          <a:xfrm>
            <a:off x="5140544" y="2474332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 w="6350">
            <a:solidFill>
              <a:srgbClr val="9E1C22"/>
            </a:solidFill>
          </a:ln>
          <a:effectLst/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  <a:noAutofit/>
          </a:bodyPr>
          <a:lstStyle>
            <a:lvl1pPr algn="l">
              <a:buClr>
                <a:srgbClr val="9E1C22"/>
              </a:buClr>
              <a:defRPr lang="de-DE" sz="1200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sz="quarter" idx="30" hasCustomPrompt="1"/>
          </p:nvPr>
        </p:nvSpPr>
        <p:spPr>
          <a:xfrm>
            <a:off x="364984" y="3219897"/>
            <a:ext cx="1008000" cy="675000"/>
          </a:xfrm>
          <a:solidFill>
            <a:srgbClr val="D9D9D9"/>
          </a:solidFill>
        </p:spPr>
        <p:txBody>
          <a:bodyPr lIns="36000" tIns="36000" rIns="36000" bIns="36000"/>
          <a:lstStyle>
            <a:lvl1pPr marL="0" indent="0">
              <a:buNone/>
              <a:defRPr sz="1050" b="1" baseline="0">
                <a:latin typeface="+mj-lt"/>
              </a:defRPr>
            </a:lvl1pPr>
          </a:lstStyle>
          <a:p>
            <a:pPr lvl="0"/>
            <a:r>
              <a:rPr lang="de-DE" dirty="0"/>
              <a:t>Option C</a:t>
            </a:r>
          </a:p>
        </p:txBody>
      </p:sp>
      <p:sp>
        <p:nvSpPr>
          <p:cNvPr id="27" name="IFXSHAPE"/>
          <p:cNvSpPr>
            <a:spLocks noGrp="1"/>
          </p:cNvSpPr>
          <p:nvPr>
            <p:ph sz="quarter" idx="26"/>
          </p:nvPr>
        </p:nvSpPr>
        <p:spPr bwMode="auto">
          <a:xfrm>
            <a:off x="1425895" y="3219897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6350">
            <a:solidFill>
              <a:schemeClr val="tx2"/>
            </a:solidFill>
          </a:ln>
          <a:effectLst/>
        </p:spPr>
        <p:txBody>
          <a:bodyPr wrap="square" lIns="36000" tIns="36000" rIns="36000" bIns="36000" anchor="t" anchorCtr="0">
            <a:noAutofit/>
          </a:bodyPr>
          <a:lstStyle>
            <a:lvl1pPr>
              <a:defRPr sz="1200"/>
            </a:lvl1pPr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8" name="IFXSHAPE"/>
          <p:cNvSpPr>
            <a:spLocks noGrp="1"/>
          </p:cNvSpPr>
          <p:nvPr>
            <p:ph sz="quarter" idx="27"/>
          </p:nvPr>
        </p:nvSpPr>
        <p:spPr bwMode="auto">
          <a:xfrm>
            <a:off x="5140546" y="3219897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 w="6350">
            <a:solidFill>
              <a:srgbClr val="9E1C22"/>
            </a:solidFill>
          </a:ln>
          <a:effectLst/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  <a:noAutofit/>
          </a:bodyPr>
          <a:lstStyle>
            <a:lvl1pPr algn="l">
              <a:buClr>
                <a:srgbClr val="9E1C22"/>
              </a:buClr>
              <a:defRPr lang="de-DE" sz="1200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7" name="IFXSHAPE"/>
          <p:cNvSpPr>
            <a:spLocks noGrp="1"/>
          </p:cNvSpPr>
          <p:nvPr>
            <p:ph type="body" sz="quarter" idx="33" hasCustomPrompt="1"/>
          </p:nvPr>
        </p:nvSpPr>
        <p:spPr>
          <a:xfrm>
            <a:off x="364984" y="4002882"/>
            <a:ext cx="8421035" cy="513160"/>
          </a:xfrm>
        </p:spPr>
        <p:txBody>
          <a:bodyPr/>
          <a:lstStyle>
            <a:lvl1pPr marL="270000" indent="-270000">
              <a:buFont typeface="Wingdings" panose="05000000000000000000" pitchFamily="2" charset="2"/>
              <a:buChar char="Ü"/>
              <a:defRPr b="1">
                <a:latin typeface="+mj-lt"/>
              </a:defRPr>
            </a:lvl1pPr>
          </a:lstStyle>
          <a:p>
            <a:pPr lvl="0"/>
            <a:r>
              <a:rPr lang="de-DE" dirty="0"/>
              <a:t>Fazit: 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3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469107944"/>
      </p:ext>
    </p:extLst>
  </p:cSld>
  <p:clrMapOvr>
    <a:masterClrMapping/>
  </p:clrMapOvr>
  <p:hf hdr="0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blem_Auswirk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2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7ED98C7-23F4-462C-9C69-C5E1B8A3E54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body" sz="quarter" idx="21"/>
          </p:nvPr>
        </p:nvSpPr>
        <p:spPr>
          <a:xfrm>
            <a:off x="2357466" y="1335712"/>
            <a:ext cx="6425635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468000" tIns="36000" rIns="72000" bIns="36000" numCol="1" anchor="ctr" anchorCtr="0" compatLnSpc="1">
            <a:prstTxWarp prst="textNoShape">
              <a:avLst/>
            </a:prstTxWarp>
          </a:bodyPr>
          <a:lstStyle>
            <a:lvl1pPr marL="270000" indent="-270000">
              <a:def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270000" lvl="0" indent="-270000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22"/>
          </p:nvPr>
        </p:nvSpPr>
        <p:spPr>
          <a:xfrm>
            <a:off x="2357467" y="2167109"/>
            <a:ext cx="6425634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1116000" tIns="36000" rIns="72000" bIns="36000" numCol="1" anchor="ctr" anchorCtr="0" compatLnSpc="1">
            <a:prstTxWarp prst="textNoShape">
              <a:avLst/>
            </a:prstTxWarp>
          </a:bodyPr>
          <a:lstStyle>
            <a:lvl1pPr marL="270000" indent="-270000">
              <a:def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270000" lvl="0" indent="-270000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body" sz="quarter" idx="23"/>
          </p:nvPr>
        </p:nvSpPr>
        <p:spPr>
          <a:xfrm>
            <a:off x="2357467" y="2998505"/>
            <a:ext cx="6428109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1116000" tIns="36000" rIns="72000" bIns="36000" numCol="1" anchor="ctr" anchorCtr="0" compatLnSpc="1">
            <a:prstTxWarp prst="textNoShape">
              <a:avLst/>
            </a:prstTxWarp>
          </a:bodyPr>
          <a:lstStyle>
            <a:lvl1pPr marL="270000" indent="-270000">
              <a:def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270000" lvl="0" indent="-270000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24"/>
          </p:nvPr>
        </p:nvSpPr>
        <p:spPr>
          <a:xfrm>
            <a:off x="2357467" y="3817657"/>
            <a:ext cx="6428109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468000" tIns="36000" rIns="72000" bIns="36000" numCol="1" anchor="ctr" anchorCtr="0" compatLnSpc="1">
            <a:prstTxWarp prst="textNoShape">
              <a:avLst/>
            </a:prstTxWarp>
          </a:bodyPr>
          <a:lstStyle>
            <a:lvl1pPr marL="270000" indent="-270000">
              <a:def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270000" lvl="0" indent="-270000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9" name="IFXSHAPE"/>
          <p:cNvSpPr>
            <a:spLocks noGrp="1"/>
          </p:cNvSpPr>
          <p:nvPr>
            <p:ph type="body" sz="quarter" idx="26"/>
          </p:nvPr>
        </p:nvSpPr>
        <p:spPr>
          <a:xfrm>
            <a:off x="532169" y="1334616"/>
            <a:ext cx="2808678" cy="3186000"/>
          </a:xfrm>
          <a:prstGeom prst="homePlate">
            <a:avLst>
              <a:gd name="adj" fmla="val 35673"/>
            </a:avLst>
          </a:prstGeom>
          <a:solidFill>
            <a:schemeClr val="bg1"/>
          </a:solidFill>
        </p:spPr>
        <p:txBody>
          <a:bodyPr lIns="180000" tIns="72000" rIns="72000" bIns="72000" anchor="ctr"/>
          <a:lstStyle>
            <a:lvl1pPr marL="0" indent="0">
              <a:buNone/>
              <a:defRPr sz="18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25"/>
          </p:nvPr>
        </p:nvSpPr>
        <p:spPr>
          <a:xfrm>
            <a:off x="371348" y="1326439"/>
            <a:ext cx="2808678" cy="3186000"/>
          </a:xfrm>
          <a:prstGeom prst="homePlate">
            <a:avLst>
              <a:gd name="adj" fmla="val 35673"/>
            </a:avLst>
          </a:prstGeom>
          <a:solidFill>
            <a:schemeClr val="accent1"/>
          </a:solidFill>
        </p:spPr>
        <p:txBody>
          <a:bodyPr lIns="180000" tIns="72000" rIns="72000" bIns="72000" anchor="ctr"/>
          <a:lstStyle>
            <a:lvl1pPr marL="0" indent="0">
              <a:buNone/>
              <a:defRPr sz="18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2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300197152"/>
      </p:ext>
    </p:extLst>
  </p:cSld>
  <p:clrMapOvr>
    <a:masterClrMapping/>
  </p:clrMapOvr>
  <p:hf hdr="0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-Inhalte_Vier-Auswirk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3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3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FC52888-69C7-4631-940B-40D02411E9F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FXSHAPE"/>
          <p:cNvSpPr>
            <a:spLocks noGrp="1"/>
          </p:cNvSpPr>
          <p:nvPr>
            <p:ph type="body" sz="quarter" idx="19"/>
          </p:nvPr>
        </p:nvSpPr>
        <p:spPr>
          <a:xfrm>
            <a:off x="2735768" y="1337522"/>
            <a:ext cx="6049807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396000" tIns="36000" rIns="72000" bIns="36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20"/>
          </p:nvPr>
        </p:nvSpPr>
        <p:spPr>
          <a:xfrm>
            <a:off x="2741892" y="2982809"/>
            <a:ext cx="6043684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396000" tIns="36000" rIns="72000" bIns="36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IFXSHAPE"/>
          <p:cNvSpPr>
            <a:spLocks noGrp="1"/>
          </p:cNvSpPr>
          <p:nvPr>
            <p:ph type="body" sz="quarter" idx="21"/>
          </p:nvPr>
        </p:nvSpPr>
        <p:spPr>
          <a:xfrm>
            <a:off x="2741892" y="3817842"/>
            <a:ext cx="6043684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396000" tIns="36000" rIns="72000" bIns="36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body" sz="quarter" idx="23"/>
          </p:nvPr>
        </p:nvSpPr>
        <p:spPr>
          <a:xfrm>
            <a:off x="2741892" y="2161679"/>
            <a:ext cx="6043684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396000" tIns="36000" rIns="72000" bIns="36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body" sz="quarter" idx="32" hasCustomPrompt="1"/>
          </p:nvPr>
        </p:nvSpPr>
        <p:spPr>
          <a:xfrm>
            <a:off x="358983" y="2161679"/>
            <a:ext cx="2538330" cy="702000"/>
          </a:xfrm>
          <a:prstGeom prst="homePlate">
            <a:avLst>
              <a:gd name="adj" fmla="val 22917"/>
            </a:avLst>
          </a:prstGeom>
          <a:solidFill>
            <a:srgbClr val="9E1C22"/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8" name="IFXSHAPE"/>
          <p:cNvSpPr>
            <a:spLocks noGrp="1"/>
          </p:cNvSpPr>
          <p:nvPr>
            <p:ph type="body" sz="quarter" idx="34" hasCustomPrompt="1"/>
          </p:nvPr>
        </p:nvSpPr>
        <p:spPr>
          <a:xfrm>
            <a:off x="358983" y="2982516"/>
            <a:ext cx="2538330" cy="702000"/>
          </a:xfrm>
          <a:prstGeom prst="homePlate">
            <a:avLst>
              <a:gd name="adj" fmla="val 21875"/>
            </a:avLst>
          </a:prstGeom>
          <a:solidFill>
            <a:srgbClr val="9E1C22"/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9" name="IFXSHAPE"/>
          <p:cNvSpPr>
            <a:spLocks noGrp="1"/>
          </p:cNvSpPr>
          <p:nvPr>
            <p:ph type="body" sz="quarter" idx="35" hasCustomPrompt="1"/>
          </p:nvPr>
        </p:nvSpPr>
        <p:spPr>
          <a:xfrm>
            <a:off x="358983" y="3817842"/>
            <a:ext cx="2538330" cy="702000"/>
          </a:xfrm>
          <a:prstGeom prst="homePlate">
            <a:avLst>
              <a:gd name="adj" fmla="val 21875"/>
            </a:avLst>
          </a:prstGeom>
          <a:solidFill>
            <a:srgbClr val="9E1C22"/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36" hasCustomPrompt="1"/>
          </p:nvPr>
        </p:nvSpPr>
        <p:spPr>
          <a:xfrm>
            <a:off x="358984" y="1337522"/>
            <a:ext cx="2538612" cy="702000"/>
          </a:xfrm>
          <a:prstGeom prst="homePlate">
            <a:avLst>
              <a:gd name="adj" fmla="val 22917"/>
            </a:avLst>
          </a:prstGeom>
          <a:solidFill>
            <a:srgbClr val="9E1C22"/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3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39878960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0DE9A2B-6004-4F7F-AD34-E8E51BAE0D7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40664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8640960" cy="102631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Aft>
                <a:spcPts val="300"/>
              </a:spcAft>
              <a:defRPr sz="1600"/>
            </a:lvl1pPr>
            <a:lvl2pPr>
              <a:spcAft>
                <a:spcPts val="300"/>
              </a:spcAft>
              <a:defRPr sz="1600"/>
            </a:lvl2pPr>
            <a:lvl3pPr>
              <a:spcAft>
                <a:spcPts val="300"/>
              </a:spcAft>
              <a:defRPr sz="1400"/>
            </a:lvl3pPr>
            <a:lvl4pPr>
              <a:buNone/>
              <a:defRPr/>
            </a:lvl4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085975"/>
            <a:ext cx="2088232" cy="2700338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2484439" y="2085975"/>
            <a:ext cx="2016125" cy="2700338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4643439" y="2085975"/>
            <a:ext cx="2016125" cy="2700338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sz="quarter" idx="17" hasCustomPrompt="1"/>
          </p:nvPr>
        </p:nvSpPr>
        <p:spPr>
          <a:xfrm>
            <a:off x="6804025" y="2085975"/>
            <a:ext cx="2088232" cy="2700338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9"/>
          </p:nvPr>
        </p:nvSpPr>
        <p:spPr>
          <a:xfrm>
            <a:off x="250824" y="49149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</p:cSld>
  <p:clrMapOvr>
    <a:masterClrMapping/>
  </p:clrMapOvr>
  <p:hf hdr="0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lauf_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38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3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8E02D1AE-A32C-4B59-8156-F1772189ED1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40" y="251101"/>
            <a:ext cx="8419835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IFXSHAPE"/>
          <p:cNvSpPr>
            <a:spLocks noGrp="1"/>
          </p:cNvSpPr>
          <p:nvPr>
            <p:ph type="body" sz="quarter" idx="19"/>
          </p:nvPr>
        </p:nvSpPr>
        <p:spPr>
          <a:xfrm>
            <a:off x="2691858" y="1327955"/>
            <a:ext cx="6097095" cy="567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70C0"/>
              </a:buCl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358983" y="1335575"/>
            <a:ext cx="2268547" cy="702000"/>
          </a:xfrm>
          <a:prstGeom prst="flowChartOffpageConnector">
            <a:avLst/>
          </a:prstGeom>
          <a:gradFill>
            <a:gsLst>
              <a:gs pos="0">
                <a:srgbClr val="005A94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 algn="ctr">
              <a:buNone/>
              <a:defRPr sz="1350"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23"/>
          </p:nvPr>
        </p:nvSpPr>
        <p:spPr>
          <a:xfrm>
            <a:off x="2685735" y="1956917"/>
            <a:ext cx="6099840" cy="567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70C0"/>
              </a:buCl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32" hasCustomPrompt="1"/>
          </p:nvPr>
        </p:nvSpPr>
        <p:spPr bwMode="auto">
          <a:xfrm>
            <a:off x="358983" y="1943559"/>
            <a:ext cx="2268547" cy="702000"/>
          </a:xfrm>
          <a:custGeom>
            <a:avLst/>
            <a:gdLst>
              <a:gd name="connsiteX0" fmla="*/ 0 w 2197064"/>
              <a:gd name="connsiteY0" fmla="*/ 0 h 969908"/>
              <a:gd name="connsiteX1" fmla="*/ 1098532 w 2197064"/>
              <a:gd name="connsiteY1" fmla="*/ 180000 h 969908"/>
              <a:gd name="connsiteX2" fmla="*/ 2196000 w 2197064"/>
              <a:gd name="connsiteY2" fmla="*/ 174 h 969908"/>
              <a:gd name="connsiteX3" fmla="*/ 2196000 w 2197064"/>
              <a:gd name="connsiteY3" fmla="*/ 69908 h 969908"/>
              <a:gd name="connsiteX4" fmla="*/ 2197064 w 2197064"/>
              <a:gd name="connsiteY4" fmla="*/ 69908 h 969908"/>
              <a:gd name="connsiteX5" fmla="*/ 2197064 w 2197064"/>
              <a:gd name="connsiteY5" fmla="*/ 789908 h 969908"/>
              <a:gd name="connsiteX6" fmla="*/ 1098532 w 2197064"/>
              <a:gd name="connsiteY6" fmla="*/ 969908 h 969908"/>
              <a:gd name="connsiteX7" fmla="*/ 0 w 2197064"/>
              <a:gd name="connsiteY7" fmla="*/ 789908 h 969908"/>
              <a:gd name="connsiteX8" fmla="*/ 0 w 2197064"/>
              <a:gd name="connsiteY8" fmla="*/ 348976 h 969908"/>
              <a:gd name="connsiteX9" fmla="*/ 0 w 2197064"/>
              <a:gd name="connsiteY9" fmla="*/ 69908 h 969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97064" h="969908">
                <a:moveTo>
                  <a:pt x="0" y="0"/>
                </a:moveTo>
                <a:lnTo>
                  <a:pt x="1098532" y="180000"/>
                </a:lnTo>
                <a:lnTo>
                  <a:pt x="2196000" y="174"/>
                </a:lnTo>
                <a:lnTo>
                  <a:pt x="2196000" y="69908"/>
                </a:lnTo>
                <a:lnTo>
                  <a:pt x="2197064" y="69908"/>
                </a:lnTo>
                <a:lnTo>
                  <a:pt x="2197064" y="789908"/>
                </a:lnTo>
                <a:lnTo>
                  <a:pt x="1098532" y="969908"/>
                </a:lnTo>
                <a:lnTo>
                  <a:pt x="0" y="789908"/>
                </a:lnTo>
                <a:lnTo>
                  <a:pt x="0" y="348976"/>
                </a:lnTo>
                <a:lnTo>
                  <a:pt x="0" y="69908"/>
                </a:lnTo>
                <a:close/>
              </a:path>
            </a:pathLst>
          </a:custGeom>
          <a:gradFill>
            <a:gsLst>
              <a:gs pos="0">
                <a:srgbClr val="005A94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 algn="ctr">
              <a:buNone/>
              <a:defRPr sz="1350"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9" name="IFXSHAPE"/>
          <p:cNvSpPr>
            <a:spLocks noGrp="1"/>
          </p:cNvSpPr>
          <p:nvPr>
            <p:ph type="body" sz="quarter" idx="20"/>
          </p:nvPr>
        </p:nvSpPr>
        <p:spPr>
          <a:xfrm>
            <a:off x="2685735" y="2585879"/>
            <a:ext cx="6099840" cy="567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70C0"/>
              </a:buCl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5" name="IFXSHAPE"/>
          <p:cNvSpPr>
            <a:spLocks noGrp="1"/>
          </p:cNvSpPr>
          <p:nvPr>
            <p:ph type="body" sz="quarter" idx="33" hasCustomPrompt="1"/>
          </p:nvPr>
        </p:nvSpPr>
        <p:spPr bwMode="auto">
          <a:xfrm>
            <a:off x="358983" y="2576974"/>
            <a:ext cx="2268547" cy="702000"/>
          </a:xfrm>
          <a:custGeom>
            <a:avLst/>
            <a:gdLst>
              <a:gd name="connsiteX0" fmla="*/ 0 w 2197064"/>
              <a:gd name="connsiteY0" fmla="*/ 0 h 969908"/>
              <a:gd name="connsiteX1" fmla="*/ 1098532 w 2197064"/>
              <a:gd name="connsiteY1" fmla="*/ 180000 h 969908"/>
              <a:gd name="connsiteX2" fmla="*/ 2196000 w 2197064"/>
              <a:gd name="connsiteY2" fmla="*/ 174 h 969908"/>
              <a:gd name="connsiteX3" fmla="*/ 2196000 w 2197064"/>
              <a:gd name="connsiteY3" fmla="*/ 69908 h 969908"/>
              <a:gd name="connsiteX4" fmla="*/ 2197064 w 2197064"/>
              <a:gd name="connsiteY4" fmla="*/ 69908 h 969908"/>
              <a:gd name="connsiteX5" fmla="*/ 2197064 w 2197064"/>
              <a:gd name="connsiteY5" fmla="*/ 789908 h 969908"/>
              <a:gd name="connsiteX6" fmla="*/ 1098532 w 2197064"/>
              <a:gd name="connsiteY6" fmla="*/ 969908 h 969908"/>
              <a:gd name="connsiteX7" fmla="*/ 0 w 2197064"/>
              <a:gd name="connsiteY7" fmla="*/ 789908 h 969908"/>
              <a:gd name="connsiteX8" fmla="*/ 0 w 2197064"/>
              <a:gd name="connsiteY8" fmla="*/ 348976 h 969908"/>
              <a:gd name="connsiteX9" fmla="*/ 0 w 2197064"/>
              <a:gd name="connsiteY9" fmla="*/ 69908 h 969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97064" h="969908">
                <a:moveTo>
                  <a:pt x="0" y="0"/>
                </a:moveTo>
                <a:lnTo>
                  <a:pt x="1098532" y="180000"/>
                </a:lnTo>
                <a:lnTo>
                  <a:pt x="2196000" y="174"/>
                </a:lnTo>
                <a:lnTo>
                  <a:pt x="2196000" y="69908"/>
                </a:lnTo>
                <a:lnTo>
                  <a:pt x="2197064" y="69908"/>
                </a:lnTo>
                <a:lnTo>
                  <a:pt x="2197064" y="789908"/>
                </a:lnTo>
                <a:lnTo>
                  <a:pt x="1098532" y="969908"/>
                </a:lnTo>
                <a:lnTo>
                  <a:pt x="0" y="789908"/>
                </a:lnTo>
                <a:lnTo>
                  <a:pt x="0" y="348976"/>
                </a:lnTo>
                <a:lnTo>
                  <a:pt x="0" y="69908"/>
                </a:lnTo>
                <a:close/>
              </a:path>
            </a:pathLst>
          </a:custGeom>
          <a:gradFill>
            <a:gsLst>
              <a:gs pos="0">
                <a:srgbClr val="005A94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 algn="ctr">
              <a:buNone/>
              <a:defRPr sz="1350"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21"/>
          </p:nvPr>
        </p:nvSpPr>
        <p:spPr>
          <a:xfrm>
            <a:off x="2685735" y="3210389"/>
            <a:ext cx="6099840" cy="567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70C0"/>
              </a:buCl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IFXSHAPE"/>
          <p:cNvSpPr>
            <a:spLocks noGrp="1"/>
          </p:cNvSpPr>
          <p:nvPr>
            <p:ph type="body" sz="quarter" idx="34" hasCustomPrompt="1"/>
          </p:nvPr>
        </p:nvSpPr>
        <p:spPr bwMode="auto">
          <a:xfrm>
            <a:off x="358983" y="3210389"/>
            <a:ext cx="2268547" cy="702000"/>
          </a:xfrm>
          <a:custGeom>
            <a:avLst/>
            <a:gdLst>
              <a:gd name="connsiteX0" fmla="*/ 0 w 2197064"/>
              <a:gd name="connsiteY0" fmla="*/ 0 h 969908"/>
              <a:gd name="connsiteX1" fmla="*/ 1098532 w 2197064"/>
              <a:gd name="connsiteY1" fmla="*/ 180000 h 969908"/>
              <a:gd name="connsiteX2" fmla="*/ 2196000 w 2197064"/>
              <a:gd name="connsiteY2" fmla="*/ 174 h 969908"/>
              <a:gd name="connsiteX3" fmla="*/ 2196000 w 2197064"/>
              <a:gd name="connsiteY3" fmla="*/ 69908 h 969908"/>
              <a:gd name="connsiteX4" fmla="*/ 2197064 w 2197064"/>
              <a:gd name="connsiteY4" fmla="*/ 69908 h 969908"/>
              <a:gd name="connsiteX5" fmla="*/ 2197064 w 2197064"/>
              <a:gd name="connsiteY5" fmla="*/ 789908 h 969908"/>
              <a:gd name="connsiteX6" fmla="*/ 1098532 w 2197064"/>
              <a:gd name="connsiteY6" fmla="*/ 969908 h 969908"/>
              <a:gd name="connsiteX7" fmla="*/ 0 w 2197064"/>
              <a:gd name="connsiteY7" fmla="*/ 789908 h 969908"/>
              <a:gd name="connsiteX8" fmla="*/ 0 w 2197064"/>
              <a:gd name="connsiteY8" fmla="*/ 348976 h 969908"/>
              <a:gd name="connsiteX9" fmla="*/ 0 w 2197064"/>
              <a:gd name="connsiteY9" fmla="*/ 69908 h 969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97064" h="969908">
                <a:moveTo>
                  <a:pt x="0" y="0"/>
                </a:moveTo>
                <a:lnTo>
                  <a:pt x="1098532" y="180000"/>
                </a:lnTo>
                <a:lnTo>
                  <a:pt x="2196000" y="174"/>
                </a:lnTo>
                <a:lnTo>
                  <a:pt x="2196000" y="69908"/>
                </a:lnTo>
                <a:lnTo>
                  <a:pt x="2197064" y="69908"/>
                </a:lnTo>
                <a:lnTo>
                  <a:pt x="2197064" y="789908"/>
                </a:lnTo>
                <a:lnTo>
                  <a:pt x="1098532" y="969908"/>
                </a:lnTo>
                <a:lnTo>
                  <a:pt x="0" y="789908"/>
                </a:lnTo>
                <a:lnTo>
                  <a:pt x="0" y="348976"/>
                </a:lnTo>
                <a:lnTo>
                  <a:pt x="0" y="69908"/>
                </a:lnTo>
                <a:close/>
              </a:path>
            </a:pathLst>
          </a:custGeom>
          <a:gradFill>
            <a:gsLst>
              <a:gs pos="0">
                <a:srgbClr val="005A94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 algn="ctr">
              <a:buNone/>
              <a:defRPr sz="1350"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22"/>
          </p:nvPr>
        </p:nvSpPr>
        <p:spPr>
          <a:xfrm>
            <a:off x="2685735" y="3843803"/>
            <a:ext cx="6099840" cy="567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70C0"/>
              </a:buCl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8" name="IFXSHAPE"/>
          <p:cNvSpPr>
            <a:spLocks noGrp="1"/>
          </p:cNvSpPr>
          <p:nvPr>
            <p:ph type="body" sz="quarter" idx="35" hasCustomPrompt="1"/>
          </p:nvPr>
        </p:nvSpPr>
        <p:spPr bwMode="auto">
          <a:xfrm>
            <a:off x="358983" y="3843803"/>
            <a:ext cx="2268547" cy="702000"/>
          </a:xfrm>
          <a:custGeom>
            <a:avLst/>
            <a:gdLst>
              <a:gd name="connsiteX0" fmla="*/ 0 w 2197064"/>
              <a:gd name="connsiteY0" fmla="*/ 0 h 969908"/>
              <a:gd name="connsiteX1" fmla="*/ 1098532 w 2197064"/>
              <a:gd name="connsiteY1" fmla="*/ 180000 h 969908"/>
              <a:gd name="connsiteX2" fmla="*/ 2196000 w 2197064"/>
              <a:gd name="connsiteY2" fmla="*/ 174 h 969908"/>
              <a:gd name="connsiteX3" fmla="*/ 2196000 w 2197064"/>
              <a:gd name="connsiteY3" fmla="*/ 69908 h 969908"/>
              <a:gd name="connsiteX4" fmla="*/ 2197064 w 2197064"/>
              <a:gd name="connsiteY4" fmla="*/ 69908 h 969908"/>
              <a:gd name="connsiteX5" fmla="*/ 2197064 w 2197064"/>
              <a:gd name="connsiteY5" fmla="*/ 789908 h 969908"/>
              <a:gd name="connsiteX6" fmla="*/ 1098532 w 2197064"/>
              <a:gd name="connsiteY6" fmla="*/ 969908 h 969908"/>
              <a:gd name="connsiteX7" fmla="*/ 0 w 2197064"/>
              <a:gd name="connsiteY7" fmla="*/ 789908 h 969908"/>
              <a:gd name="connsiteX8" fmla="*/ 0 w 2197064"/>
              <a:gd name="connsiteY8" fmla="*/ 348976 h 969908"/>
              <a:gd name="connsiteX9" fmla="*/ 0 w 2197064"/>
              <a:gd name="connsiteY9" fmla="*/ 69908 h 969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97064" h="969908">
                <a:moveTo>
                  <a:pt x="0" y="0"/>
                </a:moveTo>
                <a:lnTo>
                  <a:pt x="1098532" y="180000"/>
                </a:lnTo>
                <a:lnTo>
                  <a:pt x="2196000" y="174"/>
                </a:lnTo>
                <a:lnTo>
                  <a:pt x="2196000" y="69908"/>
                </a:lnTo>
                <a:lnTo>
                  <a:pt x="2197064" y="69908"/>
                </a:lnTo>
                <a:lnTo>
                  <a:pt x="2197064" y="789908"/>
                </a:lnTo>
                <a:lnTo>
                  <a:pt x="1098532" y="969908"/>
                </a:lnTo>
                <a:lnTo>
                  <a:pt x="0" y="789908"/>
                </a:lnTo>
                <a:lnTo>
                  <a:pt x="0" y="348976"/>
                </a:lnTo>
                <a:lnTo>
                  <a:pt x="0" y="69908"/>
                </a:lnTo>
                <a:close/>
              </a:path>
            </a:pathLst>
          </a:custGeom>
          <a:gradFill>
            <a:gsLst>
              <a:gs pos="0">
                <a:srgbClr val="005A94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 algn="ctr">
              <a:buNone/>
              <a:defRPr sz="1350"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37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947146371"/>
      </p:ext>
    </p:extLst>
  </p:cSld>
  <p:clrMapOvr>
    <a:masterClrMapping/>
  </p:clrMapOvr>
  <p:hf hdr="0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yramide_Aufzae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2C6AA97-32B7-4A2A-BA7E-196AAF2E808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4" name="IFXSHAPE"/>
          <p:cNvSpPr>
            <a:spLocks noGrp="1"/>
          </p:cNvSpPr>
          <p:nvPr>
            <p:ph type="body" sz="quarter" idx="11" hasCustomPrompt="1"/>
          </p:nvPr>
        </p:nvSpPr>
        <p:spPr>
          <a:xfrm>
            <a:off x="2903612" y="1336505"/>
            <a:ext cx="5881963" cy="7263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b="0" baseline="0">
                <a:latin typeface="+mn-lt"/>
              </a:defRPr>
            </a:lvl1pPr>
            <a:lvl2pPr marL="269081" indent="-269081">
              <a:spcAft>
                <a:spcPts val="0"/>
              </a:spcAft>
              <a:buClr>
                <a:schemeClr val="tx2"/>
              </a:buClr>
              <a:defRPr/>
            </a:lvl2pPr>
          </a:lstStyle>
          <a:p>
            <a:pPr lvl="0"/>
            <a:r>
              <a:rPr lang="de-DE" dirty="0"/>
              <a:t>Bezeichnung der Stufe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12" hasCustomPrompt="1"/>
          </p:nvPr>
        </p:nvSpPr>
        <p:spPr>
          <a:xfrm>
            <a:off x="2903612" y="2157767"/>
            <a:ext cx="5881963" cy="7263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lang="de-DE" b="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dirty="0" smtClean="0">
                <a:solidFill>
                  <a:schemeClr val="tx1"/>
                </a:solidFill>
                <a:latin typeface="+mn-lt"/>
              </a:defRPr>
            </a:lvl2pPr>
          </a:lstStyle>
          <a:p>
            <a:pPr lvl="0"/>
            <a:r>
              <a:rPr lang="de-DE" dirty="0"/>
              <a:t>Bezeichnung der Stufe</a:t>
            </a:r>
          </a:p>
          <a:p>
            <a:pPr marL="269081" lvl="1" indent="-269081" algn="l" defTabSz="270000" rtl="0" eaLnBrk="1" fontAlgn="base" hangingPunct="1"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 dirty="0"/>
              <a:t>Zweite Ebene</a:t>
            </a:r>
          </a:p>
        </p:txBody>
      </p:sp>
      <p:sp>
        <p:nvSpPr>
          <p:cNvPr id="18" name="Freeform 19" descr="Verlauf_Blau"/>
          <p:cNvSpPr>
            <a:spLocks/>
          </p:cNvSpPr>
          <p:nvPr userDrawn="1">
            <p:custDataLst>
              <p:tags r:id="rId1"/>
            </p:custDataLst>
          </p:nvPr>
        </p:nvSpPr>
        <p:spPr bwMode="gray">
          <a:xfrm>
            <a:off x="359616" y="3794144"/>
            <a:ext cx="2468643" cy="726300"/>
          </a:xfrm>
          <a:custGeom>
            <a:avLst/>
            <a:gdLst>
              <a:gd name="T0" fmla="*/ 396 w 1411"/>
              <a:gd name="T1" fmla="*/ 0 h 574"/>
              <a:gd name="T2" fmla="*/ 0 w 1411"/>
              <a:gd name="T3" fmla="*/ 696 h 574"/>
              <a:gd name="T4" fmla="*/ 1685 w 1411"/>
              <a:gd name="T5" fmla="*/ 696 h 574"/>
              <a:gd name="T6" fmla="*/ 1685 w 1411"/>
              <a:gd name="T7" fmla="*/ 0 h 574"/>
              <a:gd name="T8" fmla="*/ 396 w 1411"/>
              <a:gd name="T9" fmla="*/ 0 h 5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11" h="574">
                <a:moveTo>
                  <a:pt x="331" y="0"/>
                </a:moveTo>
                <a:lnTo>
                  <a:pt x="0" y="574"/>
                </a:lnTo>
                <a:lnTo>
                  <a:pt x="1411" y="574"/>
                </a:lnTo>
                <a:lnTo>
                  <a:pt x="1411" y="0"/>
                </a:lnTo>
                <a:lnTo>
                  <a:pt x="331" y="0"/>
                </a:lnTo>
                <a:close/>
              </a:path>
            </a:pathLst>
          </a:custGeom>
          <a:solidFill>
            <a:schemeClr val="tx2"/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vert270" wrap="square" lIns="54000" tIns="54000" rIns="54000" bIns="54000" anchor="t" anchorCtr="1"/>
          <a:lstStyle/>
          <a:p>
            <a:pPr>
              <a:defRPr/>
            </a:pPr>
            <a:endParaRPr lang="de-DE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9" name="Freeform 17" descr="Verlauf_Schwarz"/>
          <p:cNvSpPr>
            <a:spLocks/>
          </p:cNvSpPr>
          <p:nvPr userDrawn="1">
            <p:custDataLst>
              <p:tags r:id="rId2"/>
            </p:custDataLst>
          </p:nvPr>
        </p:nvSpPr>
        <p:spPr bwMode="gray">
          <a:xfrm>
            <a:off x="1007140" y="2970105"/>
            <a:ext cx="1832194" cy="726300"/>
          </a:xfrm>
          <a:custGeom>
            <a:avLst/>
            <a:gdLst>
              <a:gd name="T0" fmla="*/ 397 w 1053"/>
              <a:gd name="T1" fmla="*/ 0 h 573"/>
              <a:gd name="T2" fmla="*/ 0 w 1053"/>
              <a:gd name="T3" fmla="*/ 695 h 573"/>
              <a:gd name="T4" fmla="*/ 1258 w 1053"/>
              <a:gd name="T5" fmla="*/ 695 h 573"/>
              <a:gd name="T6" fmla="*/ 1258 w 1053"/>
              <a:gd name="T7" fmla="*/ 0 h 573"/>
              <a:gd name="T8" fmla="*/ 397 w 1053"/>
              <a:gd name="T9" fmla="*/ 0 h 5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53" h="573">
                <a:moveTo>
                  <a:pt x="332" y="0"/>
                </a:moveTo>
                <a:lnTo>
                  <a:pt x="0" y="573"/>
                </a:lnTo>
                <a:lnTo>
                  <a:pt x="1053" y="573"/>
                </a:lnTo>
                <a:lnTo>
                  <a:pt x="1053" y="0"/>
                </a:lnTo>
                <a:lnTo>
                  <a:pt x="332" y="0"/>
                </a:lnTo>
                <a:close/>
              </a:path>
            </a:pathLst>
          </a:custGeom>
          <a:solidFill>
            <a:schemeClr val="tx2">
              <a:alpha val="9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wordArtVert" lIns="54000" tIns="54000" rIns="54000" bIns="54000" anchor="t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800" kern="1200" dirty="0">
              <a:solidFill>
                <a:srgbClr val="FF0000"/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20" name="Freeform 15" descr="Verlauf_Hellgrau"/>
          <p:cNvSpPr>
            <a:spLocks/>
          </p:cNvSpPr>
          <p:nvPr userDrawn="1">
            <p:custDataLst>
              <p:tags r:id="rId3"/>
            </p:custDataLst>
          </p:nvPr>
        </p:nvSpPr>
        <p:spPr bwMode="gray">
          <a:xfrm>
            <a:off x="1655296" y="2157766"/>
            <a:ext cx="1171262" cy="726300"/>
          </a:xfrm>
          <a:custGeom>
            <a:avLst/>
            <a:gdLst>
              <a:gd name="T0" fmla="*/ 396 w 695"/>
              <a:gd name="T1" fmla="*/ 0 h 574"/>
              <a:gd name="T2" fmla="*/ 0 w 695"/>
              <a:gd name="T3" fmla="*/ 694 h 574"/>
              <a:gd name="T4" fmla="*/ 829 w 695"/>
              <a:gd name="T5" fmla="*/ 694 h 574"/>
              <a:gd name="T6" fmla="*/ 829 w 695"/>
              <a:gd name="T7" fmla="*/ 0 h 574"/>
              <a:gd name="T8" fmla="*/ 396 w 695"/>
              <a:gd name="T9" fmla="*/ 0 h 5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5" h="574">
                <a:moveTo>
                  <a:pt x="332" y="0"/>
                </a:moveTo>
                <a:lnTo>
                  <a:pt x="0" y="574"/>
                </a:lnTo>
                <a:lnTo>
                  <a:pt x="695" y="574"/>
                </a:lnTo>
                <a:lnTo>
                  <a:pt x="695" y="0"/>
                </a:lnTo>
                <a:lnTo>
                  <a:pt x="332" y="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wordArtVert" lIns="54000" tIns="54000" rIns="54000" bIns="54000" anchor="t" anchorCtr="0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800" kern="1200" dirty="0">
              <a:solidFill>
                <a:srgbClr val="FF0000"/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21" name="Freeform 5"/>
          <p:cNvSpPr>
            <a:spLocks/>
          </p:cNvSpPr>
          <p:nvPr userDrawn="1">
            <p:custDataLst>
              <p:tags r:id="rId4"/>
            </p:custDataLst>
          </p:nvPr>
        </p:nvSpPr>
        <p:spPr bwMode="gray">
          <a:xfrm>
            <a:off x="2264206" y="1332976"/>
            <a:ext cx="565425" cy="725717"/>
          </a:xfrm>
          <a:custGeom>
            <a:avLst/>
            <a:gdLst>
              <a:gd name="T0" fmla="*/ 394 w 337"/>
              <a:gd name="T1" fmla="*/ 0 h 573"/>
              <a:gd name="T2" fmla="*/ 0 w 337"/>
              <a:gd name="T3" fmla="*/ 693 h 573"/>
              <a:gd name="T4" fmla="*/ 402 w 337"/>
              <a:gd name="T5" fmla="*/ 693 h 573"/>
              <a:gd name="T6" fmla="*/ 402 w 337"/>
              <a:gd name="T7" fmla="*/ 12 h 573"/>
              <a:gd name="T8" fmla="*/ 394 w 337"/>
              <a:gd name="T9" fmla="*/ 0 h 5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37" h="573">
                <a:moveTo>
                  <a:pt x="331" y="0"/>
                </a:moveTo>
                <a:lnTo>
                  <a:pt x="0" y="573"/>
                </a:lnTo>
                <a:lnTo>
                  <a:pt x="337" y="573"/>
                </a:lnTo>
                <a:lnTo>
                  <a:pt x="337" y="10"/>
                </a:lnTo>
                <a:lnTo>
                  <a:pt x="331" y="0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000" tIns="405000" rIns="0" bIns="54000" anchor="ctr"/>
          <a:lstStyle/>
          <a:p>
            <a:pPr>
              <a:defRPr/>
            </a:pPr>
            <a:endParaRPr lang="de-DE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6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2903612" y="2971106"/>
            <a:ext cx="5881963" cy="7263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lang="de-DE" b="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9081" indent="-269081">
              <a:spcAft>
                <a:spcPts val="0"/>
              </a:spcAft>
              <a:buClr>
                <a:schemeClr val="tx2"/>
              </a:buClr>
              <a:defRPr/>
            </a:lvl2pPr>
          </a:lstStyle>
          <a:p>
            <a:pPr lvl="0"/>
            <a:r>
              <a:rPr lang="de-DE" dirty="0"/>
              <a:t>Bezeichnung der Stufe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27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2903612" y="3795519"/>
            <a:ext cx="5881963" cy="7263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/>
            </a:lvl1pPr>
            <a:lvl2pPr>
              <a:defRPr lang="de-DE" dirty="0" smtClean="0">
                <a:solidFill>
                  <a:schemeClr val="tx1"/>
                </a:solidFill>
                <a:latin typeface="+mn-lt"/>
              </a:defRPr>
            </a:lvl2pPr>
          </a:lstStyle>
          <a:p>
            <a:pPr lvl="0"/>
            <a:r>
              <a:rPr lang="de-DE" dirty="0"/>
              <a:t>Bezeichnung der Stufe</a:t>
            </a:r>
          </a:p>
          <a:p>
            <a:pPr marL="269081" lvl="1" indent="-269081" algn="l" defTabSz="270000" rtl="0" eaLnBrk="1" fontAlgn="base" hangingPunct="1"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 dirty="0"/>
              <a:t>Zweite Ebene</a:t>
            </a:r>
          </a:p>
        </p:txBody>
      </p:sp>
      <p:sp>
        <p:nvSpPr>
          <p:cNvPr id="28" name="Textfeld 27"/>
          <p:cNvSpPr txBox="1"/>
          <p:nvPr userDrawn="1"/>
        </p:nvSpPr>
        <p:spPr>
          <a:xfrm>
            <a:off x="2268003" y="1551637"/>
            <a:ext cx="6025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500" b="1" dirty="0">
                <a:solidFill>
                  <a:schemeClr val="bg1"/>
                </a:solidFill>
                <a:latin typeface="Segoe Script" panose="030B0504020000000003" pitchFamily="66" charset="0"/>
              </a:rPr>
              <a:t>4</a:t>
            </a:r>
          </a:p>
        </p:txBody>
      </p:sp>
      <p:sp>
        <p:nvSpPr>
          <p:cNvPr id="29" name="Textfeld 28"/>
          <p:cNvSpPr txBox="1"/>
          <p:nvPr userDrawn="1"/>
        </p:nvSpPr>
        <p:spPr>
          <a:xfrm>
            <a:off x="2268003" y="2366812"/>
            <a:ext cx="6025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500" b="1" dirty="0">
                <a:solidFill>
                  <a:schemeClr val="bg1"/>
                </a:solidFill>
                <a:latin typeface="Segoe Script" panose="030B0504020000000003" pitchFamily="66" charset="0"/>
              </a:rPr>
              <a:t>3</a:t>
            </a:r>
          </a:p>
        </p:txBody>
      </p:sp>
      <p:sp>
        <p:nvSpPr>
          <p:cNvPr id="30" name="Textfeld 29"/>
          <p:cNvSpPr txBox="1"/>
          <p:nvPr userDrawn="1"/>
        </p:nvSpPr>
        <p:spPr>
          <a:xfrm>
            <a:off x="2268003" y="3160823"/>
            <a:ext cx="6025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500" b="1" dirty="0">
                <a:solidFill>
                  <a:schemeClr val="bg1"/>
                </a:solidFill>
                <a:latin typeface="Segoe Script" panose="030B0504020000000003" pitchFamily="66" charset="0"/>
              </a:rPr>
              <a:t>2</a:t>
            </a:r>
          </a:p>
        </p:txBody>
      </p:sp>
      <p:sp>
        <p:nvSpPr>
          <p:cNvPr id="31" name="Textfeld 30"/>
          <p:cNvSpPr txBox="1"/>
          <p:nvPr userDrawn="1"/>
        </p:nvSpPr>
        <p:spPr>
          <a:xfrm>
            <a:off x="2268003" y="4004774"/>
            <a:ext cx="6025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500" b="1" dirty="0">
                <a:solidFill>
                  <a:schemeClr val="bg1"/>
                </a:solidFill>
                <a:latin typeface="Segoe Script" panose="030B0504020000000003" pitchFamily="66" charset="0"/>
              </a:rPr>
              <a:t>1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2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174071469"/>
      </p:ext>
    </p:extLst>
  </p:cSld>
  <p:clrMapOvr>
    <a:masterClrMapping/>
  </p:clrMapOvr>
  <p:hf hdr="0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yramide_Ab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7437097-0C80-48DE-82C1-238C6678482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4" name="IFXSHAPE"/>
          <p:cNvSpPr>
            <a:spLocks noGrp="1"/>
          </p:cNvSpPr>
          <p:nvPr>
            <p:ph type="body" sz="quarter" idx="11" hasCustomPrompt="1"/>
          </p:nvPr>
        </p:nvSpPr>
        <p:spPr>
          <a:xfrm>
            <a:off x="2876307" y="1343881"/>
            <a:ext cx="5909268" cy="7263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b="0" baseline="0">
                <a:latin typeface="+mn-lt"/>
              </a:defRPr>
            </a:lvl1pPr>
            <a:lvl2pPr marL="269081" indent="-269081">
              <a:spcAft>
                <a:spcPts val="0"/>
              </a:spcAft>
              <a:buClr>
                <a:schemeClr val="tx2"/>
              </a:buClr>
              <a:defRPr/>
            </a:lvl2pPr>
          </a:lstStyle>
          <a:p>
            <a:pPr lvl="0"/>
            <a:r>
              <a:rPr lang="de-DE" dirty="0"/>
              <a:t>Bezeichnung der Stufe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12" hasCustomPrompt="1"/>
          </p:nvPr>
        </p:nvSpPr>
        <p:spPr>
          <a:xfrm>
            <a:off x="2903612" y="2157766"/>
            <a:ext cx="5881964" cy="7209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lang="de-DE" b="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dirty="0" smtClean="0">
                <a:solidFill>
                  <a:schemeClr val="tx1"/>
                </a:solidFill>
                <a:latin typeface="+mn-lt"/>
              </a:defRPr>
            </a:lvl2pPr>
          </a:lstStyle>
          <a:p>
            <a:pPr lvl="0"/>
            <a:r>
              <a:rPr lang="de-DE" dirty="0"/>
              <a:t>Bezeichnung der Stufe</a:t>
            </a:r>
          </a:p>
          <a:p>
            <a:pPr marL="269081" lvl="1" indent="-269081" algn="l" defTabSz="270000" rtl="0" eaLnBrk="1" fontAlgn="base" hangingPunct="1"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 dirty="0"/>
              <a:t>Zweite Ebene</a:t>
            </a:r>
          </a:p>
        </p:txBody>
      </p:sp>
      <p:sp>
        <p:nvSpPr>
          <p:cNvPr id="18" name="Freeform 19" descr="Verlauf_Blau"/>
          <p:cNvSpPr>
            <a:spLocks/>
          </p:cNvSpPr>
          <p:nvPr userDrawn="1">
            <p:custDataLst>
              <p:tags r:id="rId1"/>
            </p:custDataLst>
          </p:nvPr>
        </p:nvSpPr>
        <p:spPr bwMode="gray">
          <a:xfrm>
            <a:off x="359616" y="3788021"/>
            <a:ext cx="2468643" cy="726300"/>
          </a:xfrm>
          <a:custGeom>
            <a:avLst/>
            <a:gdLst>
              <a:gd name="T0" fmla="*/ 396 w 1411"/>
              <a:gd name="T1" fmla="*/ 0 h 574"/>
              <a:gd name="T2" fmla="*/ 0 w 1411"/>
              <a:gd name="T3" fmla="*/ 696 h 574"/>
              <a:gd name="T4" fmla="*/ 1685 w 1411"/>
              <a:gd name="T5" fmla="*/ 696 h 574"/>
              <a:gd name="T6" fmla="*/ 1685 w 1411"/>
              <a:gd name="T7" fmla="*/ 0 h 574"/>
              <a:gd name="T8" fmla="*/ 396 w 1411"/>
              <a:gd name="T9" fmla="*/ 0 h 5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11" h="574">
                <a:moveTo>
                  <a:pt x="331" y="0"/>
                </a:moveTo>
                <a:lnTo>
                  <a:pt x="0" y="574"/>
                </a:lnTo>
                <a:lnTo>
                  <a:pt x="1411" y="574"/>
                </a:lnTo>
                <a:lnTo>
                  <a:pt x="1411" y="0"/>
                </a:lnTo>
                <a:lnTo>
                  <a:pt x="331" y="0"/>
                </a:lnTo>
                <a:close/>
              </a:path>
            </a:pathLst>
          </a:custGeom>
          <a:solidFill>
            <a:schemeClr val="tx2"/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vert270" wrap="square" lIns="54000" tIns="54000" rIns="54000" bIns="54000" anchor="t" anchorCtr="1"/>
          <a:lstStyle/>
          <a:p>
            <a:pPr>
              <a:defRPr/>
            </a:pPr>
            <a:endParaRPr lang="de-DE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9" name="Freeform 17" descr="Verlauf_Schwarz"/>
          <p:cNvSpPr>
            <a:spLocks/>
          </p:cNvSpPr>
          <p:nvPr userDrawn="1">
            <p:custDataLst>
              <p:tags r:id="rId2"/>
            </p:custDataLst>
          </p:nvPr>
        </p:nvSpPr>
        <p:spPr bwMode="gray">
          <a:xfrm>
            <a:off x="1007140" y="2970105"/>
            <a:ext cx="1832194" cy="726300"/>
          </a:xfrm>
          <a:custGeom>
            <a:avLst/>
            <a:gdLst>
              <a:gd name="T0" fmla="*/ 397 w 1053"/>
              <a:gd name="T1" fmla="*/ 0 h 573"/>
              <a:gd name="T2" fmla="*/ 0 w 1053"/>
              <a:gd name="T3" fmla="*/ 695 h 573"/>
              <a:gd name="T4" fmla="*/ 1258 w 1053"/>
              <a:gd name="T5" fmla="*/ 695 h 573"/>
              <a:gd name="T6" fmla="*/ 1258 w 1053"/>
              <a:gd name="T7" fmla="*/ 0 h 573"/>
              <a:gd name="T8" fmla="*/ 397 w 1053"/>
              <a:gd name="T9" fmla="*/ 0 h 5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53" h="573">
                <a:moveTo>
                  <a:pt x="332" y="0"/>
                </a:moveTo>
                <a:lnTo>
                  <a:pt x="0" y="573"/>
                </a:lnTo>
                <a:lnTo>
                  <a:pt x="1053" y="573"/>
                </a:lnTo>
                <a:lnTo>
                  <a:pt x="1053" y="0"/>
                </a:lnTo>
                <a:lnTo>
                  <a:pt x="332" y="0"/>
                </a:lnTo>
                <a:close/>
              </a:path>
            </a:pathLst>
          </a:custGeom>
          <a:solidFill>
            <a:schemeClr val="tx2">
              <a:alpha val="9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wordArtVert" lIns="54000" tIns="54000" rIns="54000" bIns="54000" anchor="t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800" kern="1200" dirty="0">
              <a:solidFill>
                <a:srgbClr val="FF0000"/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20" name="Freeform 15" descr="Verlauf_Hellgrau"/>
          <p:cNvSpPr>
            <a:spLocks/>
          </p:cNvSpPr>
          <p:nvPr userDrawn="1">
            <p:custDataLst>
              <p:tags r:id="rId3"/>
            </p:custDataLst>
          </p:nvPr>
        </p:nvSpPr>
        <p:spPr bwMode="gray">
          <a:xfrm>
            <a:off x="1655296" y="2157766"/>
            <a:ext cx="1171262" cy="726300"/>
          </a:xfrm>
          <a:custGeom>
            <a:avLst/>
            <a:gdLst>
              <a:gd name="T0" fmla="*/ 396 w 695"/>
              <a:gd name="T1" fmla="*/ 0 h 574"/>
              <a:gd name="T2" fmla="*/ 0 w 695"/>
              <a:gd name="T3" fmla="*/ 694 h 574"/>
              <a:gd name="T4" fmla="*/ 829 w 695"/>
              <a:gd name="T5" fmla="*/ 694 h 574"/>
              <a:gd name="T6" fmla="*/ 829 w 695"/>
              <a:gd name="T7" fmla="*/ 0 h 574"/>
              <a:gd name="T8" fmla="*/ 396 w 695"/>
              <a:gd name="T9" fmla="*/ 0 h 5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5" h="574">
                <a:moveTo>
                  <a:pt x="332" y="0"/>
                </a:moveTo>
                <a:lnTo>
                  <a:pt x="0" y="574"/>
                </a:lnTo>
                <a:lnTo>
                  <a:pt x="695" y="574"/>
                </a:lnTo>
                <a:lnTo>
                  <a:pt x="695" y="0"/>
                </a:lnTo>
                <a:lnTo>
                  <a:pt x="332" y="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wordArtVert" lIns="54000" tIns="54000" rIns="54000" bIns="54000" anchor="t" anchorCtr="0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800" kern="1200" dirty="0">
              <a:solidFill>
                <a:srgbClr val="FF0000"/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21" name="Freeform 5"/>
          <p:cNvSpPr>
            <a:spLocks/>
          </p:cNvSpPr>
          <p:nvPr userDrawn="1">
            <p:custDataLst>
              <p:tags r:id="rId4"/>
            </p:custDataLst>
          </p:nvPr>
        </p:nvSpPr>
        <p:spPr bwMode="gray">
          <a:xfrm>
            <a:off x="2264206" y="1332976"/>
            <a:ext cx="565425" cy="725717"/>
          </a:xfrm>
          <a:custGeom>
            <a:avLst/>
            <a:gdLst>
              <a:gd name="T0" fmla="*/ 394 w 337"/>
              <a:gd name="T1" fmla="*/ 0 h 573"/>
              <a:gd name="T2" fmla="*/ 0 w 337"/>
              <a:gd name="T3" fmla="*/ 693 h 573"/>
              <a:gd name="T4" fmla="*/ 402 w 337"/>
              <a:gd name="T5" fmla="*/ 693 h 573"/>
              <a:gd name="T6" fmla="*/ 402 w 337"/>
              <a:gd name="T7" fmla="*/ 12 h 573"/>
              <a:gd name="T8" fmla="*/ 394 w 337"/>
              <a:gd name="T9" fmla="*/ 0 h 5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37" h="573">
                <a:moveTo>
                  <a:pt x="331" y="0"/>
                </a:moveTo>
                <a:lnTo>
                  <a:pt x="0" y="573"/>
                </a:lnTo>
                <a:lnTo>
                  <a:pt x="337" y="573"/>
                </a:lnTo>
                <a:lnTo>
                  <a:pt x="337" y="10"/>
                </a:lnTo>
                <a:lnTo>
                  <a:pt x="331" y="0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000" tIns="405000" rIns="0" bIns="54000" anchor="ctr"/>
          <a:lstStyle/>
          <a:p>
            <a:pPr>
              <a:defRPr/>
            </a:pPr>
            <a:endParaRPr lang="de-DE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6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2869755" y="2987669"/>
            <a:ext cx="5915820" cy="7155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lang="de-DE" b="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9081" indent="-269081">
              <a:spcAft>
                <a:spcPts val="0"/>
              </a:spcAft>
              <a:buClr>
                <a:schemeClr val="tx2"/>
              </a:buClr>
              <a:defRPr/>
            </a:lvl2pPr>
          </a:lstStyle>
          <a:p>
            <a:pPr lvl="0"/>
            <a:r>
              <a:rPr lang="de-DE" dirty="0"/>
              <a:t>Bezeichnung der Stufe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27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2903612" y="3788021"/>
            <a:ext cx="5881963" cy="729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/>
            </a:lvl1pPr>
            <a:lvl2pPr>
              <a:defRPr lang="de-DE" dirty="0" smtClean="0">
                <a:solidFill>
                  <a:schemeClr val="tx1"/>
                </a:solidFill>
                <a:latin typeface="+mn-lt"/>
              </a:defRPr>
            </a:lvl2pPr>
          </a:lstStyle>
          <a:p>
            <a:pPr lvl="0"/>
            <a:r>
              <a:rPr lang="de-DE" dirty="0"/>
              <a:t>Bezeichnung der Stufe</a:t>
            </a:r>
          </a:p>
          <a:p>
            <a:pPr marL="269081" lvl="1" indent="-269081" algn="l" defTabSz="270000" rtl="0" eaLnBrk="1" fontAlgn="base" hangingPunct="1"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 dirty="0"/>
              <a:t>Zweite Ebene</a:t>
            </a:r>
          </a:p>
        </p:txBody>
      </p:sp>
      <p:sp>
        <p:nvSpPr>
          <p:cNvPr id="16" name="AutoShape 1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gray">
          <a:xfrm>
            <a:off x="2514314" y="2520739"/>
            <a:ext cx="301625" cy="375047"/>
          </a:xfrm>
          <a:prstGeom prst="upArrow">
            <a:avLst>
              <a:gd name="adj1" fmla="val 42861"/>
              <a:gd name="adj2" fmla="val 78842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1800">
              <a:latin typeface="+mn-lt"/>
            </a:endParaRPr>
          </a:p>
        </p:txBody>
      </p:sp>
      <p:sp>
        <p:nvSpPr>
          <p:cNvPr id="17" name="AutoShape 1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gray">
          <a:xfrm>
            <a:off x="2511201" y="1680651"/>
            <a:ext cx="301625" cy="375047"/>
          </a:xfrm>
          <a:prstGeom prst="upArrow">
            <a:avLst>
              <a:gd name="adj1" fmla="val 42861"/>
              <a:gd name="adj2" fmla="val 78842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1800">
              <a:latin typeface="+mn-lt"/>
            </a:endParaRPr>
          </a:p>
        </p:txBody>
      </p:sp>
      <p:sp>
        <p:nvSpPr>
          <p:cNvPr id="22" name="AutoShape 1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gray">
          <a:xfrm>
            <a:off x="2511750" y="3328122"/>
            <a:ext cx="301625" cy="375047"/>
          </a:xfrm>
          <a:prstGeom prst="upArrow">
            <a:avLst>
              <a:gd name="adj1" fmla="val 42861"/>
              <a:gd name="adj2" fmla="val 78842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1800">
              <a:latin typeface="+mn-lt"/>
            </a:endParaRPr>
          </a:p>
        </p:txBody>
      </p:sp>
      <p:sp>
        <p:nvSpPr>
          <p:cNvPr id="23" name="AutoShape 18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gray">
          <a:xfrm>
            <a:off x="2510514" y="4139620"/>
            <a:ext cx="301625" cy="375047"/>
          </a:xfrm>
          <a:prstGeom prst="upArrow">
            <a:avLst>
              <a:gd name="adj1" fmla="val 42861"/>
              <a:gd name="adj2" fmla="val 78842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1800">
              <a:latin typeface="+mn-lt"/>
            </a:endParaRPr>
          </a:p>
        </p:txBody>
      </p:sp>
      <p:sp>
        <p:nvSpPr>
          <p:cNvPr id="7" name="IFXSHAPE"/>
          <p:cNvSpPr>
            <a:spLocks noGrp="1"/>
          </p:cNvSpPr>
          <p:nvPr>
            <p:ph type="dt" sz="half" idx="2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90468807"/>
      </p:ext>
    </p:extLst>
  </p:cSld>
  <p:clrMapOvr>
    <a:masterClrMapping/>
  </p:clrMapOvr>
  <p:hf hdr="0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lauf_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7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5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10A09D2-300D-458F-894B-A55B7F3C714E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10" name="Gerader Verbinder 9"/>
          <p:cNvCxnSpPr/>
          <p:nvPr userDrawn="1"/>
        </p:nvCxnSpPr>
        <p:spPr bwMode="auto">
          <a:xfrm flipH="1">
            <a:off x="467009" y="1491425"/>
            <a:ext cx="0" cy="302400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IFXSHAPE"/>
          <p:cNvSpPr>
            <a:spLocks noGrp="1"/>
          </p:cNvSpPr>
          <p:nvPr userDrawn="1">
            <p:ph type="body" sz="quarter" idx="14"/>
          </p:nvPr>
        </p:nvSpPr>
        <p:spPr>
          <a:xfrm>
            <a:off x="365739" y="3840318"/>
            <a:ext cx="7560000" cy="40500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D4E6F4"/>
          </a:solidFill>
        </p:spPr>
        <p:txBody>
          <a:bodyPr anchor="ctr"/>
          <a:lstStyle>
            <a:lvl1pPr marL="136922" indent="0" algn="l" rtl="0" fontAlgn="base">
              <a:spcBef>
                <a:spcPct val="0"/>
              </a:spcBef>
              <a:spcAft>
                <a:spcPts val="422"/>
              </a:spcAft>
              <a:buClr>
                <a:schemeClr val="tx2"/>
              </a:buClr>
              <a:buNone/>
              <a:defRPr lang="de-DE" sz="1050" b="1" kern="1200" dirty="0" smtClean="0">
                <a:solidFill>
                  <a:srgbClr val="00346B"/>
                </a:solidFill>
                <a:latin typeface="Frutiger LT Com 45 Light" panose="020B030303050402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7" name="IFXSHAPE"/>
          <p:cNvSpPr>
            <a:spLocks noGrp="1"/>
          </p:cNvSpPr>
          <p:nvPr userDrawn="1">
            <p:ph type="body" sz="quarter" idx="13"/>
          </p:nvPr>
        </p:nvSpPr>
        <p:spPr>
          <a:xfrm>
            <a:off x="359616" y="3215670"/>
            <a:ext cx="6480000" cy="40500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88BCE2"/>
          </a:solidFill>
        </p:spPr>
        <p:txBody>
          <a:bodyPr anchor="ctr"/>
          <a:lstStyle>
            <a:lvl1pPr marL="136922" indent="0" algn="l" rtl="0" fontAlgn="base">
              <a:spcBef>
                <a:spcPct val="0"/>
              </a:spcBef>
              <a:spcAft>
                <a:spcPts val="422"/>
              </a:spcAft>
              <a:buClr>
                <a:schemeClr val="tx2"/>
              </a:buClr>
              <a:buNone/>
              <a:defRPr lang="de-DE" sz="1050" b="1" kern="1200" dirty="0" smtClean="0">
                <a:solidFill>
                  <a:srgbClr val="00346B"/>
                </a:solidFill>
                <a:latin typeface="Frutiger LT Com 45 Light" panose="020B030303050402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IFXSHAPE"/>
          <p:cNvSpPr>
            <a:spLocks noGrp="1"/>
          </p:cNvSpPr>
          <p:nvPr userDrawn="1">
            <p:ph type="body" sz="quarter" idx="12"/>
          </p:nvPr>
        </p:nvSpPr>
        <p:spPr>
          <a:xfrm>
            <a:off x="359616" y="2591022"/>
            <a:ext cx="5400000" cy="40500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1F82C0"/>
          </a:solidFill>
        </p:spPr>
        <p:txBody>
          <a:bodyPr anchor="ctr"/>
          <a:lstStyle>
            <a:lvl1pPr marL="136922" indent="0" algn="l" rtl="0" fontAlgn="base">
              <a:spcBef>
                <a:spcPct val="0"/>
              </a:spcBef>
              <a:spcAft>
                <a:spcPts val="422"/>
              </a:spcAft>
              <a:buClr>
                <a:schemeClr val="tx2"/>
              </a:buClr>
              <a:buNone/>
              <a:defRPr lang="de-DE" sz="1050" b="1" kern="1200" dirty="0" smtClean="0">
                <a:solidFill>
                  <a:schemeClr val="bg1"/>
                </a:solidFill>
                <a:latin typeface="Frutiger LT Com 45 Light" panose="020B030303050402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4" name="IFXSHAPE"/>
          <p:cNvSpPr>
            <a:spLocks noGrp="1"/>
          </p:cNvSpPr>
          <p:nvPr userDrawn="1">
            <p:ph type="body" sz="quarter" idx="11"/>
          </p:nvPr>
        </p:nvSpPr>
        <p:spPr>
          <a:xfrm>
            <a:off x="358983" y="1977684"/>
            <a:ext cx="4320000" cy="40500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005A94"/>
          </a:solidFill>
        </p:spPr>
        <p:txBody>
          <a:bodyPr anchor="ctr"/>
          <a:lstStyle>
            <a:lvl1pPr marL="136922" indent="0" algn="l" rtl="0" fontAlgn="base">
              <a:spcBef>
                <a:spcPct val="0"/>
              </a:spcBef>
              <a:spcAft>
                <a:spcPts val="422"/>
              </a:spcAft>
              <a:buClr>
                <a:schemeClr val="tx2"/>
              </a:buClr>
              <a:buNone/>
              <a:defRPr lang="de-DE" sz="1050" b="1" kern="1200" dirty="0" smtClean="0">
                <a:solidFill>
                  <a:schemeClr val="bg1"/>
                </a:solidFill>
                <a:latin typeface="Frutiger LT Com 45 Light" panose="020B030303050402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IFXSHAPE"/>
          <p:cNvSpPr>
            <a:spLocks noGrp="1"/>
          </p:cNvSpPr>
          <p:nvPr userDrawn="1">
            <p:ph type="body" sz="quarter" idx="10"/>
          </p:nvPr>
        </p:nvSpPr>
        <p:spPr>
          <a:xfrm>
            <a:off x="358983" y="1329612"/>
            <a:ext cx="3240000" cy="40500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00346B"/>
          </a:solidFill>
        </p:spPr>
        <p:txBody>
          <a:bodyPr anchor="ctr"/>
          <a:lstStyle>
            <a:lvl1pPr marL="136922" indent="0" algn="l" rtl="0" fontAlgn="base">
              <a:spcBef>
                <a:spcPct val="0"/>
              </a:spcBef>
              <a:spcAft>
                <a:spcPts val="422"/>
              </a:spcAft>
              <a:buClr>
                <a:schemeClr val="tx2"/>
              </a:buClr>
              <a:buNone/>
              <a:defRPr lang="de-DE" sz="1050" b="1" kern="1200" dirty="0" smtClean="0">
                <a:solidFill>
                  <a:schemeClr val="bg1"/>
                </a:solidFill>
                <a:latin typeface="Frutiger LT Com 45 Light" panose="020B030303050402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7" name="Gleichschenkliges Dreieck 16"/>
          <p:cNvSpPr/>
          <p:nvPr userDrawn="1"/>
        </p:nvSpPr>
        <p:spPr bwMode="auto">
          <a:xfrm rot="2746224">
            <a:off x="368181" y="1720246"/>
            <a:ext cx="146224" cy="80174"/>
          </a:xfrm>
          <a:prstGeom prst="triangle">
            <a:avLst/>
          </a:prstGeom>
          <a:solidFill>
            <a:schemeClr val="accent2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19" name="Gleichschenkliges Dreieck 18"/>
          <p:cNvSpPr/>
          <p:nvPr userDrawn="1"/>
        </p:nvSpPr>
        <p:spPr bwMode="auto">
          <a:xfrm rot="2746224">
            <a:off x="366233" y="2368717"/>
            <a:ext cx="146224" cy="80174"/>
          </a:xfrm>
          <a:prstGeom prst="triangle">
            <a:avLst/>
          </a:prstGeom>
          <a:solidFill>
            <a:schemeClr val="accent2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0" name="Gleichschenkliges Dreieck 19"/>
          <p:cNvSpPr/>
          <p:nvPr userDrawn="1"/>
        </p:nvSpPr>
        <p:spPr bwMode="auto">
          <a:xfrm rot="2746224">
            <a:off x="366232" y="2985413"/>
            <a:ext cx="146224" cy="80174"/>
          </a:xfrm>
          <a:prstGeom prst="triangle">
            <a:avLst/>
          </a:prstGeom>
          <a:solidFill>
            <a:schemeClr val="accent2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1" name="Gleichschenkliges Dreieck 20"/>
          <p:cNvSpPr/>
          <p:nvPr userDrawn="1"/>
        </p:nvSpPr>
        <p:spPr bwMode="auto">
          <a:xfrm rot="2746224">
            <a:off x="365601" y="3610921"/>
            <a:ext cx="146224" cy="80174"/>
          </a:xfrm>
          <a:prstGeom prst="triangle">
            <a:avLst/>
          </a:prstGeom>
          <a:solidFill>
            <a:schemeClr val="accent2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2" name="Gleichschenkliges Dreieck 21"/>
          <p:cNvSpPr/>
          <p:nvPr userDrawn="1"/>
        </p:nvSpPr>
        <p:spPr bwMode="auto">
          <a:xfrm rot="2746224">
            <a:off x="366234" y="4232191"/>
            <a:ext cx="146224" cy="80174"/>
          </a:xfrm>
          <a:prstGeom prst="triangle">
            <a:avLst/>
          </a:prstGeom>
          <a:solidFill>
            <a:schemeClr val="accent2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7" name="IFXSHAPE"/>
          <p:cNvSpPr>
            <a:spLocks noGrp="1"/>
          </p:cNvSpPr>
          <p:nvPr>
            <p:ph type="dt" sz="half" idx="16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986142978"/>
      </p:ext>
    </p:extLst>
  </p:cSld>
  <p:clrMapOvr>
    <a:masterClrMapping/>
  </p:clrMapOvr>
  <p:hf hdr="0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lauf_Pfeil-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31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29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7F78EED5-75CF-4079-8595-93081D5E3BB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reeform 4"/>
          <p:cNvSpPr>
            <a:spLocks/>
          </p:cNvSpPr>
          <p:nvPr userDrawn="1"/>
        </p:nvSpPr>
        <p:spPr bwMode="gray">
          <a:xfrm>
            <a:off x="365738" y="1329855"/>
            <a:ext cx="2166674" cy="3186112"/>
          </a:xfrm>
          <a:custGeom>
            <a:avLst/>
            <a:gdLst>
              <a:gd name="T0" fmla="*/ 1 w 4854"/>
              <a:gd name="T1" fmla="*/ 2 h 5944"/>
              <a:gd name="T2" fmla="*/ 1 w 4854"/>
              <a:gd name="T3" fmla="*/ 6 h 5944"/>
              <a:gd name="T4" fmla="*/ 1 w 4854"/>
              <a:gd name="T5" fmla="*/ 10 h 5944"/>
              <a:gd name="T6" fmla="*/ 1 w 4854"/>
              <a:gd name="T7" fmla="*/ 13 h 5944"/>
              <a:gd name="T8" fmla="*/ 1 w 4854"/>
              <a:gd name="T9" fmla="*/ 17 h 5944"/>
              <a:gd name="T10" fmla="*/ 1 w 4854"/>
              <a:gd name="T11" fmla="*/ 20 h 5944"/>
              <a:gd name="T12" fmla="*/ 1 w 4854"/>
              <a:gd name="T13" fmla="*/ 22 h 5944"/>
              <a:gd name="T14" fmla="*/ 0 w 4854"/>
              <a:gd name="T15" fmla="*/ 24 h 5944"/>
              <a:gd name="T16" fmla="*/ 0 w 4854"/>
              <a:gd name="T17" fmla="*/ 26 h 5944"/>
              <a:gd name="T18" fmla="*/ 0 w 4854"/>
              <a:gd name="T19" fmla="*/ 28 h 5944"/>
              <a:gd name="T20" fmla="*/ 0 w 4854"/>
              <a:gd name="T21" fmla="*/ 30 h 5944"/>
              <a:gd name="T22" fmla="*/ 0 w 4854"/>
              <a:gd name="T23" fmla="*/ 32 h 5944"/>
              <a:gd name="T24" fmla="*/ 0 w 4854"/>
              <a:gd name="T25" fmla="*/ 33 h 5944"/>
              <a:gd name="T26" fmla="*/ 0 w 4854"/>
              <a:gd name="T27" fmla="*/ 35 h 5944"/>
              <a:gd name="T28" fmla="*/ 0 w 4854"/>
              <a:gd name="T29" fmla="*/ 36 h 5944"/>
              <a:gd name="T30" fmla="*/ 0 w 4854"/>
              <a:gd name="T31" fmla="*/ 37 h 5944"/>
              <a:gd name="T32" fmla="*/ 0 w 4854"/>
              <a:gd name="T33" fmla="*/ 37 h 5944"/>
              <a:gd name="T34" fmla="*/ 0 w 4854"/>
              <a:gd name="T35" fmla="*/ 38 h 5944"/>
              <a:gd name="T36" fmla="*/ 0 w 4854"/>
              <a:gd name="T37" fmla="*/ 39 h 5944"/>
              <a:gd name="T38" fmla="*/ 0 w 4854"/>
              <a:gd name="T39" fmla="*/ 39 h 5944"/>
              <a:gd name="T40" fmla="*/ 0 w 4854"/>
              <a:gd name="T41" fmla="*/ 40 h 5944"/>
              <a:gd name="T42" fmla="*/ 0 w 4854"/>
              <a:gd name="T43" fmla="*/ 30 h 5944"/>
              <a:gd name="T44" fmla="*/ 0 w 4854"/>
              <a:gd name="T45" fmla="*/ 21 h 5944"/>
              <a:gd name="T46" fmla="*/ 0 w 4854"/>
              <a:gd name="T47" fmla="*/ 21 h 5944"/>
              <a:gd name="T48" fmla="*/ 0 w 4854"/>
              <a:gd name="T49" fmla="*/ 21 h 5944"/>
              <a:gd name="T50" fmla="*/ 0 w 4854"/>
              <a:gd name="T51" fmla="*/ 20 h 5944"/>
              <a:gd name="T52" fmla="*/ 0 w 4854"/>
              <a:gd name="T53" fmla="*/ 20 h 5944"/>
              <a:gd name="T54" fmla="*/ 0 w 4854"/>
              <a:gd name="T55" fmla="*/ 20 h 5944"/>
              <a:gd name="T56" fmla="*/ 0 w 4854"/>
              <a:gd name="T57" fmla="*/ 19 h 5944"/>
              <a:gd name="T58" fmla="*/ 0 w 4854"/>
              <a:gd name="T59" fmla="*/ 19 h 5944"/>
              <a:gd name="T60" fmla="*/ 0 w 4854"/>
              <a:gd name="T61" fmla="*/ 18 h 5944"/>
              <a:gd name="T62" fmla="*/ 0 w 4854"/>
              <a:gd name="T63" fmla="*/ 18 h 5944"/>
              <a:gd name="T64" fmla="*/ 0 w 4854"/>
              <a:gd name="T65" fmla="*/ 17 h 5944"/>
              <a:gd name="T66" fmla="*/ 0 w 4854"/>
              <a:gd name="T67" fmla="*/ 16 h 5944"/>
              <a:gd name="T68" fmla="*/ 0 w 4854"/>
              <a:gd name="T69" fmla="*/ 15 h 5944"/>
              <a:gd name="T70" fmla="*/ 0 w 4854"/>
              <a:gd name="T71" fmla="*/ 15 h 5944"/>
              <a:gd name="T72" fmla="*/ 0 w 4854"/>
              <a:gd name="T73" fmla="*/ 14 h 5944"/>
              <a:gd name="T74" fmla="*/ 0 w 4854"/>
              <a:gd name="T75" fmla="*/ 13 h 5944"/>
              <a:gd name="T76" fmla="*/ 0 w 4854"/>
              <a:gd name="T77" fmla="*/ 12 h 5944"/>
              <a:gd name="T78" fmla="*/ 0 w 4854"/>
              <a:gd name="T79" fmla="*/ 11 h 5944"/>
              <a:gd name="T80" fmla="*/ 0 w 4854"/>
              <a:gd name="T81" fmla="*/ 10 h 5944"/>
              <a:gd name="T82" fmla="*/ 1 w 4854"/>
              <a:gd name="T83" fmla="*/ 10 h 5944"/>
              <a:gd name="T84" fmla="*/ 1 w 4854"/>
              <a:gd name="T85" fmla="*/ 9 h 5944"/>
              <a:gd name="T86" fmla="*/ 0 w 4854"/>
              <a:gd name="T87" fmla="*/ 5 h 5944"/>
              <a:gd name="T88" fmla="*/ 1 w 4854"/>
              <a:gd name="T89" fmla="*/ 0 h 59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854" h="5944">
                <a:moveTo>
                  <a:pt x="4854" y="0"/>
                </a:moveTo>
                <a:lnTo>
                  <a:pt x="4853" y="205"/>
                </a:lnTo>
                <a:lnTo>
                  <a:pt x="4847" y="405"/>
                </a:lnTo>
                <a:lnTo>
                  <a:pt x="4840" y="602"/>
                </a:lnTo>
                <a:lnTo>
                  <a:pt x="4830" y="792"/>
                </a:lnTo>
                <a:lnTo>
                  <a:pt x="4817" y="981"/>
                </a:lnTo>
                <a:lnTo>
                  <a:pt x="4802" y="1163"/>
                </a:lnTo>
                <a:lnTo>
                  <a:pt x="4782" y="1341"/>
                </a:lnTo>
                <a:lnTo>
                  <a:pt x="4761" y="1517"/>
                </a:lnTo>
                <a:lnTo>
                  <a:pt x="4736" y="1686"/>
                </a:lnTo>
                <a:lnTo>
                  <a:pt x="4710" y="1853"/>
                </a:lnTo>
                <a:lnTo>
                  <a:pt x="4680" y="2015"/>
                </a:lnTo>
                <a:lnTo>
                  <a:pt x="4647" y="2173"/>
                </a:lnTo>
                <a:lnTo>
                  <a:pt x="4612" y="2327"/>
                </a:lnTo>
                <a:lnTo>
                  <a:pt x="4575" y="2478"/>
                </a:lnTo>
                <a:lnTo>
                  <a:pt x="4534" y="2624"/>
                </a:lnTo>
                <a:lnTo>
                  <a:pt x="4492" y="2766"/>
                </a:lnTo>
                <a:lnTo>
                  <a:pt x="4446" y="2904"/>
                </a:lnTo>
                <a:lnTo>
                  <a:pt x="4399" y="3039"/>
                </a:lnTo>
                <a:lnTo>
                  <a:pt x="4348" y="3169"/>
                </a:lnTo>
                <a:lnTo>
                  <a:pt x="4295" y="3298"/>
                </a:lnTo>
                <a:lnTo>
                  <a:pt x="4240" y="3421"/>
                </a:lnTo>
                <a:lnTo>
                  <a:pt x="4182" y="3541"/>
                </a:lnTo>
                <a:lnTo>
                  <a:pt x="4122" y="3658"/>
                </a:lnTo>
                <a:lnTo>
                  <a:pt x="4061" y="3771"/>
                </a:lnTo>
                <a:lnTo>
                  <a:pt x="3996" y="3880"/>
                </a:lnTo>
                <a:lnTo>
                  <a:pt x="3929" y="3987"/>
                </a:lnTo>
                <a:lnTo>
                  <a:pt x="3860" y="4090"/>
                </a:lnTo>
                <a:lnTo>
                  <a:pt x="3788" y="4190"/>
                </a:lnTo>
                <a:lnTo>
                  <a:pt x="3716" y="4285"/>
                </a:lnTo>
                <a:lnTo>
                  <a:pt x="3640" y="4378"/>
                </a:lnTo>
                <a:lnTo>
                  <a:pt x="3563" y="4468"/>
                </a:lnTo>
                <a:lnTo>
                  <a:pt x="3482" y="4556"/>
                </a:lnTo>
                <a:lnTo>
                  <a:pt x="3401" y="4638"/>
                </a:lnTo>
                <a:lnTo>
                  <a:pt x="3317" y="4719"/>
                </a:lnTo>
                <a:lnTo>
                  <a:pt x="3232" y="4797"/>
                </a:lnTo>
                <a:lnTo>
                  <a:pt x="3144" y="4871"/>
                </a:lnTo>
                <a:lnTo>
                  <a:pt x="3054" y="4943"/>
                </a:lnTo>
                <a:lnTo>
                  <a:pt x="2961" y="5011"/>
                </a:lnTo>
                <a:lnTo>
                  <a:pt x="2868" y="5078"/>
                </a:lnTo>
                <a:lnTo>
                  <a:pt x="2773" y="5142"/>
                </a:lnTo>
                <a:lnTo>
                  <a:pt x="2676" y="5202"/>
                </a:lnTo>
                <a:lnTo>
                  <a:pt x="2578" y="5260"/>
                </a:lnTo>
                <a:lnTo>
                  <a:pt x="2476" y="5314"/>
                </a:lnTo>
                <a:lnTo>
                  <a:pt x="2373" y="5367"/>
                </a:lnTo>
                <a:lnTo>
                  <a:pt x="2270" y="5418"/>
                </a:lnTo>
                <a:lnTo>
                  <a:pt x="2162" y="5465"/>
                </a:lnTo>
                <a:lnTo>
                  <a:pt x="2055" y="5509"/>
                </a:lnTo>
                <a:lnTo>
                  <a:pt x="1946" y="5553"/>
                </a:lnTo>
                <a:lnTo>
                  <a:pt x="1835" y="5594"/>
                </a:lnTo>
                <a:lnTo>
                  <a:pt x="1722" y="5631"/>
                </a:lnTo>
                <a:lnTo>
                  <a:pt x="1608" y="5668"/>
                </a:lnTo>
                <a:lnTo>
                  <a:pt x="1494" y="5701"/>
                </a:lnTo>
                <a:lnTo>
                  <a:pt x="1376" y="5731"/>
                </a:lnTo>
                <a:lnTo>
                  <a:pt x="1258" y="5761"/>
                </a:lnTo>
                <a:lnTo>
                  <a:pt x="1138" y="5787"/>
                </a:lnTo>
                <a:lnTo>
                  <a:pt x="1017" y="5812"/>
                </a:lnTo>
                <a:lnTo>
                  <a:pt x="894" y="5837"/>
                </a:lnTo>
                <a:lnTo>
                  <a:pt x="771" y="5856"/>
                </a:lnTo>
                <a:lnTo>
                  <a:pt x="646" y="5875"/>
                </a:lnTo>
                <a:lnTo>
                  <a:pt x="519" y="5893"/>
                </a:lnTo>
                <a:lnTo>
                  <a:pt x="391" y="5909"/>
                </a:lnTo>
                <a:lnTo>
                  <a:pt x="262" y="5923"/>
                </a:lnTo>
                <a:lnTo>
                  <a:pt x="132" y="5933"/>
                </a:lnTo>
                <a:lnTo>
                  <a:pt x="0" y="5944"/>
                </a:lnTo>
                <a:lnTo>
                  <a:pt x="0" y="4536"/>
                </a:lnTo>
                <a:lnTo>
                  <a:pt x="2" y="3129"/>
                </a:lnTo>
                <a:lnTo>
                  <a:pt x="76" y="3129"/>
                </a:lnTo>
                <a:lnTo>
                  <a:pt x="151" y="3127"/>
                </a:lnTo>
                <a:lnTo>
                  <a:pt x="227" y="3124"/>
                </a:lnTo>
                <a:lnTo>
                  <a:pt x="306" y="3120"/>
                </a:lnTo>
                <a:lnTo>
                  <a:pt x="385" y="3115"/>
                </a:lnTo>
                <a:lnTo>
                  <a:pt x="466" y="3108"/>
                </a:lnTo>
                <a:lnTo>
                  <a:pt x="547" y="3099"/>
                </a:lnTo>
                <a:lnTo>
                  <a:pt x="630" y="3090"/>
                </a:lnTo>
                <a:lnTo>
                  <a:pt x="713" y="3081"/>
                </a:lnTo>
                <a:lnTo>
                  <a:pt x="797" y="3071"/>
                </a:lnTo>
                <a:lnTo>
                  <a:pt x="968" y="3044"/>
                </a:lnTo>
                <a:lnTo>
                  <a:pt x="1054" y="3030"/>
                </a:lnTo>
                <a:lnTo>
                  <a:pt x="1142" y="3014"/>
                </a:lnTo>
                <a:lnTo>
                  <a:pt x="1228" y="2999"/>
                </a:lnTo>
                <a:lnTo>
                  <a:pt x="1316" y="2981"/>
                </a:lnTo>
                <a:lnTo>
                  <a:pt x="1404" y="2963"/>
                </a:lnTo>
                <a:lnTo>
                  <a:pt x="1492" y="2944"/>
                </a:lnTo>
                <a:lnTo>
                  <a:pt x="1668" y="2904"/>
                </a:lnTo>
                <a:lnTo>
                  <a:pt x="1754" y="2881"/>
                </a:lnTo>
                <a:lnTo>
                  <a:pt x="1842" y="2858"/>
                </a:lnTo>
                <a:lnTo>
                  <a:pt x="1930" y="2835"/>
                </a:lnTo>
                <a:lnTo>
                  <a:pt x="2016" y="2810"/>
                </a:lnTo>
                <a:lnTo>
                  <a:pt x="2103" y="2786"/>
                </a:lnTo>
                <a:lnTo>
                  <a:pt x="2189" y="2759"/>
                </a:lnTo>
                <a:lnTo>
                  <a:pt x="2275" y="2731"/>
                </a:lnTo>
                <a:lnTo>
                  <a:pt x="2359" y="2703"/>
                </a:lnTo>
                <a:lnTo>
                  <a:pt x="2442" y="2675"/>
                </a:lnTo>
                <a:lnTo>
                  <a:pt x="2527" y="2645"/>
                </a:lnTo>
                <a:lnTo>
                  <a:pt x="2608" y="2615"/>
                </a:lnTo>
                <a:lnTo>
                  <a:pt x="2688" y="2585"/>
                </a:lnTo>
                <a:lnTo>
                  <a:pt x="2768" y="2553"/>
                </a:lnTo>
                <a:lnTo>
                  <a:pt x="2847" y="2520"/>
                </a:lnTo>
                <a:lnTo>
                  <a:pt x="2924" y="2488"/>
                </a:lnTo>
                <a:lnTo>
                  <a:pt x="3000" y="2455"/>
                </a:lnTo>
                <a:lnTo>
                  <a:pt x="3074" y="2420"/>
                </a:lnTo>
                <a:lnTo>
                  <a:pt x="3148" y="2385"/>
                </a:lnTo>
                <a:lnTo>
                  <a:pt x="3218" y="2349"/>
                </a:lnTo>
                <a:lnTo>
                  <a:pt x="3288" y="2312"/>
                </a:lnTo>
                <a:lnTo>
                  <a:pt x="3355" y="2277"/>
                </a:lnTo>
                <a:lnTo>
                  <a:pt x="3420" y="2239"/>
                </a:lnTo>
                <a:lnTo>
                  <a:pt x="3484" y="2202"/>
                </a:lnTo>
                <a:lnTo>
                  <a:pt x="3545" y="2163"/>
                </a:lnTo>
                <a:lnTo>
                  <a:pt x="3605" y="2124"/>
                </a:lnTo>
                <a:lnTo>
                  <a:pt x="3663" y="2084"/>
                </a:lnTo>
                <a:lnTo>
                  <a:pt x="3718" y="2045"/>
                </a:lnTo>
                <a:lnTo>
                  <a:pt x="3770" y="2005"/>
                </a:lnTo>
                <a:lnTo>
                  <a:pt x="3820" y="1964"/>
                </a:lnTo>
                <a:lnTo>
                  <a:pt x="3867" y="1922"/>
                </a:lnTo>
                <a:lnTo>
                  <a:pt x="3911" y="1881"/>
                </a:lnTo>
                <a:lnTo>
                  <a:pt x="3953" y="1839"/>
                </a:lnTo>
                <a:lnTo>
                  <a:pt x="3992" y="1795"/>
                </a:lnTo>
                <a:lnTo>
                  <a:pt x="4027" y="1753"/>
                </a:lnTo>
                <a:lnTo>
                  <a:pt x="4061" y="1711"/>
                </a:lnTo>
                <a:lnTo>
                  <a:pt x="4091" y="1667"/>
                </a:lnTo>
                <a:lnTo>
                  <a:pt x="4117" y="1623"/>
                </a:lnTo>
                <a:lnTo>
                  <a:pt x="4142" y="1579"/>
                </a:lnTo>
                <a:lnTo>
                  <a:pt x="4161" y="1533"/>
                </a:lnTo>
                <a:lnTo>
                  <a:pt x="4179" y="1489"/>
                </a:lnTo>
                <a:lnTo>
                  <a:pt x="4191" y="1443"/>
                </a:lnTo>
                <a:lnTo>
                  <a:pt x="4200" y="1399"/>
                </a:lnTo>
                <a:lnTo>
                  <a:pt x="4207" y="1354"/>
                </a:lnTo>
                <a:lnTo>
                  <a:pt x="4209" y="1308"/>
                </a:lnTo>
                <a:lnTo>
                  <a:pt x="3380" y="1308"/>
                </a:lnTo>
                <a:lnTo>
                  <a:pt x="3591" y="1123"/>
                </a:lnTo>
                <a:lnTo>
                  <a:pt x="4064" y="706"/>
                </a:lnTo>
                <a:lnTo>
                  <a:pt x="4325" y="476"/>
                </a:lnTo>
                <a:lnTo>
                  <a:pt x="4564" y="264"/>
                </a:lnTo>
                <a:lnTo>
                  <a:pt x="4751" y="97"/>
                </a:lnTo>
                <a:lnTo>
                  <a:pt x="4814" y="37"/>
                </a:lnTo>
                <a:lnTo>
                  <a:pt x="4854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lin ang="0" scaled="1"/>
          </a:gradFill>
          <a:ln>
            <a:noFill/>
          </a:ln>
          <a:effectLst/>
        </p:spPr>
        <p:txBody>
          <a:bodyPr/>
          <a:lstStyle/>
          <a:p>
            <a:endParaRPr lang="de-DE" sz="1800"/>
          </a:p>
        </p:txBody>
      </p:sp>
      <p:sp>
        <p:nvSpPr>
          <p:cNvPr id="10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1115166" y="4111041"/>
            <a:ext cx="351046" cy="351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1709309" y="3557449"/>
            <a:ext cx="351046" cy="351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2</a:t>
            </a:r>
          </a:p>
        </p:txBody>
      </p:sp>
      <p:sp>
        <p:nvSpPr>
          <p:cNvPr id="12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2004141" y="2984268"/>
            <a:ext cx="351046" cy="351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3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25" hasCustomPrompt="1"/>
          </p:nvPr>
        </p:nvSpPr>
        <p:spPr>
          <a:xfrm>
            <a:off x="2193166" y="2450264"/>
            <a:ext cx="351046" cy="351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4</a:t>
            </a:r>
          </a:p>
        </p:txBody>
      </p:sp>
      <p:sp>
        <p:nvSpPr>
          <p:cNvPr id="14" name="IFXSHAPE"/>
          <p:cNvSpPr>
            <a:spLocks noGrp="1"/>
          </p:cNvSpPr>
          <p:nvPr>
            <p:ph type="body" sz="quarter" idx="26" hasCustomPrompt="1"/>
          </p:nvPr>
        </p:nvSpPr>
        <p:spPr>
          <a:xfrm>
            <a:off x="2280992" y="1892030"/>
            <a:ext cx="351046" cy="351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5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19"/>
          </p:nvPr>
        </p:nvSpPr>
        <p:spPr>
          <a:xfrm>
            <a:off x="2904207" y="1869672"/>
            <a:ext cx="5881368" cy="432000"/>
          </a:xfrm>
          <a:noFill/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0" indent="0">
              <a:buClr>
                <a:srgbClr val="00346B"/>
              </a:buClr>
              <a:buNone/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IFXSHAPE"/>
          <p:cNvSpPr>
            <a:spLocks noGrp="1"/>
          </p:cNvSpPr>
          <p:nvPr>
            <p:ph type="body" sz="quarter" idx="27"/>
          </p:nvPr>
        </p:nvSpPr>
        <p:spPr>
          <a:xfrm>
            <a:off x="2724433" y="2423264"/>
            <a:ext cx="5886766" cy="432000"/>
          </a:xfrm>
          <a:noFill/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0" indent="0">
              <a:buClr>
                <a:srgbClr val="00346B"/>
              </a:buClr>
              <a:buNone/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7" name="IFXSHAPE"/>
          <p:cNvSpPr>
            <a:spLocks noGrp="1"/>
          </p:cNvSpPr>
          <p:nvPr>
            <p:ph type="body" sz="quarter" idx="20"/>
          </p:nvPr>
        </p:nvSpPr>
        <p:spPr>
          <a:xfrm>
            <a:off x="2532412" y="2976857"/>
            <a:ext cx="5886766" cy="432000"/>
          </a:xfrm>
          <a:noFill/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0" indent="0">
              <a:buClr>
                <a:srgbClr val="00346B"/>
              </a:buClr>
              <a:buNone/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IFXSHAPE"/>
          <p:cNvSpPr>
            <a:spLocks noGrp="1"/>
          </p:cNvSpPr>
          <p:nvPr>
            <p:ph type="body" sz="quarter" idx="21"/>
          </p:nvPr>
        </p:nvSpPr>
        <p:spPr>
          <a:xfrm>
            <a:off x="2340390" y="3530449"/>
            <a:ext cx="5886766" cy="432000"/>
          </a:xfrm>
          <a:noFill/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0" indent="0">
              <a:buClr>
                <a:srgbClr val="00346B"/>
              </a:buClr>
              <a:buNone/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IFXSHAPE"/>
          <p:cNvSpPr>
            <a:spLocks noGrp="1"/>
          </p:cNvSpPr>
          <p:nvPr>
            <p:ph type="body" sz="quarter" idx="28"/>
          </p:nvPr>
        </p:nvSpPr>
        <p:spPr>
          <a:xfrm>
            <a:off x="2148369" y="4084041"/>
            <a:ext cx="5886766" cy="432000"/>
          </a:xfrm>
          <a:noFill/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0" indent="0">
              <a:buClr>
                <a:srgbClr val="00346B"/>
              </a:buClr>
              <a:buNone/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30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232813424"/>
      </p:ext>
    </p:extLst>
  </p:cSld>
  <p:clrMapOvr>
    <a:masterClrMapping/>
  </p:clrMapOvr>
  <p:hf hdr="0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lauf_Fuenf-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0230EC9-1425-46FF-BCFB-03F9B82B02F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3" name="Gleichschenkliges Dreieck 52"/>
          <p:cNvSpPr>
            <a:spLocks noChangeAspect="1"/>
          </p:cNvSpPr>
          <p:nvPr userDrawn="1"/>
        </p:nvSpPr>
        <p:spPr bwMode="auto">
          <a:xfrm rot="10800000">
            <a:off x="362855" y="4344424"/>
            <a:ext cx="283027" cy="162000"/>
          </a:xfrm>
          <a:prstGeom prst="triangle">
            <a:avLst/>
          </a:prstGeom>
          <a:solidFill>
            <a:schemeClr val="tx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lvl="0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55" name="Gleichschenkliges Dreieck 54"/>
          <p:cNvSpPr>
            <a:spLocks noChangeAspect="1"/>
          </p:cNvSpPr>
          <p:nvPr userDrawn="1"/>
        </p:nvSpPr>
        <p:spPr bwMode="auto">
          <a:xfrm rot="10800000">
            <a:off x="3890317" y="4344424"/>
            <a:ext cx="283027" cy="162000"/>
          </a:xfrm>
          <a:prstGeom prst="triangle">
            <a:avLst/>
          </a:prstGeom>
          <a:solidFill>
            <a:schemeClr val="tx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lvl="0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57" name="Gleichschenkliges Dreieck 56"/>
          <p:cNvSpPr>
            <a:spLocks noChangeAspect="1"/>
          </p:cNvSpPr>
          <p:nvPr userDrawn="1"/>
        </p:nvSpPr>
        <p:spPr bwMode="auto">
          <a:xfrm rot="10800000">
            <a:off x="2127245" y="4344424"/>
            <a:ext cx="283027" cy="162000"/>
          </a:xfrm>
          <a:prstGeom prst="triangle">
            <a:avLst/>
          </a:prstGeom>
          <a:solidFill>
            <a:schemeClr val="accent6">
              <a:lumMod val="9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lvl="0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59" name="Gleichschenkliges Dreieck 58"/>
          <p:cNvSpPr>
            <a:spLocks noChangeAspect="1"/>
          </p:cNvSpPr>
          <p:nvPr userDrawn="1"/>
        </p:nvSpPr>
        <p:spPr bwMode="auto">
          <a:xfrm rot="10800000">
            <a:off x="5648534" y="4344424"/>
            <a:ext cx="283027" cy="162000"/>
          </a:xfrm>
          <a:prstGeom prst="triangle">
            <a:avLst/>
          </a:prstGeom>
          <a:solidFill>
            <a:schemeClr val="accent6">
              <a:lumMod val="9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lvl="0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61" name="Gleichschenkliges Dreieck 60"/>
          <p:cNvSpPr>
            <a:spLocks noChangeAspect="1"/>
          </p:cNvSpPr>
          <p:nvPr userDrawn="1"/>
        </p:nvSpPr>
        <p:spPr bwMode="auto">
          <a:xfrm rot="10800000">
            <a:off x="7360045" y="4344424"/>
            <a:ext cx="283027" cy="162000"/>
          </a:xfrm>
          <a:prstGeom prst="triangle">
            <a:avLst/>
          </a:prstGeom>
          <a:solidFill>
            <a:schemeClr val="tx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lvl="0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8" name="IFXSHAPE"/>
          <p:cNvSpPr>
            <a:spLocks noGrp="1" noChangeAspect="1"/>
          </p:cNvSpPr>
          <p:nvPr>
            <p:ph type="body" sz="quarter" idx="27" hasCustomPrompt="1"/>
          </p:nvPr>
        </p:nvSpPr>
        <p:spPr>
          <a:xfrm>
            <a:off x="7360045" y="1981869"/>
            <a:ext cx="1202804" cy="2362554"/>
          </a:xfrm>
          <a:solidFill>
            <a:schemeClr val="tx2"/>
          </a:solidFill>
        </p:spPr>
        <p:txBody>
          <a:bodyPr lIns="72000" tIns="72000" rIns="72000" bIns="936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49" name="IFXSHAPE"/>
          <p:cNvSpPr>
            <a:spLocks noGrp="1" noChangeAspect="1"/>
          </p:cNvSpPr>
          <p:nvPr>
            <p:ph type="body" sz="quarter" idx="26" hasCustomPrompt="1"/>
          </p:nvPr>
        </p:nvSpPr>
        <p:spPr>
          <a:xfrm>
            <a:off x="3891250" y="1658230"/>
            <a:ext cx="1202804" cy="2686193"/>
          </a:xfrm>
          <a:solidFill>
            <a:schemeClr val="tx2"/>
          </a:solidFill>
        </p:spPr>
        <p:txBody>
          <a:bodyPr lIns="72000" tIns="72000" rIns="72000" bIns="936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50" name="IFXSHAPE"/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5648534" y="1820049"/>
            <a:ext cx="1202804" cy="2524374"/>
          </a:xfrm>
          <a:solidFill>
            <a:schemeClr val="accent6"/>
          </a:solidFill>
        </p:spPr>
        <p:txBody>
          <a:bodyPr lIns="72000" tIns="72000" rIns="72000" bIns="936000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51" name="IFXSHAPE"/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362855" y="1334593"/>
            <a:ext cx="1202804" cy="3009830"/>
          </a:xfrm>
          <a:solidFill>
            <a:schemeClr val="tx2"/>
          </a:solidFill>
        </p:spPr>
        <p:txBody>
          <a:bodyPr lIns="72000" tIns="72000" rIns="72000" bIns="936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52" name="IFXSHAPE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2127245" y="1496412"/>
            <a:ext cx="1202804" cy="2848011"/>
          </a:xfrm>
          <a:solidFill>
            <a:schemeClr val="accent6"/>
          </a:solidFill>
        </p:spPr>
        <p:txBody>
          <a:bodyPr lIns="72000" tIns="72000" rIns="72000" bIns="936000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54" name="IFXSHAPE"/>
          <p:cNvSpPr>
            <a:spLocks noGrp="1" noChangeAspect="1"/>
          </p:cNvSpPr>
          <p:nvPr>
            <p:ph type="body" sz="quarter" idx="15" hasCustomPrompt="1"/>
          </p:nvPr>
        </p:nvSpPr>
        <p:spPr bwMode="auto">
          <a:xfrm rot="1487649">
            <a:off x="560382" y="3746710"/>
            <a:ext cx="1131740" cy="991418"/>
          </a:xfrm>
          <a:custGeom>
            <a:avLst/>
            <a:gdLst>
              <a:gd name="connsiteX0" fmla="*/ 0 w 1253953"/>
              <a:gd name="connsiteY0" fmla="*/ 0 h 841411"/>
              <a:gd name="connsiteX1" fmla="*/ 1113715 w 1253953"/>
              <a:gd name="connsiteY1" fmla="*/ 0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253953"/>
              <a:gd name="connsiteY0" fmla="*/ 0 h 841411"/>
              <a:gd name="connsiteX1" fmla="*/ 1235681 w 1253953"/>
              <a:gd name="connsiteY1" fmla="*/ 6612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321049"/>
              <a:gd name="connsiteY0" fmla="*/ 0 h 841411"/>
              <a:gd name="connsiteX1" fmla="*/ 1235681 w 1321049"/>
              <a:gd name="connsiteY1" fmla="*/ 6612 h 841411"/>
              <a:gd name="connsiteX2" fmla="*/ 1253953 w 1321049"/>
              <a:gd name="connsiteY2" fmla="*/ 140238 h 841411"/>
              <a:gd name="connsiteX3" fmla="*/ 1321049 w 1321049"/>
              <a:gd name="connsiteY3" fmla="*/ 555107 h 841411"/>
              <a:gd name="connsiteX4" fmla="*/ 0 w 1321049"/>
              <a:gd name="connsiteY4" fmla="*/ 841411 h 841411"/>
              <a:gd name="connsiteX5" fmla="*/ 0 w 1321049"/>
              <a:gd name="connsiteY5" fmla="*/ 0 h 841411"/>
              <a:gd name="connsiteX0" fmla="*/ 0 w 1321049"/>
              <a:gd name="connsiteY0" fmla="*/ 0 h 1102810"/>
              <a:gd name="connsiteX1" fmla="*/ 1235681 w 1321049"/>
              <a:gd name="connsiteY1" fmla="*/ 6612 h 1102810"/>
              <a:gd name="connsiteX2" fmla="*/ 1253953 w 1321049"/>
              <a:gd name="connsiteY2" fmla="*/ 140238 h 1102810"/>
              <a:gd name="connsiteX3" fmla="*/ 1321049 w 1321049"/>
              <a:gd name="connsiteY3" fmla="*/ 555107 h 1102810"/>
              <a:gd name="connsiteX4" fmla="*/ 138238 w 1321049"/>
              <a:gd name="connsiteY4" fmla="*/ 1102810 h 1102810"/>
              <a:gd name="connsiteX5" fmla="*/ 0 w 1321049"/>
              <a:gd name="connsiteY5" fmla="*/ 0 h 110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1049" h="1102810">
                <a:moveTo>
                  <a:pt x="0" y="0"/>
                </a:moveTo>
                <a:lnTo>
                  <a:pt x="1235681" y="6612"/>
                </a:lnTo>
                <a:lnTo>
                  <a:pt x="1253953" y="140238"/>
                </a:lnTo>
                <a:lnTo>
                  <a:pt x="1321049" y="555107"/>
                </a:lnTo>
                <a:lnTo>
                  <a:pt x="138238" y="110281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72000" bIns="216000" anchor="t" anchorCtr="1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56" name="IFXSHAPE"/>
          <p:cNvSpPr>
            <a:spLocks noGrp="1" noChangeAspect="1"/>
          </p:cNvSpPr>
          <p:nvPr>
            <p:ph type="body" sz="quarter" idx="21" hasCustomPrompt="1"/>
          </p:nvPr>
        </p:nvSpPr>
        <p:spPr bwMode="auto">
          <a:xfrm rot="1487649">
            <a:off x="4080541" y="3746710"/>
            <a:ext cx="1131740" cy="991418"/>
          </a:xfrm>
          <a:custGeom>
            <a:avLst/>
            <a:gdLst>
              <a:gd name="connsiteX0" fmla="*/ 0 w 1253953"/>
              <a:gd name="connsiteY0" fmla="*/ 0 h 841411"/>
              <a:gd name="connsiteX1" fmla="*/ 1113715 w 1253953"/>
              <a:gd name="connsiteY1" fmla="*/ 0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253953"/>
              <a:gd name="connsiteY0" fmla="*/ 0 h 841411"/>
              <a:gd name="connsiteX1" fmla="*/ 1235681 w 1253953"/>
              <a:gd name="connsiteY1" fmla="*/ 6612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321049"/>
              <a:gd name="connsiteY0" fmla="*/ 0 h 841411"/>
              <a:gd name="connsiteX1" fmla="*/ 1235681 w 1321049"/>
              <a:gd name="connsiteY1" fmla="*/ 6612 h 841411"/>
              <a:gd name="connsiteX2" fmla="*/ 1253953 w 1321049"/>
              <a:gd name="connsiteY2" fmla="*/ 140238 h 841411"/>
              <a:gd name="connsiteX3" fmla="*/ 1321049 w 1321049"/>
              <a:gd name="connsiteY3" fmla="*/ 555107 h 841411"/>
              <a:gd name="connsiteX4" fmla="*/ 0 w 1321049"/>
              <a:gd name="connsiteY4" fmla="*/ 841411 h 841411"/>
              <a:gd name="connsiteX5" fmla="*/ 0 w 1321049"/>
              <a:gd name="connsiteY5" fmla="*/ 0 h 841411"/>
              <a:gd name="connsiteX0" fmla="*/ 0 w 1321049"/>
              <a:gd name="connsiteY0" fmla="*/ 0 h 1102810"/>
              <a:gd name="connsiteX1" fmla="*/ 1235681 w 1321049"/>
              <a:gd name="connsiteY1" fmla="*/ 6612 h 1102810"/>
              <a:gd name="connsiteX2" fmla="*/ 1253953 w 1321049"/>
              <a:gd name="connsiteY2" fmla="*/ 140238 h 1102810"/>
              <a:gd name="connsiteX3" fmla="*/ 1321049 w 1321049"/>
              <a:gd name="connsiteY3" fmla="*/ 555107 h 1102810"/>
              <a:gd name="connsiteX4" fmla="*/ 138238 w 1321049"/>
              <a:gd name="connsiteY4" fmla="*/ 1102810 h 1102810"/>
              <a:gd name="connsiteX5" fmla="*/ 0 w 1321049"/>
              <a:gd name="connsiteY5" fmla="*/ 0 h 110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1049" h="1102810">
                <a:moveTo>
                  <a:pt x="0" y="0"/>
                </a:moveTo>
                <a:lnTo>
                  <a:pt x="1235681" y="6612"/>
                </a:lnTo>
                <a:lnTo>
                  <a:pt x="1253953" y="140238"/>
                </a:lnTo>
                <a:lnTo>
                  <a:pt x="1321049" y="555107"/>
                </a:lnTo>
                <a:lnTo>
                  <a:pt x="138238" y="110281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72000" bIns="216000" anchor="t" anchorCtr="1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58" name="IFXSHAPE"/>
          <p:cNvSpPr>
            <a:spLocks noGrp="1" noChangeAspect="1"/>
          </p:cNvSpPr>
          <p:nvPr>
            <p:ph type="body" sz="quarter" idx="23" hasCustomPrompt="1"/>
          </p:nvPr>
        </p:nvSpPr>
        <p:spPr bwMode="auto">
          <a:xfrm rot="1487649">
            <a:off x="2315019" y="3746710"/>
            <a:ext cx="1131740" cy="991418"/>
          </a:xfrm>
          <a:custGeom>
            <a:avLst/>
            <a:gdLst>
              <a:gd name="connsiteX0" fmla="*/ 0 w 1253953"/>
              <a:gd name="connsiteY0" fmla="*/ 0 h 841411"/>
              <a:gd name="connsiteX1" fmla="*/ 1113715 w 1253953"/>
              <a:gd name="connsiteY1" fmla="*/ 0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253953"/>
              <a:gd name="connsiteY0" fmla="*/ 0 h 841411"/>
              <a:gd name="connsiteX1" fmla="*/ 1235681 w 1253953"/>
              <a:gd name="connsiteY1" fmla="*/ 6612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321049"/>
              <a:gd name="connsiteY0" fmla="*/ 0 h 841411"/>
              <a:gd name="connsiteX1" fmla="*/ 1235681 w 1321049"/>
              <a:gd name="connsiteY1" fmla="*/ 6612 h 841411"/>
              <a:gd name="connsiteX2" fmla="*/ 1253953 w 1321049"/>
              <a:gd name="connsiteY2" fmla="*/ 140238 h 841411"/>
              <a:gd name="connsiteX3" fmla="*/ 1321049 w 1321049"/>
              <a:gd name="connsiteY3" fmla="*/ 555107 h 841411"/>
              <a:gd name="connsiteX4" fmla="*/ 0 w 1321049"/>
              <a:gd name="connsiteY4" fmla="*/ 841411 h 841411"/>
              <a:gd name="connsiteX5" fmla="*/ 0 w 1321049"/>
              <a:gd name="connsiteY5" fmla="*/ 0 h 841411"/>
              <a:gd name="connsiteX0" fmla="*/ 0 w 1321049"/>
              <a:gd name="connsiteY0" fmla="*/ 0 h 1102810"/>
              <a:gd name="connsiteX1" fmla="*/ 1235681 w 1321049"/>
              <a:gd name="connsiteY1" fmla="*/ 6612 h 1102810"/>
              <a:gd name="connsiteX2" fmla="*/ 1253953 w 1321049"/>
              <a:gd name="connsiteY2" fmla="*/ 140238 h 1102810"/>
              <a:gd name="connsiteX3" fmla="*/ 1321049 w 1321049"/>
              <a:gd name="connsiteY3" fmla="*/ 555107 h 1102810"/>
              <a:gd name="connsiteX4" fmla="*/ 138238 w 1321049"/>
              <a:gd name="connsiteY4" fmla="*/ 1102810 h 1102810"/>
              <a:gd name="connsiteX5" fmla="*/ 0 w 1321049"/>
              <a:gd name="connsiteY5" fmla="*/ 0 h 110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1049" h="1102810">
                <a:moveTo>
                  <a:pt x="0" y="0"/>
                </a:moveTo>
                <a:lnTo>
                  <a:pt x="1235681" y="6612"/>
                </a:lnTo>
                <a:lnTo>
                  <a:pt x="1253953" y="140238"/>
                </a:lnTo>
                <a:lnTo>
                  <a:pt x="1321049" y="555107"/>
                </a:lnTo>
                <a:lnTo>
                  <a:pt x="138238" y="11028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72000" bIns="216000" anchor="t" anchorCtr="1"/>
          <a:lstStyle>
            <a:lvl1pPr marL="0" indent="0">
              <a:buNone/>
              <a:defRPr sz="36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60" name="IFXSHAPE"/>
          <p:cNvSpPr>
            <a:spLocks noGrp="1" noChangeAspect="1"/>
          </p:cNvSpPr>
          <p:nvPr>
            <p:ph type="body" sz="quarter" idx="24" hasCustomPrompt="1"/>
          </p:nvPr>
        </p:nvSpPr>
        <p:spPr bwMode="auto">
          <a:xfrm rot="1487649">
            <a:off x="5841339" y="3746710"/>
            <a:ext cx="1131740" cy="991418"/>
          </a:xfrm>
          <a:custGeom>
            <a:avLst/>
            <a:gdLst>
              <a:gd name="connsiteX0" fmla="*/ 0 w 1253953"/>
              <a:gd name="connsiteY0" fmla="*/ 0 h 841411"/>
              <a:gd name="connsiteX1" fmla="*/ 1113715 w 1253953"/>
              <a:gd name="connsiteY1" fmla="*/ 0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253953"/>
              <a:gd name="connsiteY0" fmla="*/ 0 h 841411"/>
              <a:gd name="connsiteX1" fmla="*/ 1235681 w 1253953"/>
              <a:gd name="connsiteY1" fmla="*/ 6612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321049"/>
              <a:gd name="connsiteY0" fmla="*/ 0 h 841411"/>
              <a:gd name="connsiteX1" fmla="*/ 1235681 w 1321049"/>
              <a:gd name="connsiteY1" fmla="*/ 6612 h 841411"/>
              <a:gd name="connsiteX2" fmla="*/ 1253953 w 1321049"/>
              <a:gd name="connsiteY2" fmla="*/ 140238 h 841411"/>
              <a:gd name="connsiteX3" fmla="*/ 1321049 w 1321049"/>
              <a:gd name="connsiteY3" fmla="*/ 555107 h 841411"/>
              <a:gd name="connsiteX4" fmla="*/ 0 w 1321049"/>
              <a:gd name="connsiteY4" fmla="*/ 841411 h 841411"/>
              <a:gd name="connsiteX5" fmla="*/ 0 w 1321049"/>
              <a:gd name="connsiteY5" fmla="*/ 0 h 841411"/>
              <a:gd name="connsiteX0" fmla="*/ 0 w 1321049"/>
              <a:gd name="connsiteY0" fmla="*/ 0 h 1102810"/>
              <a:gd name="connsiteX1" fmla="*/ 1235681 w 1321049"/>
              <a:gd name="connsiteY1" fmla="*/ 6612 h 1102810"/>
              <a:gd name="connsiteX2" fmla="*/ 1253953 w 1321049"/>
              <a:gd name="connsiteY2" fmla="*/ 140238 h 1102810"/>
              <a:gd name="connsiteX3" fmla="*/ 1321049 w 1321049"/>
              <a:gd name="connsiteY3" fmla="*/ 555107 h 1102810"/>
              <a:gd name="connsiteX4" fmla="*/ 138238 w 1321049"/>
              <a:gd name="connsiteY4" fmla="*/ 1102810 h 1102810"/>
              <a:gd name="connsiteX5" fmla="*/ 0 w 1321049"/>
              <a:gd name="connsiteY5" fmla="*/ 0 h 110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1049" h="1102810">
                <a:moveTo>
                  <a:pt x="0" y="0"/>
                </a:moveTo>
                <a:lnTo>
                  <a:pt x="1235681" y="6612"/>
                </a:lnTo>
                <a:lnTo>
                  <a:pt x="1253953" y="140238"/>
                </a:lnTo>
                <a:lnTo>
                  <a:pt x="1321049" y="555107"/>
                </a:lnTo>
                <a:lnTo>
                  <a:pt x="138238" y="11028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72000" bIns="216000" anchor="t" anchorCtr="1"/>
          <a:lstStyle>
            <a:lvl1pPr marL="0" indent="0">
              <a:buNone/>
              <a:defRPr sz="36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62" name="IFXSHAPE"/>
          <p:cNvSpPr>
            <a:spLocks noGrp="1" noChangeAspect="1"/>
          </p:cNvSpPr>
          <p:nvPr>
            <p:ph type="body" sz="quarter" idx="22" hasCustomPrompt="1"/>
          </p:nvPr>
        </p:nvSpPr>
        <p:spPr bwMode="auto">
          <a:xfrm rot="1487649">
            <a:off x="7550712" y="3746710"/>
            <a:ext cx="1131740" cy="991418"/>
          </a:xfrm>
          <a:custGeom>
            <a:avLst/>
            <a:gdLst>
              <a:gd name="connsiteX0" fmla="*/ 0 w 1253953"/>
              <a:gd name="connsiteY0" fmla="*/ 0 h 841411"/>
              <a:gd name="connsiteX1" fmla="*/ 1113715 w 1253953"/>
              <a:gd name="connsiteY1" fmla="*/ 0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253953"/>
              <a:gd name="connsiteY0" fmla="*/ 0 h 841411"/>
              <a:gd name="connsiteX1" fmla="*/ 1235681 w 1253953"/>
              <a:gd name="connsiteY1" fmla="*/ 6612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321049"/>
              <a:gd name="connsiteY0" fmla="*/ 0 h 841411"/>
              <a:gd name="connsiteX1" fmla="*/ 1235681 w 1321049"/>
              <a:gd name="connsiteY1" fmla="*/ 6612 h 841411"/>
              <a:gd name="connsiteX2" fmla="*/ 1253953 w 1321049"/>
              <a:gd name="connsiteY2" fmla="*/ 140238 h 841411"/>
              <a:gd name="connsiteX3" fmla="*/ 1321049 w 1321049"/>
              <a:gd name="connsiteY3" fmla="*/ 555107 h 841411"/>
              <a:gd name="connsiteX4" fmla="*/ 0 w 1321049"/>
              <a:gd name="connsiteY4" fmla="*/ 841411 h 841411"/>
              <a:gd name="connsiteX5" fmla="*/ 0 w 1321049"/>
              <a:gd name="connsiteY5" fmla="*/ 0 h 841411"/>
              <a:gd name="connsiteX0" fmla="*/ 0 w 1321049"/>
              <a:gd name="connsiteY0" fmla="*/ 0 h 1102810"/>
              <a:gd name="connsiteX1" fmla="*/ 1235681 w 1321049"/>
              <a:gd name="connsiteY1" fmla="*/ 6612 h 1102810"/>
              <a:gd name="connsiteX2" fmla="*/ 1253953 w 1321049"/>
              <a:gd name="connsiteY2" fmla="*/ 140238 h 1102810"/>
              <a:gd name="connsiteX3" fmla="*/ 1321049 w 1321049"/>
              <a:gd name="connsiteY3" fmla="*/ 555107 h 1102810"/>
              <a:gd name="connsiteX4" fmla="*/ 138238 w 1321049"/>
              <a:gd name="connsiteY4" fmla="*/ 1102810 h 1102810"/>
              <a:gd name="connsiteX5" fmla="*/ 0 w 1321049"/>
              <a:gd name="connsiteY5" fmla="*/ 0 h 110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1049" h="1102810">
                <a:moveTo>
                  <a:pt x="0" y="0"/>
                </a:moveTo>
                <a:lnTo>
                  <a:pt x="1235681" y="6612"/>
                </a:lnTo>
                <a:lnTo>
                  <a:pt x="1253953" y="140238"/>
                </a:lnTo>
                <a:lnTo>
                  <a:pt x="1321049" y="555107"/>
                </a:lnTo>
                <a:lnTo>
                  <a:pt x="138238" y="110281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72000" bIns="216000" anchor="t" anchorCtr="1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2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64264271"/>
      </p:ext>
    </p:extLst>
  </p:cSld>
  <p:clrMapOvr>
    <a:masterClrMapping/>
  </p:clrMapOvr>
  <p:hf hdr="0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lauf_Wa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5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5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0F86DFE-B55B-4DA1-A3DC-49DE6D908FC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224" y="256154"/>
            <a:ext cx="8420351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Rechteck 2"/>
          <p:cNvSpPr>
            <a:spLocks noChangeAspect="1"/>
          </p:cNvSpPr>
          <p:nvPr userDrawn="1"/>
        </p:nvSpPr>
        <p:spPr bwMode="auto">
          <a:xfrm>
            <a:off x="359100" y="1336051"/>
            <a:ext cx="8426475" cy="3186113"/>
          </a:xfrm>
          <a:prstGeom prst="rect">
            <a:avLst/>
          </a:prstGeom>
          <a:gradFill>
            <a:gsLst>
              <a:gs pos="0">
                <a:srgbClr val="E8F4F2"/>
              </a:gs>
              <a:gs pos="51000">
                <a:schemeClr val="tx2">
                  <a:alpha val="20000"/>
                </a:schemeClr>
              </a:gs>
              <a:gs pos="57000">
                <a:schemeClr val="tx2">
                  <a:alpha val="33000"/>
                </a:schemeClr>
              </a:gs>
              <a:gs pos="61000">
                <a:srgbClr val="E8F4F2"/>
              </a:gs>
            </a:gsLst>
            <a:lin ang="5400000" scaled="1"/>
          </a:gra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19" name="IFXSHAPE"/>
          <p:cNvSpPr>
            <a:spLocks noGrp="1"/>
          </p:cNvSpPr>
          <p:nvPr>
            <p:ph type="body" sz="quarter" idx="35" hasCustomPrompt="1"/>
          </p:nvPr>
        </p:nvSpPr>
        <p:spPr>
          <a:xfrm>
            <a:off x="2180909" y="2240810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kern="1200" dirty="0">
                <a:solidFill>
                  <a:schemeClr val="tx2"/>
                </a:solidFill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2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36" hasCustomPrompt="1"/>
          </p:nvPr>
        </p:nvSpPr>
        <p:spPr>
          <a:xfrm>
            <a:off x="902274" y="2692730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/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b="1" kern="1200" dirty="0">
                <a:solidFill>
                  <a:schemeClr val="bg1"/>
                </a:solidFill>
                <a:latin typeface="+mj-lt"/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1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37" hasCustomPrompt="1"/>
          </p:nvPr>
        </p:nvSpPr>
        <p:spPr>
          <a:xfrm>
            <a:off x="4681926" y="2240810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kern="1200" dirty="0">
                <a:solidFill>
                  <a:schemeClr val="tx2"/>
                </a:solidFill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4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38" hasCustomPrompt="1"/>
          </p:nvPr>
        </p:nvSpPr>
        <p:spPr>
          <a:xfrm>
            <a:off x="5931091" y="2659697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kern="1200" dirty="0">
                <a:solidFill>
                  <a:schemeClr val="tx2"/>
                </a:solidFill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5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39" hasCustomPrompt="1"/>
          </p:nvPr>
        </p:nvSpPr>
        <p:spPr>
          <a:xfrm>
            <a:off x="3435347" y="2643698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kern="1200" dirty="0">
                <a:solidFill>
                  <a:schemeClr val="tx2"/>
                </a:solidFill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3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25"/>
          </p:nvPr>
        </p:nvSpPr>
        <p:spPr>
          <a:xfrm>
            <a:off x="2185751" y="1207526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25" name="IFXSHAPE"/>
          <p:cNvSpPr>
            <a:spLocks noGrp="1"/>
          </p:cNvSpPr>
          <p:nvPr>
            <p:ph type="body" sz="quarter" idx="26"/>
          </p:nvPr>
        </p:nvSpPr>
        <p:spPr>
          <a:xfrm>
            <a:off x="899896" y="1622559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26" name="IFXSHAPE"/>
          <p:cNvSpPr>
            <a:spLocks noGrp="1"/>
          </p:cNvSpPr>
          <p:nvPr>
            <p:ph type="body" sz="quarter" idx="27"/>
          </p:nvPr>
        </p:nvSpPr>
        <p:spPr>
          <a:xfrm>
            <a:off x="4679548" y="1207526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27" name="IFXSHAPE"/>
          <p:cNvSpPr>
            <a:spLocks noGrp="1"/>
          </p:cNvSpPr>
          <p:nvPr>
            <p:ph type="body" sz="quarter" idx="28"/>
          </p:nvPr>
        </p:nvSpPr>
        <p:spPr>
          <a:xfrm>
            <a:off x="5928712" y="1637531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28" name="IFXSHAPE"/>
          <p:cNvSpPr>
            <a:spLocks noGrp="1"/>
          </p:cNvSpPr>
          <p:nvPr>
            <p:ph type="body" sz="quarter" idx="29"/>
          </p:nvPr>
        </p:nvSpPr>
        <p:spPr>
          <a:xfrm>
            <a:off x="3432969" y="1621533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l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29" name="IFXSHAPE"/>
          <p:cNvSpPr>
            <a:spLocks noGrp="1"/>
          </p:cNvSpPr>
          <p:nvPr>
            <p:ph type="body" sz="quarter" idx="30"/>
          </p:nvPr>
        </p:nvSpPr>
        <p:spPr>
          <a:xfrm>
            <a:off x="914335" y="3666890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30" name="IFXSHAPE"/>
          <p:cNvSpPr>
            <a:spLocks noGrp="1"/>
          </p:cNvSpPr>
          <p:nvPr>
            <p:ph type="body" sz="quarter" idx="31"/>
          </p:nvPr>
        </p:nvSpPr>
        <p:spPr>
          <a:xfrm>
            <a:off x="5928712" y="3681862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sz="quarter" idx="32"/>
          </p:nvPr>
        </p:nvSpPr>
        <p:spPr>
          <a:xfrm>
            <a:off x="3432969" y="3665864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sz="quarter" idx="33"/>
          </p:nvPr>
        </p:nvSpPr>
        <p:spPr>
          <a:xfrm>
            <a:off x="2171311" y="3274093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sz="quarter" idx="34"/>
          </p:nvPr>
        </p:nvSpPr>
        <p:spPr>
          <a:xfrm>
            <a:off x="4679548" y="3274093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34" name="IFXSHAPE"/>
          <p:cNvSpPr>
            <a:spLocks noGrp="1"/>
          </p:cNvSpPr>
          <p:nvPr>
            <p:ph type="body" sz="quarter" idx="40" hasCustomPrompt="1"/>
          </p:nvPr>
        </p:nvSpPr>
        <p:spPr>
          <a:xfrm>
            <a:off x="7185688" y="2240810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kern="1200" dirty="0">
                <a:solidFill>
                  <a:schemeClr val="tx2"/>
                </a:solidFill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6</a:t>
            </a:r>
          </a:p>
        </p:txBody>
      </p:sp>
      <p:sp>
        <p:nvSpPr>
          <p:cNvPr id="39" name="IFXSHAPE"/>
          <p:cNvSpPr>
            <a:spLocks noGrp="1"/>
          </p:cNvSpPr>
          <p:nvPr>
            <p:ph type="body" sz="quarter" idx="45"/>
          </p:nvPr>
        </p:nvSpPr>
        <p:spPr>
          <a:xfrm>
            <a:off x="7176090" y="1207526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47" name="IFXSHAPE"/>
          <p:cNvSpPr>
            <a:spLocks noGrp="1"/>
          </p:cNvSpPr>
          <p:nvPr>
            <p:ph type="body" sz="quarter" idx="53"/>
          </p:nvPr>
        </p:nvSpPr>
        <p:spPr>
          <a:xfrm>
            <a:off x="7176090" y="3274093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5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204983162"/>
      </p:ext>
    </p:extLst>
  </p:cSld>
  <p:clrMapOvr>
    <a:masterClrMapping/>
  </p:clrMapOvr>
  <p:hf hdr="0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ilensteinpl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3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76CA689-53B8-48B5-8243-B60C4A6F097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Pfeil nach rechts 1"/>
          <p:cNvSpPr/>
          <p:nvPr userDrawn="1"/>
        </p:nvSpPr>
        <p:spPr bwMode="auto">
          <a:xfrm>
            <a:off x="365740" y="2747706"/>
            <a:ext cx="8419835" cy="368120"/>
          </a:xfrm>
          <a:prstGeom prst="rightArrow">
            <a:avLst>
              <a:gd name="adj1" fmla="val 65873"/>
              <a:gd name="adj2" fmla="val 64286"/>
            </a:avLst>
          </a:prstGeom>
          <a:solidFill>
            <a:srgbClr val="88BCE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sp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8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365107" y="1335244"/>
            <a:ext cx="1917250" cy="3712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Meilenstein 1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3057882" y="1335244"/>
            <a:ext cx="1917250" cy="3712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Meilenstein 3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5760286" y="1335244"/>
            <a:ext cx="1917250" cy="3712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Meilenstein 5</a:t>
            </a:r>
          </a:p>
        </p:txBody>
      </p:sp>
      <p:cxnSp>
        <p:nvCxnSpPr>
          <p:cNvPr id="35" name="Gerade Verbindung mit Pfeil 34"/>
          <p:cNvCxnSpPr>
            <a:stCxn id="31" idx="2"/>
            <a:endCxn id="61" idx="0"/>
          </p:cNvCxnSpPr>
          <p:nvPr userDrawn="1"/>
        </p:nvCxnSpPr>
        <p:spPr bwMode="auto">
          <a:xfrm>
            <a:off x="1323732" y="1706541"/>
            <a:ext cx="815216" cy="837638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Gerade Verbindung mit Pfeil 35"/>
          <p:cNvCxnSpPr>
            <a:stCxn id="32" idx="2"/>
            <a:endCxn id="65" idx="0"/>
          </p:cNvCxnSpPr>
          <p:nvPr userDrawn="1"/>
        </p:nvCxnSpPr>
        <p:spPr bwMode="auto">
          <a:xfrm>
            <a:off x="4016507" y="1706541"/>
            <a:ext cx="821339" cy="865210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Gerade Verbindung mit Pfeil 38"/>
          <p:cNvCxnSpPr>
            <a:stCxn id="33" idx="2"/>
            <a:endCxn id="68" idx="0"/>
          </p:cNvCxnSpPr>
          <p:nvPr userDrawn="1"/>
        </p:nvCxnSpPr>
        <p:spPr bwMode="auto">
          <a:xfrm>
            <a:off x="6718911" y="1706540"/>
            <a:ext cx="821339" cy="856050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IFXSHAPE"/>
          <p:cNvSpPr>
            <a:spLocks noGrp="1"/>
          </p:cNvSpPr>
          <p:nvPr>
            <p:ph type="body" sz="quarter" idx="25" hasCustomPrompt="1"/>
          </p:nvPr>
        </p:nvSpPr>
        <p:spPr>
          <a:xfrm>
            <a:off x="1711525" y="4144744"/>
            <a:ext cx="1917250" cy="3712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Meilenstein 2</a:t>
            </a:r>
          </a:p>
        </p:txBody>
      </p:sp>
      <p:sp>
        <p:nvSpPr>
          <p:cNvPr id="43" name="IFXSHAPE"/>
          <p:cNvSpPr>
            <a:spLocks noGrp="1"/>
          </p:cNvSpPr>
          <p:nvPr>
            <p:ph type="body" sz="quarter" idx="26" hasCustomPrompt="1"/>
          </p:nvPr>
        </p:nvSpPr>
        <p:spPr>
          <a:xfrm>
            <a:off x="4409960" y="4144744"/>
            <a:ext cx="1917250" cy="3712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Meilenstein 4</a:t>
            </a:r>
          </a:p>
        </p:txBody>
      </p:sp>
      <p:cxnSp>
        <p:nvCxnSpPr>
          <p:cNvPr id="44" name="Gerade Verbindung mit Pfeil 43"/>
          <p:cNvCxnSpPr>
            <a:stCxn id="42" idx="0"/>
            <a:endCxn id="74" idx="2"/>
          </p:cNvCxnSpPr>
          <p:nvPr userDrawn="1"/>
        </p:nvCxnSpPr>
        <p:spPr bwMode="auto">
          <a:xfrm flipV="1">
            <a:off x="2670150" y="3368687"/>
            <a:ext cx="821177" cy="776058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Gerade Verbindung mit Pfeil 54"/>
          <p:cNvCxnSpPr>
            <a:stCxn id="43" idx="0"/>
            <a:endCxn id="71" idx="2"/>
          </p:cNvCxnSpPr>
          <p:nvPr userDrawn="1"/>
        </p:nvCxnSpPr>
        <p:spPr bwMode="auto">
          <a:xfrm flipV="1">
            <a:off x="5368585" y="3341115"/>
            <a:ext cx="829422" cy="803630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4" name="IFXSHAPE"/>
          <p:cNvSpPr>
            <a:spLocks noGrp="1"/>
          </p:cNvSpPr>
          <p:nvPr>
            <p:ph type="pic" sz="quarter" idx="31" hasCustomPrompt="1"/>
          </p:nvPr>
        </p:nvSpPr>
        <p:spPr>
          <a:xfrm>
            <a:off x="3261796" y="2909687"/>
            <a:ext cx="459060" cy="459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2</a:t>
            </a:r>
          </a:p>
        </p:txBody>
      </p:sp>
      <p:sp>
        <p:nvSpPr>
          <p:cNvPr id="68" name="IFXSHAPE"/>
          <p:cNvSpPr>
            <a:spLocks noGrp="1"/>
          </p:cNvSpPr>
          <p:nvPr>
            <p:ph type="pic" sz="quarter" idx="29" hasCustomPrompt="1"/>
          </p:nvPr>
        </p:nvSpPr>
        <p:spPr>
          <a:xfrm>
            <a:off x="7310720" y="2562590"/>
            <a:ext cx="459060" cy="459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5</a:t>
            </a:r>
          </a:p>
        </p:txBody>
      </p:sp>
      <p:sp>
        <p:nvSpPr>
          <p:cNvPr id="65" name="IFXSHAPE"/>
          <p:cNvSpPr>
            <a:spLocks noGrp="1"/>
          </p:cNvSpPr>
          <p:nvPr>
            <p:ph type="pic" sz="quarter" idx="28" hasCustomPrompt="1"/>
          </p:nvPr>
        </p:nvSpPr>
        <p:spPr>
          <a:xfrm>
            <a:off x="4608316" y="2571750"/>
            <a:ext cx="459060" cy="459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3</a:t>
            </a:r>
          </a:p>
        </p:txBody>
      </p:sp>
      <p:sp>
        <p:nvSpPr>
          <p:cNvPr id="61" name="IFXSHAPE"/>
          <p:cNvSpPr>
            <a:spLocks noGrp="1"/>
          </p:cNvSpPr>
          <p:nvPr>
            <p:ph type="pic" sz="quarter" idx="27" hasCustomPrompt="1"/>
          </p:nvPr>
        </p:nvSpPr>
        <p:spPr>
          <a:xfrm>
            <a:off x="1909418" y="2544179"/>
            <a:ext cx="459060" cy="459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1</a:t>
            </a:r>
          </a:p>
        </p:txBody>
      </p:sp>
      <p:sp>
        <p:nvSpPr>
          <p:cNvPr id="71" name="IFXSHAPE"/>
          <p:cNvSpPr>
            <a:spLocks noGrp="1"/>
          </p:cNvSpPr>
          <p:nvPr>
            <p:ph type="pic" sz="quarter" idx="30" hasCustomPrompt="1"/>
          </p:nvPr>
        </p:nvSpPr>
        <p:spPr>
          <a:xfrm>
            <a:off x="5968477" y="2882115"/>
            <a:ext cx="459060" cy="459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4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3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167385979"/>
      </p:ext>
    </p:extLst>
  </p:cSld>
  <p:clrMapOvr>
    <a:masterClrMapping/>
  </p:clrMapOvr>
  <p:hf hdr="0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eilensteinpl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48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4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70D7DC3-641A-4147-8E68-904C8A91829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Pfeil nach rechts 1"/>
          <p:cNvSpPr/>
          <p:nvPr userDrawn="1"/>
        </p:nvSpPr>
        <p:spPr bwMode="auto">
          <a:xfrm>
            <a:off x="359616" y="2565378"/>
            <a:ext cx="8425959" cy="663161"/>
          </a:xfrm>
          <a:prstGeom prst="rightArrow">
            <a:avLst>
              <a:gd name="adj1" fmla="val 57255"/>
              <a:gd name="adj2" fmla="val 60839"/>
            </a:avLst>
          </a:prstGeom>
          <a:gradFill flip="none" rotWithShape="1">
            <a:gsLst>
              <a:gs pos="30000">
                <a:srgbClr val="005A94"/>
              </a:gs>
              <a:gs pos="80000">
                <a:schemeClr val="tx2"/>
              </a:gs>
            </a:gsLst>
            <a:lin ang="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8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cxnSp>
        <p:nvCxnSpPr>
          <p:cNvPr id="6" name="Gerader Verbinder 5"/>
          <p:cNvCxnSpPr/>
          <p:nvPr userDrawn="1"/>
        </p:nvCxnSpPr>
        <p:spPr bwMode="auto">
          <a:xfrm flipH="1">
            <a:off x="410347" y="1352066"/>
            <a:ext cx="1588" cy="135000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Gerader Verbinder 28"/>
          <p:cNvCxnSpPr/>
          <p:nvPr userDrawn="1"/>
        </p:nvCxnSpPr>
        <p:spPr bwMode="auto">
          <a:xfrm flipH="1">
            <a:off x="2031800" y="3111810"/>
            <a:ext cx="1588" cy="135000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Gerader Verbinder 29"/>
          <p:cNvCxnSpPr/>
          <p:nvPr userDrawn="1"/>
        </p:nvCxnSpPr>
        <p:spPr bwMode="auto">
          <a:xfrm flipH="1">
            <a:off x="5272581" y="3111810"/>
            <a:ext cx="1588" cy="135000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Gerader Verbinder 33"/>
          <p:cNvCxnSpPr/>
          <p:nvPr userDrawn="1"/>
        </p:nvCxnSpPr>
        <p:spPr bwMode="auto">
          <a:xfrm flipH="1">
            <a:off x="3652190" y="1352066"/>
            <a:ext cx="1588" cy="135000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Gerader Verbinder 36"/>
          <p:cNvCxnSpPr/>
          <p:nvPr userDrawn="1"/>
        </p:nvCxnSpPr>
        <p:spPr bwMode="auto">
          <a:xfrm>
            <a:off x="6871543" y="1383618"/>
            <a:ext cx="3711" cy="1340843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IFXSHAPE"/>
          <p:cNvSpPr>
            <a:spLocks noGrp="1"/>
          </p:cNvSpPr>
          <p:nvPr>
            <p:ph type="body" sz="quarter" idx="37" hasCustomPrompt="1"/>
          </p:nvPr>
        </p:nvSpPr>
        <p:spPr>
          <a:xfrm>
            <a:off x="417877" y="2758457"/>
            <a:ext cx="1453471" cy="276999"/>
          </a:xfr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de-DE" dirty="0"/>
              <a:t>Jahr</a:t>
            </a:r>
          </a:p>
        </p:txBody>
      </p:sp>
      <p:sp>
        <p:nvSpPr>
          <p:cNvPr id="38" name="IFXSHAPE"/>
          <p:cNvSpPr>
            <a:spLocks noGrp="1"/>
          </p:cNvSpPr>
          <p:nvPr>
            <p:ph type="body" sz="quarter" idx="38" hasCustomPrompt="1"/>
          </p:nvPr>
        </p:nvSpPr>
        <p:spPr>
          <a:xfrm>
            <a:off x="2035828" y="2758457"/>
            <a:ext cx="1453471" cy="276999"/>
          </a:xfr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de-DE" dirty="0"/>
              <a:t>Jahr</a:t>
            </a:r>
          </a:p>
        </p:txBody>
      </p:sp>
      <p:sp>
        <p:nvSpPr>
          <p:cNvPr id="40" name="IFXSHAPE"/>
          <p:cNvSpPr>
            <a:spLocks noGrp="1"/>
          </p:cNvSpPr>
          <p:nvPr>
            <p:ph type="body" sz="quarter" idx="39" hasCustomPrompt="1"/>
          </p:nvPr>
        </p:nvSpPr>
        <p:spPr>
          <a:xfrm>
            <a:off x="3653778" y="2758457"/>
            <a:ext cx="1453471" cy="276999"/>
          </a:xfr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de-DE" dirty="0"/>
              <a:t>Jahr</a:t>
            </a:r>
          </a:p>
        </p:txBody>
      </p:sp>
      <p:sp>
        <p:nvSpPr>
          <p:cNvPr id="41" name="IFXSHAPE"/>
          <p:cNvSpPr>
            <a:spLocks noGrp="1"/>
          </p:cNvSpPr>
          <p:nvPr>
            <p:ph type="body" sz="quarter" idx="40" hasCustomPrompt="1"/>
          </p:nvPr>
        </p:nvSpPr>
        <p:spPr>
          <a:xfrm>
            <a:off x="5274169" y="2758457"/>
            <a:ext cx="1453471" cy="276999"/>
          </a:xfr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de-DE" dirty="0"/>
              <a:t>Jahr</a:t>
            </a:r>
          </a:p>
        </p:txBody>
      </p:sp>
      <p:sp>
        <p:nvSpPr>
          <p:cNvPr id="45" name="IFXSHAPE"/>
          <p:cNvSpPr>
            <a:spLocks noGrp="1"/>
          </p:cNvSpPr>
          <p:nvPr>
            <p:ph type="body" sz="quarter" idx="41" hasCustomPrompt="1"/>
          </p:nvPr>
        </p:nvSpPr>
        <p:spPr>
          <a:xfrm>
            <a:off x="6899441" y="2758457"/>
            <a:ext cx="1453471" cy="276999"/>
          </a:xfr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de-DE" dirty="0"/>
              <a:t>Jahr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412995" y="1334379"/>
            <a:ext cx="1917250" cy="433452"/>
          </a:xfrm>
        </p:spPr>
        <p:txBody>
          <a:bodyPr>
            <a:spAutoFit/>
          </a:bodyPr>
          <a:lstStyle>
            <a:lvl1pPr marL="0" indent="0">
              <a:spcAft>
                <a:spcPts val="450"/>
              </a:spcAft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0" indent="0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de-DE" dirty="0"/>
              <a:t>Meilenstein 1</a:t>
            </a:r>
          </a:p>
          <a:p>
            <a:pPr lvl="1"/>
            <a:r>
              <a:rPr lang="de-DE" dirty="0"/>
              <a:t>Beschreibung</a:t>
            </a:r>
          </a:p>
        </p:txBody>
      </p:sp>
      <p:sp>
        <p:nvSpPr>
          <p:cNvPr id="51" name="IFXSHAPE"/>
          <p:cNvSpPr>
            <a:spLocks noGrp="1"/>
          </p:cNvSpPr>
          <p:nvPr>
            <p:ph type="body" sz="quarter" idx="44" hasCustomPrompt="1"/>
          </p:nvPr>
        </p:nvSpPr>
        <p:spPr>
          <a:xfrm>
            <a:off x="2033386" y="4088927"/>
            <a:ext cx="1917250" cy="433452"/>
          </a:xfrm>
        </p:spPr>
        <p:txBody>
          <a:bodyPr>
            <a:spAutoFit/>
          </a:bodyPr>
          <a:lstStyle>
            <a:lvl1pPr marL="0" indent="0">
              <a:spcAft>
                <a:spcPts val="450"/>
              </a:spcAft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0" indent="0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de-DE" dirty="0"/>
              <a:t>Meilenstein 2</a:t>
            </a:r>
          </a:p>
          <a:p>
            <a:pPr lvl="1"/>
            <a:r>
              <a:rPr lang="de-DE" dirty="0"/>
              <a:t>Beschreibung</a:t>
            </a:r>
          </a:p>
        </p:txBody>
      </p:sp>
      <p:sp>
        <p:nvSpPr>
          <p:cNvPr id="46" name="IFXSHAPE"/>
          <p:cNvSpPr>
            <a:spLocks noGrp="1"/>
          </p:cNvSpPr>
          <p:nvPr>
            <p:ph type="body" sz="quarter" idx="42" hasCustomPrompt="1"/>
          </p:nvPr>
        </p:nvSpPr>
        <p:spPr>
          <a:xfrm>
            <a:off x="3652189" y="1334378"/>
            <a:ext cx="1917250" cy="433452"/>
          </a:xfrm>
        </p:spPr>
        <p:txBody>
          <a:bodyPr>
            <a:spAutoFit/>
          </a:bodyPr>
          <a:lstStyle>
            <a:lvl1pPr marL="0" indent="0">
              <a:spcAft>
                <a:spcPts val="450"/>
              </a:spcAft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0" indent="0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de-DE" dirty="0"/>
              <a:t>Meilenstein 3</a:t>
            </a:r>
          </a:p>
          <a:p>
            <a:pPr lvl="1"/>
            <a:r>
              <a:rPr lang="de-DE" dirty="0"/>
              <a:t>Beschreibung</a:t>
            </a:r>
          </a:p>
        </p:txBody>
      </p:sp>
      <p:sp>
        <p:nvSpPr>
          <p:cNvPr id="52" name="IFXSHAPE"/>
          <p:cNvSpPr>
            <a:spLocks noGrp="1"/>
          </p:cNvSpPr>
          <p:nvPr>
            <p:ph type="body" sz="quarter" idx="45" hasCustomPrompt="1"/>
          </p:nvPr>
        </p:nvSpPr>
        <p:spPr>
          <a:xfrm>
            <a:off x="5274168" y="4088927"/>
            <a:ext cx="1917250" cy="433452"/>
          </a:xfrm>
        </p:spPr>
        <p:txBody>
          <a:bodyPr>
            <a:spAutoFit/>
          </a:bodyPr>
          <a:lstStyle>
            <a:lvl1pPr marL="0" indent="0">
              <a:spcAft>
                <a:spcPts val="450"/>
              </a:spcAft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0" indent="0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de-DE" dirty="0"/>
              <a:t>Meilenstein 4</a:t>
            </a:r>
          </a:p>
          <a:p>
            <a:pPr lvl="1"/>
            <a:r>
              <a:rPr lang="de-DE" dirty="0"/>
              <a:t>Beschreibung</a:t>
            </a:r>
          </a:p>
        </p:txBody>
      </p:sp>
      <p:sp>
        <p:nvSpPr>
          <p:cNvPr id="47" name="IFXSHAPE"/>
          <p:cNvSpPr>
            <a:spLocks noGrp="1"/>
          </p:cNvSpPr>
          <p:nvPr>
            <p:ph type="body" sz="quarter" idx="43" hasCustomPrompt="1"/>
          </p:nvPr>
        </p:nvSpPr>
        <p:spPr>
          <a:xfrm>
            <a:off x="6875253" y="1329613"/>
            <a:ext cx="1910322" cy="433452"/>
          </a:xfrm>
        </p:spPr>
        <p:txBody>
          <a:bodyPr wrap="square">
            <a:spAutoFit/>
          </a:bodyPr>
          <a:lstStyle>
            <a:lvl1pPr marL="0" indent="0">
              <a:spcAft>
                <a:spcPts val="450"/>
              </a:spcAft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0" indent="0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de-DE" dirty="0"/>
              <a:t>Meilenstein 5</a:t>
            </a:r>
          </a:p>
          <a:p>
            <a:pPr lvl="1"/>
            <a:r>
              <a:rPr lang="de-DE" dirty="0"/>
              <a:t>Beschreibung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47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677449118"/>
      </p:ext>
    </p:extLst>
  </p:cSld>
  <p:clrMapOvr>
    <a:masterClrMapping/>
  </p:clrMapOvr>
  <p:hf hdr="0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reis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2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2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7CD139AE-8C4A-481E-97F5-E3871F8A1636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4" name="Gruppieren 3"/>
          <p:cNvGrpSpPr/>
          <p:nvPr userDrawn="1"/>
        </p:nvGrpSpPr>
        <p:grpSpPr>
          <a:xfrm>
            <a:off x="3491859" y="2210806"/>
            <a:ext cx="2160281" cy="1388572"/>
            <a:chOff x="3735204" y="3222298"/>
            <a:chExt cx="2520000" cy="1042357"/>
          </a:xfrm>
        </p:grpSpPr>
        <p:grpSp>
          <p:nvGrpSpPr>
            <p:cNvPr id="8" name="Gruppieren 7"/>
            <p:cNvGrpSpPr/>
            <p:nvPr userDrawn="1"/>
          </p:nvGrpSpPr>
          <p:grpSpPr>
            <a:xfrm>
              <a:off x="3735204" y="3222298"/>
              <a:ext cx="2520000" cy="1042357"/>
              <a:chOff x="3733947" y="3039122"/>
              <a:chExt cx="2520000" cy="1042357"/>
            </a:xfrm>
          </p:grpSpPr>
          <p:sp>
            <p:nvSpPr>
              <p:cNvPr id="3" name="Ellipse 2"/>
              <p:cNvSpPr>
                <a:spLocks/>
              </p:cNvSpPr>
              <p:nvPr userDrawn="1"/>
            </p:nvSpPr>
            <p:spPr bwMode="auto">
              <a:xfrm>
                <a:off x="3733947" y="3439143"/>
                <a:ext cx="2520000" cy="285680"/>
              </a:xfrm>
              <a:prstGeom prst="ellipse">
                <a:avLst/>
              </a:prstGeom>
              <a:solidFill>
                <a:schemeClr val="accent6"/>
              </a:solidFill>
              <a:ln w="12700" algn="ctr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square" lIns="72000" tIns="54000" rIns="72000" bIns="54000" rtlCol="0" anchor="ctr">
                <a:spAutoFit/>
              </a:bodyPr>
              <a:lstStyle/>
              <a:p>
                <a:pPr marL="161925" indent="-161925" algn="ctr">
                  <a:spcAft>
                    <a:spcPts val="422"/>
                  </a:spcAft>
                  <a:buClr>
                    <a:schemeClr val="tx2"/>
                  </a:buClr>
                </a:pPr>
                <a:endParaRPr lang="de-DE" sz="1050" dirty="0"/>
              </a:p>
            </p:txBody>
          </p:sp>
          <p:sp>
            <p:nvSpPr>
              <p:cNvPr id="26" name="Freihandform 25"/>
              <p:cNvSpPr>
                <a:spLocks/>
              </p:cNvSpPr>
              <p:nvPr userDrawn="1"/>
            </p:nvSpPr>
            <p:spPr bwMode="auto">
              <a:xfrm rot="3954746">
                <a:off x="4464976" y="2822301"/>
                <a:ext cx="1042357" cy="1476000"/>
              </a:xfrm>
              <a:custGeom>
                <a:avLst/>
                <a:gdLst>
                  <a:gd name="connsiteX0" fmla="*/ 0 w 1819629"/>
                  <a:gd name="connsiteY0" fmla="*/ 897573 h 1656410"/>
                  <a:gd name="connsiteX1" fmla="*/ 270000 w 1819629"/>
                  <a:gd name="connsiteY1" fmla="*/ 537573 h 1656410"/>
                  <a:gd name="connsiteX2" fmla="*/ 540000 w 1819629"/>
                  <a:gd name="connsiteY2" fmla="*/ 897573 h 1656410"/>
                  <a:gd name="connsiteX3" fmla="*/ 365747 w 1819629"/>
                  <a:gd name="connsiteY3" fmla="*/ 897573 h 1656410"/>
                  <a:gd name="connsiteX4" fmla="*/ 366221 w 1819629"/>
                  <a:gd name="connsiteY4" fmla="*/ 906538 h 1656410"/>
                  <a:gd name="connsiteX5" fmla="*/ 734301 w 1819629"/>
                  <a:gd name="connsiteY5" fmla="*/ 1403346 h 1656410"/>
                  <a:gd name="connsiteX6" fmla="*/ 1566565 w 1819629"/>
                  <a:gd name="connsiteY6" fmla="*/ 1085328 h 1656410"/>
                  <a:gd name="connsiteX7" fmla="*/ 1248547 w 1819629"/>
                  <a:gd name="connsiteY7" fmla="*/ 253064 h 1656410"/>
                  <a:gd name="connsiteX8" fmla="*/ 561564 w 1819629"/>
                  <a:gd name="connsiteY8" fmla="*/ 367417 h 1656410"/>
                  <a:gd name="connsiteX9" fmla="*/ 550542 w 1819629"/>
                  <a:gd name="connsiteY9" fmla="*/ 379950 h 1656410"/>
                  <a:gd name="connsiteX10" fmla="*/ 445559 w 1819629"/>
                  <a:gd name="connsiteY10" fmla="*/ 207988 h 1656410"/>
                  <a:gd name="connsiteX11" fmla="*/ 553562 w 1819629"/>
                  <a:gd name="connsiteY11" fmla="*/ 125354 h 1656410"/>
                  <a:gd name="connsiteX12" fmla="*/ 1329358 w 1819629"/>
                  <a:gd name="connsiteY12" fmla="*/ 72305 h 1656410"/>
                  <a:gd name="connsiteX13" fmla="*/ 1747324 w 1819629"/>
                  <a:gd name="connsiteY13" fmla="*/ 1166139 h 1656410"/>
                  <a:gd name="connsiteX14" fmla="*/ 653491 w 1819629"/>
                  <a:gd name="connsiteY14" fmla="*/ 1584105 h 1656410"/>
                  <a:gd name="connsiteX15" fmla="*/ 175678 w 1819629"/>
                  <a:gd name="connsiteY15" fmla="*/ 970616 h 1656410"/>
                  <a:gd name="connsiteX16" fmla="*/ 170051 w 1819629"/>
                  <a:gd name="connsiteY16" fmla="*/ 897573 h 165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19629" h="1656410">
                    <a:moveTo>
                      <a:pt x="0" y="897573"/>
                    </a:moveTo>
                    <a:lnTo>
                      <a:pt x="270000" y="537573"/>
                    </a:lnTo>
                    <a:lnTo>
                      <a:pt x="540000" y="897573"/>
                    </a:lnTo>
                    <a:lnTo>
                      <a:pt x="365747" y="897573"/>
                    </a:lnTo>
                    <a:lnTo>
                      <a:pt x="366221" y="906538"/>
                    </a:lnTo>
                    <a:cubicBezTo>
                      <a:pt x="392874" y="1117648"/>
                      <a:pt x="525849" y="1310156"/>
                      <a:pt x="734301" y="1403346"/>
                    </a:cubicBezTo>
                    <a:cubicBezTo>
                      <a:pt x="1051942" y="1545352"/>
                      <a:pt x="1424560" y="1402970"/>
                      <a:pt x="1566565" y="1085328"/>
                    </a:cubicBezTo>
                    <a:cubicBezTo>
                      <a:pt x="1708571" y="767687"/>
                      <a:pt x="1566189" y="395069"/>
                      <a:pt x="1248547" y="253064"/>
                    </a:cubicBezTo>
                    <a:cubicBezTo>
                      <a:pt x="1010317" y="146560"/>
                      <a:pt x="741161" y="200023"/>
                      <a:pt x="561564" y="367417"/>
                    </a:cubicBezTo>
                    <a:lnTo>
                      <a:pt x="550542" y="379950"/>
                    </a:lnTo>
                    <a:lnTo>
                      <a:pt x="445559" y="207988"/>
                    </a:lnTo>
                    <a:lnTo>
                      <a:pt x="553562" y="125354"/>
                    </a:lnTo>
                    <a:cubicBezTo>
                      <a:pt x="779293" y="-14987"/>
                      <a:pt x="1068438" y="-44342"/>
                      <a:pt x="1329358" y="72305"/>
                    </a:cubicBezTo>
                    <a:cubicBezTo>
                      <a:pt x="1746830" y="258941"/>
                      <a:pt x="1933960" y="748666"/>
                      <a:pt x="1747324" y="1166139"/>
                    </a:cubicBezTo>
                    <a:cubicBezTo>
                      <a:pt x="1560688" y="1583611"/>
                      <a:pt x="1070963" y="1770741"/>
                      <a:pt x="653491" y="1584105"/>
                    </a:cubicBezTo>
                    <a:cubicBezTo>
                      <a:pt x="392571" y="1467458"/>
                      <a:pt x="221628" y="1232416"/>
                      <a:pt x="175678" y="970616"/>
                    </a:cubicBezTo>
                    <a:lnTo>
                      <a:pt x="170051" y="89757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72000" tIns="54000" rIns="72000" bIns="5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61925" indent="-161925" algn="ctr">
                  <a:spcAft>
                    <a:spcPts val="422"/>
                  </a:spcAft>
                  <a:buClr>
                    <a:schemeClr val="tx2"/>
                  </a:buClr>
                </a:pPr>
                <a:endParaRPr lang="de-DE" sz="1050" dirty="0"/>
              </a:p>
            </p:txBody>
          </p:sp>
        </p:grpSp>
        <p:grpSp>
          <p:nvGrpSpPr>
            <p:cNvPr id="13" name="Gruppieren 12"/>
            <p:cNvGrpSpPr/>
            <p:nvPr userDrawn="1"/>
          </p:nvGrpSpPr>
          <p:grpSpPr>
            <a:xfrm>
              <a:off x="4732470" y="3533524"/>
              <a:ext cx="607879" cy="487914"/>
              <a:chOff x="4820259" y="3608453"/>
              <a:chExt cx="607879" cy="487914"/>
            </a:xfrm>
          </p:grpSpPr>
          <p:sp>
            <p:nvSpPr>
              <p:cNvPr id="51" name="Freihandform 50"/>
              <p:cNvSpPr>
                <a:spLocks/>
              </p:cNvSpPr>
              <p:nvPr userDrawn="1"/>
            </p:nvSpPr>
            <p:spPr bwMode="auto">
              <a:xfrm>
                <a:off x="4820259" y="3818405"/>
                <a:ext cx="432000" cy="277962"/>
              </a:xfrm>
              <a:custGeom>
                <a:avLst/>
                <a:gdLst>
                  <a:gd name="connsiteX0" fmla="*/ 630000 w 1260000"/>
                  <a:gd name="connsiteY0" fmla="*/ 396000 h 1260000"/>
                  <a:gd name="connsiteX1" fmla="*/ 396000 w 1260000"/>
                  <a:gd name="connsiteY1" fmla="*/ 630000 h 1260000"/>
                  <a:gd name="connsiteX2" fmla="*/ 630000 w 1260000"/>
                  <a:gd name="connsiteY2" fmla="*/ 864000 h 1260000"/>
                  <a:gd name="connsiteX3" fmla="*/ 864000 w 1260000"/>
                  <a:gd name="connsiteY3" fmla="*/ 630000 h 1260000"/>
                  <a:gd name="connsiteX4" fmla="*/ 630000 w 1260000"/>
                  <a:gd name="connsiteY4" fmla="*/ 396000 h 1260000"/>
                  <a:gd name="connsiteX5" fmla="*/ 630000 w 1260000"/>
                  <a:gd name="connsiteY5" fmla="*/ 0 h 1260000"/>
                  <a:gd name="connsiteX6" fmla="*/ 713776 w 1260000"/>
                  <a:gd name="connsiteY6" fmla="*/ 8445 h 1260000"/>
                  <a:gd name="connsiteX7" fmla="*/ 717356 w 1260000"/>
                  <a:gd name="connsiteY7" fmla="*/ 36865 h 1260000"/>
                  <a:gd name="connsiteX8" fmla="*/ 824348 w 1260000"/>
                  <a:gd name="connsiteY8" fmla="*/ 181386 h 1260000"/>
                  <a:gd name="connsiteX9" fmla="*/ 1001310 w 1260000"/>
                  <a:gd name="connsiteY9" fmla="*/ 149480 h 1260000"/>
                  <a:gd name="connsiteX10" fmla="*/ 1015868 w 1260000"/>
                  <a:gd name="connsiteY10" fmla="*/ 135341 h 1260000"/>
                  <a:gd name="connsiteX11" fmla="*/ 1075477 w 1260000"/>
                  <a:gd name="connsiteY11" fmla="*/ 184523 h 1260000"/>
                  <a:gd name="connsiteX12" fmla="*/ 1123669 w 1260000"/>
                  <a:gd name="connsiteY12" fmla="*/ 242932 h 1260000"/>
                  <a:gd name="connsiteX13" fmla="*/ 1102264 w 1260000"/>
                  <a:gd name="connsiteY13" fmla="*/ 276950 h 1260000"/>
                  <a:gd name="connsiteX14" fmla="*/ 1093333 w 1260000"/>
                  <a:gd name="connsiteY14" fmla="*/ 456543 h 1260000"/>
                  <a:gd name="connsiteX15" fmla="*/ 1250389 w 1260000"/>
                  <a:gd name="connsiteY15" fmla="*/ 544103 h 1260000"/>
                  <a:gd name="connsiteX16" fmla="*/ 1251341 w 1260000"/>
                  <a:gd name="connsiteY16" fmla="*/ 544100 h 1260000"/>
                  <a:gd name="connsiteX17" fmla="*/ 1260000 w 1260000"/>
                  <a:gd name="connsiteY17" fmla="*/ 630000 h 1260000"/>
                  <a:gd name="connsiteX18" fmla="*/ 1251917 w 1260000"/>
                  <a:gd name="connsiteY18" fmla="*/ 710184 h 1260000"/>
                  <a:gd name="connsiteX19" fmla="*/ 1246924 w 1260000"/>
                  <a:gd name="connsiteY19" fmla="*/ 710167 h 1260000"/>
                  <a:gd name="connsiteX20" fmla="*/ 1089868 w 1260000"/>
                  <a:gd name="connsiteY20" fmla="*/ 797727 h 1260000"/>
                  <a:gd name="connsiteX21" fmla="*/ 1098799 w 1260000"/>
                  <a:gd name="connsiteY21" fmla="*/ 977321 h 1260000"/>
                  <a:gd name="connsiteX22" fmla="*/ 1123749 w 1260000"/>
                  <a:gd name="connsiteY22" fmla="*/ 1016972 h 1260000"/>
                  <a:gd name="connsiteX23" fmla="*/ 1075477 w 1260000"/>
                  <a:gd name="connsiteY23" fmla="*/ 1075477 h 1260000"/>
                  <a:gd name="connsiteX24" fmla="*/ 1017184 w 1260000"/>
                  <a:gd name="connsiteY24" fmla="*/ 1123573 h 1260000"/>
                  <a:gd name="connsiteX25" fmla="*/ 997845 w 1260000"/>
                  <a:gd name="connsiteY25" fmla="*/ 1104790 h 1260000"/>
                  <a:gd name="connsiteX26" fmla="*/ 820883 w 1260000"/>
                  <a:gd name="connsiteY26" fmla="*/ 1072885 h 1260000"/>
                  <a:gd name="connsiteX27" fmla="*/ 713891 w 1260000"/>
                  <a:gd name="connsiteY27" fmla="*/ 1217406 h 1260000"/>
                  <a:gd name="connsiteX28" fmla="*/ 709535 w 1260000"/>
                  <a:gd name="connsiteY28" fmla="*/ 1251982 h 1260000"/>
                  <a:gd name="connsiteX29" fmla="*/ 630000 w 1260000"/>
                  <a:gd name="connsiteY29" fmla="*/ 1260000 h 1260000"/>
                  <a:gd name="connsiteX30" fmla="*/ 572188 w 1260000"/>
                  <a:gd name="connsiteY30" fmla="*/ 1254172 h 1260000"/>
                  <a:gd name="connsiteX31" fmla="*/ 567557 w 1260000"/>
                  <a:gd name="connsiteY31" fmla="*/ 1217406 h 1260000"/>
                  <a:gd name="connsiteX32" fmla="*/ 460565 w 1260000"/>
                  <a:gd name="connsiteY32" fmla="*/ 1072885 h 1260000"/>
                  <a:gd name="connsiteX33" fmla="*/ 283602 w 1260000"/>
                  <a:gd name="connsiteY33" fmla="*/ 1104790 h 1260000"/>
                  <a:gd name="connsiteX34" fmla="*/ 254412 w 1260000"/>
                  <a:gd name="connsiteY34" fmla="*/ 1133141 h 1260000"/>
                  <a:gd name="connsiteX35" fmla="*/ 184523 w 1260000"/>
                  <a:gd name="connsiteY35" fmla="*/ 1075477 h 1260000"/>
                  <a:gd name="connsiteX36" fmla="*/ 142678 w 1260000"/>
                  <a:gd name="connsiteY36" fmla="*/ 1024761 h 1260000"/>
                  <a:gd name="connsiteX37" fmla="*/ 143656 w 1260000"/>
                  <a:gd name="connsiteY37" fmla="*/ 1023640 h 1260000"/>
                  <a:gd name="connsiteX38" fmla="*/ 181734 w 1260000"/>
                  <a:gd name="connsiteY38" fmla="*/ 797727 h 1260000"/>
                  <a:gd name="connsiteX39" fmla="*/ 24677 w 1260000"/>
                  <a:gd name="connsiteY39" fmla="*/ 710167 h 1260000"/>
                  <a:gd name="connsiteX40" fmla="*/ 8088 w 1260000"/>
                  <a:gd name="connsiteY40" fmla="*/ 710224 h 1260000"/>
                  <a:gd name="connsiteX41" fmla="*/ 0 w 1260000"/>
                  <a:gd name="connsiteY41" fmla="*/ 630000 h 1260000"/>
                  <a:gd name="connsiteX42" fmla="*/ 8665 w 1260000"/>
                  <a:gd name="connsiteY42" fmla="*/ 544049 h 1260000"/>
                  <a:gd name="connsiteX43" fmla="*/ 24677 w 1260000"/>
                  <a:gd name="connsiteY43" fmla="*/ 544103 h 1260000"/>
                  <a:gd name="connsiteX44" fmla="*/ 181734 w 1260000"/>
                  <a:gd name="connsiteY44" fmla="*/ 456543 h 1260000"/>
                  <a:gd name="connsiteX45" fmla="*/ 172803 w 1260000"/>
                  <a:gd name="connsiteY45" fmla="*/ 276950 h 1260000"/>
                  <a:gd name="connsiteX46" fmla="*/ 144879 w 1260000"/>
                  <a:gd name="connsiteY46" fmla="*/ 232573 h 1260000"/>
                  <a:gd name="connsiteX47" fmla="*/ 184523 w 1260000"/>
                  <a:gd name="connsiteY47" fmla="*/ 184523 h 1260000"/>
                  <a:gd name="connsiteX48" fmla="*/ 259475 w 1260000"/>
                  <a:gd name="connsiteY48" fmla="*/ 122682 h 1260000"/>
                  <a:gd name="connsiteX49" fmla="*/ 287067 w 1260000"/>
                  <a:gd name="connsiteY49" fmla="*/ 149480 h 1260000"/>
                  <a:gd name="connsiteX50" fmla="*/ 464030 w 1260000"/>
                  <a:gd name="connsiteY50" fmla="*/ 181386 h 1260000"/>
                  <a:gd name="connsiteX51" fmla="*/ 571022 w 1260000"/>
                  <a:gd name="connsiteY51" fmla="*/ 36865 h 1260000"/>
                  <a:gd name="connsiteX52" fmla="*/ 574967 w 1260000"/>
                  <a:gd name="connsiteY52" fmla="*/ 5548 h 126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260000" h="1260000">
                    <a:moveTo>
                      <a:pt x="630000" y="396000"/>
                    </a:moveTo>
                    <a:cubicBezTo>
                      <a:pt x="500765" y="396000"/>
                      <a:pt x="396000" y="500765"/>
                      <a:pt x="396000" y="630000"/>
                    </a:cubicBezTo>
                    <a:cubicBezTo>
                      <a:pt x="396000" y="759235"/>
                      <a:pt x="500765" y="864000"/>
                      <a:pt x="630000" y="864000"/>
                    </a:cubicBezTo>
                    <a:cubicBezTo>
                      <a:pt x="759235" y="864000"/>
                      <a:pt x="864000" y="759235"/>
                      <a:pt x="864000" y="630000"/>
                    </a:cubicBezTo>
                    <a:cubicBezTo>
                      <a:pt x="864000" y="500765"/>
                      <a:pt x="759235" y="396000"/>
                      <a:pt x="630000" y="396000"/>
                    </a:cubicBezTo>
                    <a:close/>
                    <a:moveTo>
                      <a:pt x="630000" y="0"/>
                    </a:moveTo>
                    <a:lnTo>
                      <a:pt x="713776" y="8445"/>
                    </a:lnTo>
                    <a:lnTo>
                      <a:pt x="717356" y="36865"/>
                    </a:lnTo>
                    <a:cubicBezTo>
                      <a:pt x="732075" y="105778"/>
                      <a:pt x="768902" y="159396"/>
                      <a:pt x="824348" y="181386"/>
                    </a:cubicBezTo>
                    <a:cubicBezTo>
                      <a:pt x="879794" y="203375"/>
                      <a:pt x="943359" y="189572"/>
                      <a:pt x="1001310" y="149480"/>
                    </a:cubicBezTo>
                    <a:lnTo>
                      <a:pt x="1015868" y="135341"/>
                    </a:lnTo>
                    <a:lnTo>
                      <a:pt x="1075477" y="184523"/>
                    </a:lnTo>
                    <a:lnTo>
                      <a:pt x="1123669" y="242932"/>
                    </a:lnTo>
                    <a:lnTo>
                      <a:pt x="1102264" y="276950"/>
                    </a:lnTo>
                    <a:cubicBezTo>
                      <a:pt x="1069940" y="339566"/>
                      <a:pt x="1064409" y="404378"/>
                      <a:pt x="1093333" y="456543"/>
                    </a:cubicBezTo>
                    <a:cubicBezTo>
                      <a:pt x="1122256" y="508708"/>
                      <a:pt x="1180157" y="538349"/>
                      <a:pt x="1250389" y="544103"/>
                    </a:cubicBezTo>
                    <a:lnTo>
                      <a:pt x="1251341" y="544100"/>
                    </a:lnTo>
                    <a:lnTo>
                      <a:pt x="1260000" y="630000"/>
                    </a:lnTo>
                    <a:lnTo>
                      <a:pt x="1251917" y="710184"/>
                    </a:lnTo>
                    <a:lnTo>
                      <a:pt x="1246924" y="710167"/>
                    </a:lnTo>
                    <a:cubicBezTo>
                      <a:pt x="1176692" y="715921"/>
                      <a:pt x="1118791" y="745562"/>
                      <a:pt x="1089868" y="797727"/>
                    </a:cubicBezTo>
                    <a:cubicBezTo>
                      <a:pt x="1060944" y="849892"/>
                      <a:pt x="1066475" y="914704"/>
                      <a:pt x="1098799" y="977321"/>
                    </a:cubicBezTo>
                    <a:lnTo>
                      <a:pt x="1123749" y="1016972"/>
                    </a:lnTo>
                    <a:lnTo>
                      <a:pt x="1075477" y="1075477"/>
                    </a:lnTo>
                    <a:lnTo>
                      <a:pt x="1017184" y="1123573"/>
                    </a:lnTo>
                    <a:lnTo>
                      <a:pt x="997845" y="1104790"/>
                    </a:lnTo>
                    <a:cubicBezTo>
                      <a:pt x="939894" y="1064698"/>
                      <a:pt x="876328" y="1050895"/>
                      <a:pt x="820883" y="1072885"/>
                    </a:cubicBezTo>
                    <a:cubicBezTo>
                      <a:pt x="765437" y="1094874"/>
                      <a:pt x="728610" y="1148493"/>
                      <a:pt x="713891" y="1217406"/>
                    </a:cubicBezTo>
                    <a:lnTo>
                      <a:pt x="709535" y="1251982"/>
                    </a:lnTo>
                    <a:lnTo>
                      <a:pt x="630000" y="1260000"/>
                    </a:lnTo>
                    <a:lnTo>
                      <a:pt x="572188" y="1254172"/>
                    </a:lnTo>
                    <a:lnTo>
                      <a:pt x="567557" y="1217406"/>
                    </a:lnTo>
                    <a:cubicBezTo>
                      <a:pt x="552837" y="1148493"/>
                      <a:pt x="516011" y="1094874"/>
                      <a:pt x="460565" y="1072885"/>
                    </a:cubicBezTo>
                    <a:cubicBezTo>
                      <a:pt x="405119" y="1050895"/>
                      <a:pt x="341553" y="1064698"/>
                      <a:pt x="283602" y="1104790"/>
                    </a:cubicBezTo>
                    <a:lnTo>
                      <a:pt x="254412" y="1133141"/>
                    </a:lnTo>
                    <a:lnTo>
                      <a:pt x="184523" y="1075477"/>
                    </a:lnTo>
                    <a:lnTo>
                      <a:pt x="142678" y="1024761"/>
                    </a:lnTo>
                    <a:lnTo>
                      <a:pt x="143656" y="1023640"/>
                    </a:lnTo>
                    <a:cubicBezTo>
                      <a:pt x="200208" y="947901"/>
                      <a:pt x="217888" y="862934"/>
                      <a:pt x="181734" y="797727"/>
                    </a:cubicBezTo>
                    <a:cubicBezTo>
                      <a:pt x="152811" y="745562"/>
                      <a:pt x="94909" y="715921"/>
                      <a:pt x="24677" y="710167"/>
                    </a:cubicBezTo>
                    <a:lnTo>
                      <a:pt x="8088" y="710224"/>
                    </a:lnTo>
                    <a:lnTo>
                      <a:pt x="0" y="630000"/>
                    </a:lnTo>
                    <a:lnTo>
                      <a:pt x="8665" y="544049"/>
                    </a:lnTo>
                    <a:lnTo>
                      <a:pt x="24677" y="544103"/>
                    </a:lnTo>
                    <a:cubicBezTo>
                      <a:pt x="94909" y="538349"/>
                      <a:pt x="152811" y="508708"/>
                      <a:pt x="181734" y="456543"/>
                    </a:cubicBezTo>
                    <a:cubicBezTo>
                      <a:pt x="210657" y="404378"/>
                      <a:pt x="205126" y="339566"/>
                      <a:pt x="172803" y="276950"/>
                    </a:cubicBezTo>
                    <a:lnTo>
                      <a:pt x="144879" y="232573"/>
                    </a:lnTo>
                    <a:lnTo>
                      <a:pt x="184523" y="184523"/>
                    </a:lnTo>
                    <a:lnTo>
                      <a:pt x="259475" y="122682"/>
                    </a:lnTo>
                    <a:lnTo>
                      <a:pt x="287067" y="149480"/>
                    </a:lnTo>
                    <a:cubicBezTo>
                      <a:pt x="345018" y="189572"/>
                      <a:pt x="408584" y="203375"/>
                      <a:pt x="464030" y="181386"/>
                    </a:cubicBezTo>
                    <a:cubicBezTo>
                      <a:pt x="519476" y="159396"/>
                      <a:pt x="556302" y="105778"/>
                      <a:pt x="571022" y="36865"/>
                    </a:cubicBezTo>
                    <a:lnTo>
                      <a:pt x="574967" y="554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72000" tIns="54000" rIns="72000" bIns="5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61925" indent="-161925" algn="ctr">
                  <a:spcAft>
                    <a:spcPts val="422"/>
                  </a:spcAft>
                  <a:buClr>
                    <a:schemeClr val="tx2"/>
                  </a:buClr>
                </a:pPr>
                <a:endParaRPr lang="de-DE" sz="1050" dirty="0"/>
              </a:p>
            </p:txBody>
          </p:sp>
          <p:sp>
            <p:nvSpPr>
              <p:cNvPr id="57" name="Freihandform 56"/>
              <p:cNvSpPr>
                <a:spLocks/>
              </p:cNvSpPr>
              <p:nvPr userDrawn="1"/>
            </p:nvSpPr>
            <p:spPr bwMode="auto">
              <a:xfrm>
                <a:off x="5068138" y="3608453"/>
                <a:ext cx="360000" cy="231635"/>
              </a:xfrm>
              <a:custGeom>
                <a:avLst/>
                <a:gdLst>
                  <a:gd name="connsiteX0" fmla="*/ 630000 w 1260000"/>
                  <a:gd name="connsiteY0" fmla="*/ 396000 h 1260000"/>
                  <a:gd name="connsiteX1" fmla="*/ 396000 w 1260000"/>
                  <a:gd name="connsiteY1" fmla="*/ 630000 h 1260000"/>
                  <a:gd name="connsiteX2" fmla="*/ 630000 w 1260000"/>
                  <a:gd name="connsiteY2" fmla="*/ 864000 h 1260000"/>
                  <a:gd name="connsiteX3" fmla="*/ 864000 w 1260000"/>
                  <a:gd name="connsiteY3" fmla="*/ 630000 h 1260000"/>
                  <a:gd name="connsiteX4" fmla="*/ 630000 w 1260000"/>
                  <a:gd name="connsiteY4" fmla="*/ 396000 h 1260000"/>
                  <a:gd name="connsiteX5" fmla="*/ 630000 w 1260000"/>
                  <a:gd name="connsiteY5" fmla="*/ 0 h 1260000"/>
                  <a:gd name="connsiteX6" fmla="*/ 713776 w 1260000"/>
                  <a:gd name="connsiteY6" fmla="*/ 8445 h 1260000"/>
                  <a:gd name="connsiteX7" fmla="*/ 717356 w 1260000"/>
                  <a:gd name="connsiteY7" fmla="*/ 36865 h 1260000"/>
                  <a:gd name="connsiteX8" fmla="*/ 824348 w 1260000"/>
                  <a:gd name="connsiteY8" fmla="*/ 181386 h 1260000"/>
                  <a:gd name="connsiteX9" fmla="*/ 1001310 w 1260000"/>
                  <a:gd name="connsiteY9" fmla="*/ 149480 h 1260000"/>
                  <a:gd name="connsiteX10" fmla="*/ 1015868 w 1260000"/>
                  <a:gd name="connsiteY10" fmla="*/ 135341 h 1260000"/>
                  <a:gd name="connsiteX11" fmla="*/ 1075477 w 1260000"/>
                  <a:gd name="connsiteY11" fmla="*/ 184523 h 1260000"/>
                  <a:gd name="connsiteX12" fmla="*/ 1123669 w 1260000"/>
                  <a:gd name="connsiteY12" fmla="*/ 242932 h 1260000"/>
                  <a:gd name="connsiteX13" fmla="*/ 1102264 w 1260000"/>
                  <a:gd name="connsiteY13" fmla="*/ 276950 h 1260000"/>
                  <a:gd name="connsiteX14" fmla="*/ 1093333 w 1260000"/>
                  <a:gd name="connsiteY14" fmla="*/ 456543 h 1260000"/>
                  <a:gd name="connsiteX15" fmla="*/ 1250389 w 1260000"/>
                  <a:gd name="connsiteY15" fmla="*/ 544103 h 1260000"/>
                  <a:gd name="connsiteX16" fmla="*/ 1251341 w 1260000"/>
                  <a:gd name="connsiteY16" fmla="*/ 544100 h 1260000"/>
                  <a:gd name="connsiteX17" fmla="*/ 1260000 w 1260000"/>
                  <a:gd name="connsiteY17" fmla="*/ 630000 h 1260000"/>
                  <a:gd name="connsiteX18" fmla="*/ 1251917 w 1260000"/>
                  <a:gd name="connsiteY18" fmla="*/ 710184 h 1260000"/>
                  <a:gd name="connsiteX19" fmla="*/ 1246924 w 1260000"/>
                  <a:gd name="connsiteY19" fmla="*/ 710167 h 1260000"/>
                  <a:gd name="connsiteX20" fmla="*/ 1089868 w 1260000"/>
                  <a:gd name="connsiteY20" fmla="*/ 797727 h 1260000"/>
                  <a:gd name="connsiteX21" fmla="*/ 1098799 w 1260000"/>
                  <a:gd name="connsiteY21" fmla="*/ 977321 h 1260000"/>
                  <a:gd name="connsiteX22" fmla="*/ 1123749 w 1260000"/>
                  <a:gd name="connsiteY22" fmla="*/ 1016972 h 1260000"/>
                  <a:gd name="connsiteX23" fmla="*/ 1075477 w 1260000"/>
                  <a:gd name="connsiteY23" fmla="*/ 1075477 h 1260000"/>
                  <a:gd name="connsiteX24" fmla="*/ 1017184 w 1260000"/>
                  <a:gd name="connsiteY24" fmla="*/ 1123573 h 1260000"/>
                  <a:gd name="connsiteX25" fmla="*/ 997845 w 1260000"/>
                  <a:gd name="connsiteY25" fmla="*/ 1104790 h 1260000"/>
                  <a:gd name="connsiteX26" fmla="*/ 820883 w 1260000"/>
                  <a:gd name="connsiteY26" fmla="*/ 1072885 h 1260000"/>
                  <a:gd name="connsiteX27" fmla="*/ 713891 w 1260000"/>
                  <a:gd name="connsiteY27" fmla="*/ 1217406 h 1260000"/>
                  <a:gd name="connsiteX28" fmla="*/ 709535 w 1260000"/>
                  <a:gd name="connsiteY28" fmla="*/ 1251982 h 1260000"/>
                  <a:gd name="connsiteX29" fmla="*/ 630000 w 1260000"/>
                  <a:gd name="connsiteY29" fmla="*/ 1260000 h 1260000"/>
                  <a:gd name="connsiteX30" fmla="*/ 572188 w 1260000"/>
                  <a:gd name="connsiteY30" fmla="*/ 1254172 h 1260000"/>
                  <a:gd name="connsiteX31" fmla="*/ 567557 w 1260000"/>
                  <a:gd name="connsiteY31" fmla="*/ 1217406 h 1260000"/>
                  <a:gd name="connsiteX32" fmla="*/ 460565 w 1260000"/>
                  <a:gd name="connsiteY32" fmla="*/ 1072885 h 1260000"/>
                  <a:gd name="connsiteX33" fmla="*/ 283602 w 1260000"/>
                  <a:gd name="connsiteY33" fmla="*/ 1104790 h 1260000"/>
                  <a:gd name="connsiteX34" fmla="*/ 254412 w 1260000"/>
                  <a:gd name="connsiteY34" fmla="*/ 1133141 h 1260000"/>
                  <a:gd name="connsiteX35" fmla="*/ 184523 w 1260000"/>
                  <a:gd name="connsiteY35" fmla="*/ 1075477 h 1260000"/>
                  <a:gd name="connsiteX36" fmla="*/ 142678 w 1260000"/>
                  <a:gd name="connsiteY36" fmla="*/ 1024761 h 1260000"/>
                  <a:gd name="connsiteX37" fmla="*/ 143656 w 1260000"/>
                  <a:gd name="connsiteY37" fmla="*/ 1023640 h 1260000"/>
                  <a:gd name="connsiteX38" fmla="*/ 181734 w 1260000"/>
                  <a:gd name="connsiteY38" fmla="*/ 797727 h 1260000"/>
                  <a:gd name="connsiteX39" fmla="*/ 24677 w 1260000"/>
                  <a:gd name="connsiteY39" fmla="*/ 710167 h 1260000"/>
                  <a:gd name="connsiteX40" fmla="*/ 8088 w 1260000"/>
                  <a:gd name="connsiteY40" fmla="*/ 710224 h 1260000"/>
                  <a:gd name="connsiteX41" fmla="*/ 0 w 1260000"/>
                  <a:gd name="connsiteY41" fmla="*/ 630000 h 1260000"/>
                  <a:gd name="connsiteX42" fmla="*/ 8665 w 1260000"/>
                  <a:gd name="connsiteY42" fmla="*/ 544049 h 1260000"/>
                  <a:gd name="connsiteX43" fmla="*/ 24677 w 1260000"/>
                  <a:gd name="connsiteY43" fmla="*/ 544103 h 1260000"/>
                  <a:gd name="connsiteX44" fmla="*/ 181734 w 1260000"/>
                  <a:gd name="connsiteY44" fmla="*/ 456543 h 1260000"/>
                  <a:gd name="connsiteX45" fmla="*/ 172803 w 1260000"/>
                  <a:gd name="connsiteY45" fmla="*/ 276950 h 1260000"/>
                  <a:gd name="connsiteX46" fmla="*/ 144879 w 1260000"/>
                  <a:gd name="connsiteY46" fmla="*/ 232573 h 1260000"/>
                  <a:gd name="connsiteX47" fmla="*/ 184523 w 1260000"/>
                  <a:gd name="connsiteY47" fmla="*/ 184523 h 1260000"/>
                  <a:gd name="connsiteX48" fmla="*/ 259475 w 1260000"/>
                  <a:gd name="connsiteY48" fmla="*/ 122682 h 1260000"/>
                  <a:gd name="connsiteX49" fmla="*/ 287067 w 1260000"/>
                  <a:gd name="connsiteY49" fmla="*/ 149480 h 1260000"/>
                  <a:gd name="connsiteX50" fmla="*/ 464030 w 1260000"/>
                  <a:gd name="connsiteY50" fmla="*/ 181386 h 1260000"/>
                  <a:gd name="connsiteX51" fmla="*/ 571022 w 1260000"/>
                  <a:gd name="connsiteY51" fmla="*/ 36865 h 1260000"/>
                  <a:gd name="connsiteX52" fmla="*/ 574967 w 1260000"/>
                  <a:gd name="connsiteY52" fmla="*/ 5548 h 126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260000" h="1260000">
                    <a:moveTo>
                      <a:pt x="630000" y="396000"/>
                    </a:moveTo>
                    <a:cubicBezTo>
                      <a:pt x="500765" y="396000"/>
                      <a:pt x="396000" y="500765"/>
                      <a:pt x="396000" y="630000"/>
                    </a:cubicBezTo>
                    <a:cubicBezTo>
                      <a:pt x="396000" y="759235"/>
                      <a:pt x="500765" y="864000"/>
                      <a:pt x="630000" y="864000"/>
                    </a:cubicBezTo>
                    <a:cubicBezTo>
                      <a:pt x="759235" y="864000"/>
                      <a:pt x="864000" y="759235"/>
                      <a:pt x="864000" y="630000"/>
                    </a:cubicBezTo>
                    <a:cubicBezTo>
                      <a:pt x="864000" y="500765"/>
                      <a:pt x="759235" y="396000"/>
                      <a:pt x="630000" y="396000"/>
                    </a:cubicBezTo>
                    <a:close/>
                    <a:moveTo>
                      <a:pt x="630000" y="0"/>
                    </a:moveTo>
                    <a:lnTo>
                      <a:pt x="713776" y="8445"/>
                    </a:lnTo>
                    <a:lnTo>
                      <a:pt x="717356" y="36865"/>
                    </a:lnTo>
                    <a:cubicBezTo>
                      <a:pt x="732075" y="105778"/>
                      <a:pt x="768902" y="159396"/>
                      <a:pt x="824348" y="181386"/>
                    </a:cubicBezTo>
                    <a:cubicBezTo>
                      <a:pt x="879794" y="203375"/>
                      <a:pt x="943359" y="189572"/>
                      <a:pt x="1001310" y="149480"/>
                    </a:cubicBezTo>
                    <a:lnTo>
                      <a:pt x="1015868" y="135341"/>
                    </a:lnTo>
                    <a:lnTo>
                      <a:pt x="1075477" y="184523"/>
                    </a:lnTo>
                    <a:lnTo>
                      <a:pt x="1123669" y="242932"/>
                    </a:lnTo>
                    <a:lnTo>
                      <a:pt x="1102264" y="276950"/>
                    </a:lnTo>
                    <a:cubicBezTo>
                      <a:pt x="1069940" y="339566"/>
                      <a:pt x="1064409" y="404378"/>
                      <a:pt x="1093333" y="456543"/>
                    </a:cubicBezTo>
                    <a:cubicBezTo>
                      <a:pt x="1122256" y="508708"/>
                      <a:pt x="1180157" y="538349"/>
                      <a:pt x="1250389" y="544103"/>
                    </a:cubicBezTo>
                    <a:lnTo>
                      <a:pt x="1251341" y="544100"/>
                    </a:lnTo>
                    <a:lnTo>
                      <a:pt x="1260000" y="630000"/>
                    </a:lnTo>
                    <a:lnTo>
                      <a:pt x="1251917" y="710184"/>
                    </a:lnTo>
                    <a:lnTo>
                      <a:pt x="1246924" y="710167"/>
                    </a:lnTo>
                    <a:cubicBezTo>
                      <a:pt x="1176692" y="715921"/>
                      <a:pt x="1118791" y="745562"/>
                      <a:pt x="1089868" y="797727"/>
                    </a:cubicBezTo>
                    <a:cubicBezTo>
                      <a:pt x="1060944" y="849892"/>
                      <a:pt x="1066475" y="914704"/>
                      <a:pt x="1098799" y="977321"/>
                    </a:cubicBezTo>
                    <a:lnTo>
                      <a:pt x="1123749" y="1016972"/>
                    </a:lnTo>
                    <a:lnTo>
                      <a:pt x="1075477" y="1075477"/>
                    </a:lnTo>
                    <a:lnTo>
                      <a:pt x="1017184" y="1123573"/>
                    </a:lnTo>
                    <a:lnTo>
                      <a:pt x="997845" y="1104790"/>
                    </a:lnTo>
                    <a:cubicBezTo>
                      <a:pt x="939894" y="1064698"/>
                      <a:pt x="876328" y="1050895"/>
                      <a:pt x="820883" y="1072885"/>
                    </a:cubicBezTo>
                    <a:cubicBezTo>
                      <a:pt x="765437" y="1094874"/>
                      <a:pt x="728610" y="1148493"/>
                      <a:pt x="713891" y="1217406"/>
                    </a:cubicBezTo>
                    <a:lnTo>
                      <a:pt x="709535" y="1251982"/>
                    </a:lnTo>
                    <a:lnTo>
                      <a:pt x="630000" y="1260000"/>
                    </a:lnTo>
                    <a:lnTo>
                      <a:pt x="572188" y="1254172"/>
                    </a:lnTo>
                    <a:lnTo>
                      <a:pt x="567557" y="1217406"/>
                    </a:lnTo>
                    <a:cubicBezTo>
                      <a:pt x="552837" y="1148493"/>
                      <a:pt x="516011" y="1094874"/>
                      <a:pt x="460565" y="1072885"/>
                    </a:cubicBezTo>
                    <a:cubicBezTo>
                      <a:pt x="405119" y="1050895"/>
                      <a:pt x="341553" y="1064698"/>
                      <a:pt x="283602" y="1104790"/>
                    </a:cubicBezTo>
                    <a:lnTo>
                      <a:pt x="254412" y="1133141"/>
                    </a:lnTo>
                    <a:lnTo>
                      <a:pt x="184523" y="1075477"/>
                    </a:lnTo>
                    <a:lnTo>
                      <a:pt x="142678" y="1024761"/>
                    </a:lnTo>
                    <a:lnTo>
                      <a:pt x="143656" y="1023640"/>
                    </a:lnTo>
                    <a:cubicBezTo>
                      <a:pt x="200208" y="947901"/>
                      <a:pt x="217888" y="862934"/>
                      <a:pt x="181734" y="797727"/>
                    </a:cubicBezTo>
                    <a:cubicBezTo>
                      <a:pt x="152811" y="745562"/>
                      <a:pt x="94909" y="715921"/>
                      <a:pt x="24677" y="710167"/>
                    </a:cubicBezTo>
                    <a:lnTo>
                      <a:pt x="8088" y="710224"/>
                    </a:lnTo>
                    <a:lnTo>
                      <a:pt x="0" y="630000"/>
                    </a:lnTo>
                    <a:lnTo>
                      <a:pt x="8665" y="544049"/>
                    </a:lnTo>
                    <a:lnTo>
                      <a:pt x="24677" y="544103"/>
                    </a:lnTo>
                    <a:cubicBezTo>
                      <a:pt x="94909" y="538349"/>
                      <a:pt x="152811" y="508708"/>
                      <a:pt x="181734" y="456543"/>
                    </a:cubicBezTo>
                    <a:cubicBezTo>
                      <a:pt x="210657" y="404378"/>
                      <a:pt x="205126" y="339566"/>
                      <a:pt x="172803" y="276950"/>
                    </a:cubicBezTo>
                    <a:lnTo>
                      <a:pt x="144879" y="232573"/>
                    </a:lnTo>
                    <a:lnTo>
                      <a:pt x="184523" y="184523"/>
                    </a:lnTo>
                    <a:lnTo>
                      <a:pt x="259475" y="122682"/>
                    </a:lnTo>
                    <a:lnTo>
                      <a:pt x="287067" y="149480"/>
                    </a:lnTo>
                    <a:cubicBezTo>
                      <a:pt x="345018" y="189572"/>
                      <a:pt x="408584" y="203375"/>
                      <a:pt x="464030" y="181386"/>
                    </a:cubicBezTo>
                    <a:cubicBezTo>
                      <a:pt x="519476" y="159396"/>
                      <a:pt x="556302" y="105778"/>
                      <a:pt x="571022" y="36865"/>
                    </a:cubicBezTo>
                    <a:lnTo>
                      <a:pt x="574967" y="554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72000" tIns="54000" rIns="72000" bIns="5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61925" indent="-161925" algn="ctr">
                  <a:spcAft>
                    <a:spcPts val="422"/>
                  </a:spcAft>
                  <a:buClr>
                    <a:schemeClr val="tx2"/>
                  </a:buClr>
                </a:pPr>
                <a:endParaRPr lang="de-DE" sz="1050" dirty="0"/>
              </a:p>
            </p:txBody>
          </p:sp>
        </p:grpSp>
      </p:grpSp>
      <p:sp>
        <p:nvSpPr>
          <p:cNvPr id="2" name="IFXSHAPE"/>
          <p:cNvSpPr>
            <a:spLocks noGrp="1"/>
          </p:cNvSpPr>
          <p:nvPr userDrawn="1">
            <p:ph type="title"/>
          </p:nvPr>
        </p:nvSpPr>
        <p:spPr>
          <a:xfrm>
            <a:off x="365740" y="251101"/>
            <a:ext cx="8419277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0" name="IFXSHAPE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611488" y="1718799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12" name="IFXSHAPE"/>
          <p:cNvSpPr>
            <a:spLocks noGrp="1"/>
          </p:cNvSpPr>
          <p:nvPr userDrawn="1">
            <p:ph type="body" sz="quarter" idx="16"/>
          </p:nvPr>
        </p:nvSpPr>
        <p:spPr>
          <a:xfrm>
            <a:off x="367638" y="1329928"/>
            <a:ext cx="2160000" cy="810000"/>
          </a:xfrm>
        </p:spPr>
        <p:txBody>
          <a:bodyPr lIns="0" tIns="0" rIns="0" bIns="0" anchor="ctr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7" name="IFXSHAPE"/>
          <p:cNvSpPr>
            <a:spLocks noGrp="1"/>
          </p:cNvSpPr>
          <p:nvPr userDrawn="1">
            <p:ph type="body" sz="quarter" idx="17"/>
          </p:nvPr>
        </p:nvSpPr>
        <p:spPr>
          <a:xfrm>
            <a:off x="365107" y="2511091"/>
            <a:ext cx="2160000" cy="810000"/>
          </a:xfrm>
        </p:spPr>
        <p:txBody>
          <a:bodyPr lIns="0" tIns="0" rIns="0" bIns="0" anchor="ctr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2" name="IFXSHAPE"/>
          <p:cNvSpPr>
            <a:spLocks noGrp="1"/>
          </p:cNvSpPr>
          <p:nvPr userDrawn="1">
            <p:ph type="body" sz="quarter" idx="18"/>
          </p:nvPr>
        </p:nvSpPr>
        <p:spPr>
          <a:xfrm>
            <a:off x="371162" y="3706673"/>
            <a:ext cx="2160000" cy="810000"/>
          </a:xfrm>
        </p:spPr>
        <p:txBody>
          <a:bodyPr lIns="0" tIns="0" rIns="0" bIns="0" anchor="ctr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3" name="IFXSHAPE"/>
          <p:cNvSpPr>
            <a:spLocks noGrp="1"/>
          </p:cNvSpPr>
          <p:nvPr userDrawn="1">
            <p:ph type="body" sz="quarter" idx="19"/>
          </p:nvPr>
        </p:nvSpPr>
        <p:spPr>
          <a:xfrm>
            <a:off x="6625016" y="1332287"/>
            <a:ext cx="2160000" cy="810000"/>
          </a:xfrm>
        </p:spPr>
        <p:txBody>
          <a:bodyPr lIns="0" tIns="0" rIns="0" bIns="0" anchor="ctr"/>
          <a:lstStyle>
            <a:lvl1pPr marL="0" indent="0" algn="r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4" name="IFXSHAPE"/>
          <p:cNvSpPr>
            <a:spLocks noGrp="1"/>
          </p:cNvSpPr>
          <p:nvPr userDrawn="1">
            <p:ph type="body" sz="quarter" idx="20"/>
          </p:nvPr>
        </p:nvSpPr>
        <p:spPr>
          <a:xfrm>
            <a:off x="6625016" y="2528985"/>
            <a:ext cx="2160000" cy="810000"/>
          </a:xfrm>
        </p:spPr>
        <p:txBody>
          <a:bodyPr lIns="0" tIns="0" rIns="0" bIns="0" anchor="ctr"/>
          <a:lstStyle>
            <a:lvl1pPr marL="0" indent="0" algn="r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8" name="IFXSHAPE"/>
          <p:cNvSpPr>
            <a:spLocks noGrp="1"/>
          </p:cNvSpPr>
          <p:nvPr userDrawn="1">
            <p:ph type="body" sz="quarter" idx="21"/>
          </p:nvPr>
        </p:nvSpPr>
        <p:spPr>
          <a:xfrm>
            <a:off x="6625016" y="3711743"/>
            <a:ext cx="2160000" cy="810000"/>
          </a:xfrm>
        </p:spPr>
        <p:txBody>
          <a:bodyPr lIns="0" tIns="0" rIns="0" bIns="0" anchor="ctr"/>
          <a:lstStyle>
            <a:lvl1pPr marL="0" indent="0" algn="r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24" name="Gewinkelter Verbinder 23"/>
          <p:cNvCxnSpPr/>
          <p:nvPr userDrawn="1"/>
        </p:nvCxnSpPr>
        <p:spPr bwMode="auto">
          <a:xfrm>
            <a:off x="499487" y="1329929"/>
            <a:ext cx="3384000" cy="432000"/>
          </a:xfrm>
          <a:prstGeom prst="bentConnector3">
            <a:avLst>
              <a:gd name="adj1" fmla="val 99776"/>
            </a:avLst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Gerader Verbinder 66"/>
          <p:cNvCxnSpPr/>
          <p:nvPr userDrawn="1"/>
        </p:nvCxnSpPr>
        <p:spPr bwMode="auto">
          <a:xfrm flipV="1">
            <a:off x="2700650" y="2927245"/>
            <a:ext cx="427521" cy="2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" name="IFXSHAPE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4968462" y="1708327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69" name="IFXSHAPE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5424691" y="2669927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70" name="IFXSHAPE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4969909" y="3598391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71" name="IFXSHAPE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604988" y="3596165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72" name="IFXSHAPE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3235077" y="2668860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cxnSp>
        <p:nvCxnSpPr>
          <p:cNvPr id="79" name="Gewinkelter Verbinder 78"/>
          <p:cNvCxnSpPr/>
          <p:nvPr userDrawn="1"/>
        </p:nvCxnSpPr>
        <p:spPr bwMode="auto">
          <a:xfrm flipH="1">
            <a:off x="5228804" y="1323509"/>
            <a:ext cx="3384000" cy="432000"/>
          </a:xfrm>
          <a:prstGeom prst="bentConnector3">
            <a:avLst>
              <a:gd name="adj1" fmla="val 99776"/>
            </a:avLst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Gewinkelter Verbinder 79"/>
          <p:cNvCxnSpPr/>
          <p:nvPr userDrawn="1"/>
        </p:nvCxnSpPr>
        <p:spPr bwMode="auto">
          <a:xfrm flipV="1">
            <a:off x="495928" y="4092104"/>
            <a:ext cx="3384000" cy="432000"/>
          </a:xfrm>
          <a:prstGeom prst="bentConnector3">
            <a:avLst>
              <a:gd name="adj1" fmla="val 99776"/>
            </a:avLst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Gewinkelter Verbinder 80"/>
          <p:cNvCxnSpPr/>
          <p:nvPr userDrawn="1"/>
        </p:nvCxnSpPr>
        <p:spPr bwMode="auto">
          <a:xfrm flipH="1" flipV="1">
            <a:off x="5228804" y="4092104"/>
            <a:ext cx="3384000" cy="432000"/>
          </a:xfrm>
          <a:prstGeom prst="bentConnector3">
            <a:avLst>
              <a:gd name="adj1" fmla="val 99776"/>
            </a:avLst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Gerader Verbinder 30"/>
          <p:cNvCxnSpPr/>
          <p:nvPr userDrawn="1"/>
        </p:nvCxnSpPr>
        <p:spPr bwMode="auto">
          <a:xfrm flipV="1">
            <a:off x="5990991" y="2927243"/>
            <a:ext cx="427521" cy="2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IFXSHAPE"/>
          <p:cNvSpPr>
            <a:spLocks noGrp="1"/>
          </p:cNvSpPr>
          <p:nvPr>
            <p:ph type="dt" sz="half" idx="2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155315652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BB9B7E50-C5EB-48A1-A42F-041B2C64D79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</p:cSld>
  <p:clrMapOvr>
    <a:masterClrMapping/>
  </p:clrMapOvr>
  <p:hf hdr="0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feilkre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8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418849D-F889-4D90-9531-1ACA90044A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40" y="251101"/>
            <a:ext cx="8419835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cxnSp>
        <p:nvCxnSpPr>
          <p:cNvPr id="3" name="Gerader Verbinder 2"/>
          <p:cNvCxnSpPr/>
          <p:nvPr userDrawn="1"/>
        </p:nvCxnSpPr>
        <p:spPr bwMode="auto">
          <a:xfrm flipH="1" flipV="1">
            <a:off x="358728" y="2822012"/>
            <a:ext cx="3097370" cy="14307"/>
          </a:xfrm>
          <a:prstGeom prst="line">
            <a:avLst/>
          </a:prstGeom>
          <a:noFill/>
          <a:ln w="9525" cap="flat" cmpd="sng" algn="ctr">
            <a:solidFill>
              <a:srgbClr val="179C7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" name="Gerader Verbinder 3"/>
          <p:cNvCxnSpPr/>
          <p:nvPr userDrawn="1"/>
        </p:nvCxnSpPr>
        <p:spPr bwMode="auto">
          <a:xfrm flipH="1">
            <a:off x="4977556" y="1891905"/>
            <a:ext cx="3808019" cy="4771"/>
          </a:xfrm>
          <a:prstGeom prst="line">
            <a:avLst/>
          </a:prstGeom>
          <a:noFill/>
          <a:ln w="9525" cap="flat" cmpd="sng" algn="ctr">
            <a:solidFill>
              <a:srgbClr val="179C7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Gerader Verbinder 4"/>
          <p:cNvCxnSpPr/>
          <p:nvPr userDrawn="1"/>
        </p:nvCxnSpPr>
        <p:spPr bwMode="auto">
          <a:xfrm flipH="1">
            <a:off x="5724417" y="2804885"/>
            <a:ext cx="3061158" cy="0"/>
          </a:xfrm>
          <a:prstGeom prst="line">
            <a:avLst/>
          </a:prstGeom>
          <a:noFill/>
          <a:ln w="9525" cap="flat" cmpd="sng" algn="ctr">
            <a:solidFill>
              <a:srgbClr val="179C7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Gerader Verbinder 12"/>
          <p:cNvCxnSpPr/>
          <p:nvPr userDrawn="1"/>
        </p:nvCxnSpPr>
        <p:spPr bwMode="auto">
          <a:xfrm flipH="1">
            <a:off x="367198" y="3839374"/>
            <a:ext cx="3610659" cy="1"/>
          </a:xfrm>
          <a:prstGeom prst="line">
            <a:avLst/>
          </a:prstGeom>
          <a:noFill/>
          <a:ln w="9525" cap="flat" cmpd="sng" algn="ctr">
            <a:solidFill>
              <a:srgbClr val="179C7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4" name="Gruppieren 13"/>
          <p:cNvGrpSpPr/>
          <p:nvPr userDrawn="1"/>
        </p:nvGrpSpPr>
        <p:grpSpPr>
          <a:xfrm>
            <a:off x="367197" y="1892174"/>
            <a:ext cx="3249289" cy="269227"/>
            <a:chOff x="468314" y="2522897"/>
            <a:chExt cx="3148172" cy="358969"/>
          </a:xfrm>
        </p:grpSpPr>
        <p:cxnSp>
          <p:nvCxnSpPr>
            <p:cNvPr id="15" name="Gerader Verbinder 14"/>
            <p:cNvCxnSpPr/>
            <p:nvPr userDrawn="1"/>
          </p:nvCxnSpPr>
          <p:spPr bwMode="auto">
            <a:xfrm flipH="1">
              <a:off x="468314" y="2522897"/>
              <a:ext cx="3148172" cy="0"/>
            </a:xfrm>
            <a:prstGeom prst="line">
              <a:avLst/>
            </a:prstGeom>
            <a:noFill/>
            <a:ln w="9525" cap="flat" cmpd="sng" algn="ctr">
              <a:solidFill>
                <a:srgbClr val="179C7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Gerader Verbinder 15"/>
            <p:cNvCxnSpPr/>
            <p:nvPr userDrawn="1"/>
          </p:nvCxnSpPr>
          <p:spPr bwMode="auto">
            <a:xfrm>
              <a:off x="3616486" y="2522897"/>
              <a:ext cx="0" cy="358969"/>
            </a:xfrm>
            <a:prstGeom prst="line">
              <a:avLst/>
            </a:prstGeom>
            <a:noFill/>
            <a:ln w="9525" cap="flat" cmpd="sng" algn="ctr">
              <a:solidFill>
                <a:srgbClr val="179C7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7" name="Gruppieren 16"/>
          <p:cNvGrpSpPr/>
          <p:nvPr userDrawn="1"/>
        </p:nvGrpSpPr>
        <p:grpSpPr>
          <a:xfrm>
            <a:off x="5382196" y="3798179"/>
            <a:ext cx="3403379" cy="69715"/>
            <a:chOff x="5530585" y="4833156"/>
            <a:chExt cx="3148172" cy="324036"/>
          </a:xfrm>
        </p:grpSpPr>
        <p:cxnSp>
          <p:nvCxnSpPr>
            <p:cNvPr id="18" name="Gerader Verbinder 17"/>
            <p:cNvCxnSpPr/>
            <p:nvPr userDrawn="1"/>
          </p:nvCxnSpPr>
          <p:spPr bwMode="auto">
            <a:xfrm flipH="1">
              <a:off x="5530585" y="5157192"/>
              <a:ext cx="3148172" cy="0"/>
            </a:xfrm>
            <a:prstGeom prst="line">
              <a:avLst/>
            </a:prstGeom>
            <a:noFill/>
            <a:ln w="9525" cap="flat" cmpd="sng" algn="ctr">
              <a:solidFill>
                <a:srgbClr val="179C7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Gerader Verbinder 18"/>
            <p:cNvCxnSpPr/>
            <p:nvPr userDrawn="1"/>
          </p:nvCxnSpPr>
          <p:spPr bwMode="auto">
            <a:xfrm flipV="1">
              <a:off x="5531218" y="4833156"/>
              <a:ext cx="0" cy="324036"/>
            </a:xfrm>
            <a:prstGeom prst="line">
              <a:avLst/>
            </a:prstGeom>
            <a:noFill/>
            <a:ln w="9525" cap="flat" cmpd="sng" algn="ctr">
              <a:solidFill>
                <a:srgbClr val="179C7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0" name="IFXSHAPE"/>
          <p:cNvSpPr>
            <a:spLocks noGrp="1"/>
          </p:cNvSpPr>
          <p:nvPr>
            <p:ph type="body" sz="quarter" idx="10"/>
          </p:nvPr>
        </p:nvSpPr>
        <p:spPr>
          <a:xfrm>
            <a:off x="367197" y="1905695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1"/>
          </p:nvPr>
        </p:nvSpPr>
        <p:spPr>
          <a:xfrm>
            <a:off x="367197" y="2836319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12"/>
          </p:nvPr>
        </p:nvSpPr>
        <p:spPr>
          <a:xfrm>
            <a:off x="367197" y="3839373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13"/>
          </p:nvPr>
        </p:nvSpPr>
        <p:spPr>
          <a:xfrm>
            <a:off x="6139191" y="1905695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14"/>
          </p:nvPr>
        </p:nvSpPr>
        <p:spPr>
          <a:xfrm>
            <a:off x="6146591" y="2817131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5" name="IFXSHAPE"/>
          <p:cNvSpPr>
            <a:spLocks noGrp="1"/>
          </p:cNvSpPr>
          <p:nvPr>
            <p:ph type="body" sz="quarter" idx="15"/>
          </p:nvPr>
        </p:nvSpPr>
        <p:spPr>
          <a:xfrm>
            <a:off x="6146591" y="3880139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grpSp>
        <p:nvGrpSpPr>
          <p:cNvPr id="26" name="Gruppieren 25"/>
          <p:cNvGrpSpPr>
            <a:grpSpLocks noChangeAspect="1"/>
          </p:cNvGrpSpPr>
          <p:nvPr userDrawn="1"/>
        </p:nvGrpSpPr>
        <p:grpSpPr>
          <a:xfrm>
            <a:off x="3342191" y="1691129"/>
            <a:ext cx="2390777" cy="2511000"/>
            <a:chOff x="3105702" y="1841500"/>
            <a:chExt cx="2931059" cy="3078852"/>
          </a:xfrm>
        </p:grpSpPr>
        <p:sp>
          <p:nvSpPr>
            <p:cNvPr id="27" name="Freeform 4"/>
            <p:cNvSpPr>
              <a:spLocks/>
            </p:cNvSpPr>
            <p:nvPr userDrawn="1"/>
          </p:nvSpPr>
          <p:spPr bwMode="gray">
            <a:xfrm>
              <a:off x="4090403" y="3963187"/>
              <a:ext cx="1946358" cy="517566"/>
            </a:xfrm>
            <a:custGeom>
              <a:avLst/>
              <a:gdLst>
                <a:gd name="T0" fmla="*/ 1784 w 731"/>
                <a:gd name="T1" fmla="*/ 18 h 206"/>
                <a:gd name="T2" fmla="*/ 2014 w 731"/>
                <a:gd name="T3" fmla="*/ 280 h 206"/>
                <a:gd name="T4" fmla="*/ 1923 w 731"/>
                <a:gd name="T5" fmla="*/ 267 h 206"/>
                <a:gd name="T6" fmla="*/ 1805 w 731"/>
                <a:gd name="T7" fmla="*/ 314 h 206"/>
                <a:gd name="T8" fmla="*/ 1686 w 731"/>
                <a:gd name="T9" fmla="*/ 357 h 206"/>
                <a:gd name="T10" fmla="*/ 1549 w 731"/>
                <a:gd name="T11" fmla="*/ 400 h 206"/>
                <a:gd name="T12" fmla="*/ 1427 w 731"/>
                <a:gd name="T13" fmla="*/ 429 h 206"/>
                <a:gd name="T14" fmla="*/ 1312 w 731"/>
                <a:gd name="T15" fmla="*/ 450 h 206"/>
                <a:gd name="T16" fmla="*/ 1190 w 731"/>
                <a:gd name="T17" fmla="*/ 463 h 206"/>
                <a:gd name="T18" fmla="*/ 1055 w 731"/>
                <a:gd name="T19" fmla="*/ 470 h 206"/>
                <a:gd name="T20" fmla="*/ 885 w 731"/>
                <a:gd name="T21" fmla="*/ 460 h 206"/>
                <a:gd name="T22" fmla="*/ 738 w 731"/>
                <a:gd name="T23" fmla="*/ 447 h 206"/>
                <a:gd name="T24" fmla="*/ 619 w 731"/>
                <a:gd name="T25" fmla="*/ 429 h 206"/>
                <a:gd name="T26" fmla="*/ 496 w 731"/>
                <a:gd name="T27" fmla="*/ 395 h 206"/>
                <a:gd name="T28" fmla="*/ 353 w 731"/>
                <a:gd name="T29" fmla="*/ 344 h 206"/>
                <a:gd name="T30" fmla="*/ 233 w 731"/>
                <a:gd name="T31" fmla="*/ 291 h 206"/>
                <a:gd name="T32" fmla="*/ 152 w 731"/>
                <a:gd name="T33" fmla="*/ 245 h 206"/>
                <a:gd name="T34" fmla="*/ 0 w 731"/>
                <a:gd name="T35" fmla="*/ 135 h 206"/>
                <a:gd name="T36" fmla="*/ 192 w 731"/>
                <a:gd name="T37" fmla="*/ 233 h 206"/>
                <a:gd name="T38" fmla="*/ 315 w 731"/>
                <a:gd name="T39" fmla="*/ 282 h 206"/>
                <a:gd name="T40" fmla="*/ 427 w 731"/>
                <a:gd name="T41" fmla="*/ 309 h 206"/>
                <a:gd name="T42" fmla="*/ 546 w 731"/>
                <a:gd name="T43" fmla="*/ 333 h 206"/>
                <a:gd name="T44" fmla="*/ 669 w 731"/>
                <a:gd name="T45" fmla="*/ 342 h 206"/>
                <a:gd name="T46" fmla="*/ 778 w 731"/>
                <a:gd name="T47" fmla="*/ 344 h 206"/>
                <a:gd name="T48" fmla="*/ 910 w 731"/>
                <a:gd name="T49" fmla="*/ 338 h 206"/>
                <a:gd name="T50" fmla="*/ 1025 w 731"/>
                <a:gd name="T51" fmla="*/ 324 h 206"/>
                <a:gd name="T52" fmla="*/ 1181 w 731"/>
                <a:gd name="T53" fmla="*/ 298 h 206"/>
                <a:gd name="T54" fmla="*/ 1316 w 731"/>
                <a:gd name="T55" fmla="*/ 267 h 206"/>
                <a:gd name="T56" fmla="*/ 1444 w 731"/>
                <a:gd name="T57" fmla="*/ 229 h 206"/>
                <a:gd name="T58" fmla="*/ 1574 w 731"/>
                <a:gd name="T59" fmla="*/ 183 h 206"/>
                <a:gd name="T60" fmla="*/ 1695 w 731"/>
                <a:gd name="T61" fmla="*/ 133 h 206"/>
                <a:gd name="T62" fmla="*/ 1824 w 731"/>
                <a:gd name="T63" fmla="*/ 64 h 20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31"/>
                <a:gd name="T97" fmla="*/ 0 h 206"/>
                <a:gd name="T98" fmla="*/ 731 w 731"/>
                <a:gd name="T99" fmla="*/ 206 h 20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31" h="206">
                  <a:moveTo>
                    <a:pt x="610" y="28"/>
                  </a:moveTo>
                  <a:lnTo>
                    <a:pt x="597" y="8"/>
                  </a:lnTo>
                  <a:lnTo>
                    <a:pt x="730" y="0"/>
                  </a:lnTo>
                  <a:lnTo>
                    <a:pt x="674" y="122"/>
                  </a:lnTo>
                  <a:lnTo>
                    <a:pt x="661" y="102"/>
                  </a:lnTo>
                  <a:lnTo>
                    <a:pt x="643" y="116"/>
                  </a:lnTo>
                  <a:lnTo>
                    <a:pt x="620" y="129"/>
                  </a:lnTo>
                  <a:lnTo>
                    <a:pt x="604" y="137"/>
                  </a:lnTo>
                  <a:lnTo>
                    <a:pt x="586" y="146"/>
                  </a:lnTo>
                  <a:lnTo>
                    <a:pt x="564" y="156"/>
                  </a:lnTo>
                  <a:lnTo>
                    <a:pt x="542" y="166"/>
                  </a:lnTo>
                  <a:lnTo>
                    <a:pt x="518" y="174"/>
                  </a:lnTo>
                  <a:lnTo>
                    <a:pt x="500" y="179"/>
                  </a:lnTo>
                  <a:lnTo>
                    <a:pt x="477" y="187"/>
                  </a:lnTo>
                  <a:lnTo>
                    <a:pt x="455" y="193"/>
                  </a:lnTo>
                  <a:lnTo>
                    <a:pt x="439" y="196"/>
                  </a:lnTo>
                  <a:lnTo>
                    <a:pt x="417" y="201"/>
                  </a:lnTo>
                  <a:lnTo>
                    <a:pt x="398" y="202"/>
                  </a:lnTo>
                  <a:lnTo>
                    <a:pt x="375" y="204"/>
                  </a:lnTo>
                  <a:lnTo>
                    <a:pt x="353" y="205"/>
                  </a:lnTo>
                  <a:lnTo>
                    <a:pt x="324" y="202"/>
                  </a:lnTo>
                  <a:lnTo>
                    <a:pt x="296" y="201"/>
                  </a:lnTo>
                  <a:lnTo>
                    <a:pt x="270" y="198"/>
                  </a:lnTo>
                  <a:lnTo>
                    <a:pt x="247" y="195"/>
                  </a:lnTo>
                  <a:lnTo>
                    <a:pt x="226" y="192"/>
                  </a:lnTo>
                  <a:lnTo>
                    <a:pt x="207" y="187"/>
                  </a:lnTo>
                  <a:lnTo>
                    <a:pt x="184" y="180"/>
                  </a:lnTo>
                  <a:lnTo>
                    <a:pt x="166" y="172"/>
                  </a:lnTo>
                  <a:lnTo>
                    <a:pt x="142" y="162"/>
                  </a:lnTo>
                  <a:lnTo>
                    <a:pt x="118" y="150"/>
                  </a:lnTo>
                  <a:lnTo>
                    <a:pt x="101" y="140"/>
                  </a:lnTo>
                  <a:lnTo>
                    <a:pt x="78" y="127"/>
                  </a:lnTo>
                  <a:lnTo>
                    <a:pt x="62" y="116"/>
                  </a:lnTo>
                  <a:lnTo>
                    <a:pt x="51" y="107"/>
                  </a:lnTo>
                  <a:lnTo>
                    <a:pt x="32" y="91"/>
                  </a:lnTo>
                  <a:lnTo>
                    <a:pt x="0" y="59"/>
                  </a:lnTo>
                  <a:lnTo>
                    <a:pt x="44" y="89"/>
                  </a:lnTo>
                  <a:lnTo>
                    <a:pt x="64" y="102"/>
                  </a:lnTo>
                  <a:lnTo>
                    <a:pt x="83" y="113"/>
                  </a:lnTo>
                  <a:lnTo>
                    <a:pt x="105" y="123"/>
                  </a:lnTo>
                  <a:lnTo>
                    <a:pt x="124" y="129"/>
                  </a:lnTo>
                  <a:lnTo>
                    <a:pt x="143" y="135"/>
                  </a:lnTo>
                  <a:lnTo>
                    <a:pt x="166" y="141"/>
                  </a:lnTo>
                  <a:lnTo>
                    <a:pt x="183" y="145"/>
                  </a:lnTo>
                  <a:lnTo>
                    <a:pt x="203" y="148"/>
                  </a:lnTo>
                  <a:lnTo>
                    <a:pt x="224" y="149"/>
                  </a:lnTo>
                  <a:lnTo>
                    <a:pt x="244" y="149"/>
                  </a:lnTo>
                  <a:lnTo>
                    <a:pt x="260" y="150"/>
                  </a:lnTo>
                  <a:lnTo>
                    <a:pt x="282" y="148"/>
                  </a:lnTo>
                  <a:lnTo>
                    <a:pt x="304" y="147"/>
                  </a:lnTo>
                  <a:lnTo>
                    <a:pt x="323" y="144"/>
                  </a:lnTo>
                  <a:lnTo>
                    <a:pt x="343" y="141"/>
                  </a:lnTo>
                  <a:lnTo>
                    <a:pt x="369" y="137"/>
                  </a:lnTo>
                  <a:lnTo>
                    <a:pt x="395" y="130"/>
                  </a:lnTo>
                  <a:lnTo>
                    <a:pt x="418" y="123"/>
                  </a:lnTo>
                  <a:lnTo>
                    <a:pt x="440" y="116"/>
                  </a:lnTo>
                  <a:lnTo>
                    <a:pt x="463" y="108"/>
                  </a:lnTo>
                  <a:lnTo>
                    <a:pt x="483" y="100"/>
                  </a:lnTo>
                  <a:lnTo>
                    <a:pt x="503" y="91"/>
                  </a:lnTo>
                  <a:lnTo>
                    <a:pt x="526" y="80"/>
                  </a:lnTo>
                  <a:lnTo>
                    <a:pt x="544" y="72"/>
                  </a:lnTo>
                  <a:lnTo>
                    <a:pt x="567" y="58"/>
                  </a:lnTo>
                  <a:lnTo>
                    <a:pt x="585" y="48"/>
                  </a:lnTo>
                  <a:lnTo>
                    <a:pt x="610" y="28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  <p:sp>
          <p:nvSpPr>
            <p:cNvPr id="28" name="Freeform 5"/>
            <p:cNvSpPr>
              <a:spLocks/>
            </p:cNvSpPr>
            <p:nvPr userDrawn="1"/>
          </p:nvSpPr>
          <p:spPr bwMode="gray">
            <a:xfrm>
              <a:off x="3176367" y="2272805"/>
              <a:ext cx="1943286" cy="535813"/>
            </a:xfrm>
            <a:custGeom>
              <a:avLst/>
              <a:gdLst>
                <a:gd name="T0" fmla="*/ 394 w 730"/>
                <a:gd name="T1" fmla="*/ 463 h 213"/>
                <a:gd name="T2" fmla="*/ 159 w 730"/>
                <a:gd name="T3" fmla="*/ 202 h 213"/>
                <a:gd name="T4" fmla="*/ 254 w 730"/>
                <a:gd name="T5" fmla="*/ 217 h 213"/>
                <a:gd name="T6" fmla="*/ 368 w 730"/>
                <a:gd name="T7" fmla="*/ 165 h 213"/>
                <a:gd name="T8" fmla="*/ 484 w 730"/>
                <a:gd name="T9" fmla="*/ 120 h 213"/>
                <a:gd name="T10" fmla="*/ 622 w 730"/>
                <a:gd name="T11" fmla="*/ 76 h 213"/>
                <a:gd name="T12" fmla="*/ 742 w 730"/>
                <a:gd name="T13" fmla="*/ 45 h 213"/>
                <a:gd name="T14" fmla="*/ 861 w 730"/>
                <a:gd name="T15" fmla="*/ 23 h 213"/>
                <a:gd name="T16" fmla="*/ 980 w 730"/>
                <a:gd name="T17" fmla="*/ 8 h 213"/>
                <a:gd name="T18" fmla="*/ 1115 w 730"/>
                <a:gd name="T19" fmla="*/ 0 h 213"/>
                <a:gd name="T20" fmla="*/ 1284 w 730"/>
                <a:gd name="T21" fmla="*/ 5 h 213"/>
                <a:gd name="T22" fmla="*/ 1431 w 730"/>
                <a:gd name="T23" fmla="*/ 17 h 213"/>
                <a:gd name="T24" fmla="*/ 1549 w 730"/>
                <a:gd name="T25" fmla="*/ 35 h 213"/>
                <a:gd name="T26" fmla="*/ 1673 w 730"/>
                <a:gd name="T27" fmla="*/ 64 h 213"/>
                <a:gd name="T28" fmla="*/ 1813 w 730"/>
                <a:gd name="T29" fmla="*/ 115 h 213"/>
                <a:gd name="T30" fmla="*/ 1936 w 730"/>
                <a:gd name="T31" fmla="*/ 168 h 213"/>
                <a:gd name="T32" fmla="*/ 2017 w 730"/>
                <a:gd name="T33" fmla="*/ 209 h 213"/>
                <a:gd name="T34" fmla="*/ 2178 w 730"/>
                <a:gd name="T35" fmla="*/ 321 h 213"/>
                <a:gd name="T36" fmla="*/ 1978 w 730"/>
                <a:gd name="T37" fmla="*/ 226 h 213"/>
                <a:gd name="T38" fmla="*/ 1858 w 730"/>
                <a:gd name="T39" fmla="*/ 179 h 213"/>
                <a:gd name="T40" fmla="*/ 1743 w 730"/>
                <a:gd name="T41" fmla="*/ 150 h 213"/>
                <a:gd name="T42" fmla="*/ 1623 w 730"/>
                <a:gd name="T43" fmla="*/ 130 h 213"/>
                <a:gd name="T44" fmla="*/ 1501 w 730"/>
                <a:gd name="T45" fmla="*/ 121 h 213"/>
                <a:gd name="T46" fmla="*/ 1393 w 730"/>
                <a:gd name="T47" fmla="*/ 120 h 213"/>
                <a:gd name="T48" fmla="*/ 1262 w 730"/>
                <a:gd name="T49" fmla="*/ 129 h 213"/>
                <a:gd name="T50" fmla="*/ 1148 w 730"/>
                <a:gd name="T51" fmla="*/ 143 h 213"/>
                <a:gd name="T52" fmla="*/ 992 w 730"/>
                <a:gd name="T53" fmla="*/ 173 h 213"/>
                <a:gd name="T54" fmla="*/ 861 w 730"/>
                <a:gd name="T55" fmla="*/ 205 h 213"/>
                <a:gd name="T56" fmla="*/ 733 w 730"/>
                <a:gd name="T57" fmla="*/ 246 h 213"/>
                <a:gd name="T58" fmla="*/ 603 w 730"/>
                <a:gd name="T59" fmla="*/ 290 h 213"/>
                <a:gd name="T60" fmla="*/ 481 w 730"/>
                <a:gd name="T61" fmla="*/ 344 h 213"/>
                <a:gd name="T62" fmla="*/ 356 w 730"/>
                <a:gd name="T63" fmla="*/ 416 h 21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30"/>
                <a:gd name="T97" fmla="*/ 0 h 213"/>
                <a:gd name="T98" fmla="*/ 730 w 730"/>
                <a:gd name="T99" fmla="*/ 213 h 21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30" h="213">
                  <a:moveTo>
                    <a:pt x="119" y="181"/>
                  </a:moveTo>
                  <a:lnTo>
                    <a:pt x="132" y="201"/>
                  </a:lnTo>
                  <a:lnTo>
                    <a:pt x="0" y="212"/>
                  </a:lnTo>
                  <a:lnTo>
                    <a:pt x="53" y="88"/>
                  </a:lnTo>
                  <a:lnTo>
                    <a:pt x="67" y="108"/>
                  </a:lnTo>
                  <a:lnTo>
                    <a:pt x="85" y="94"/>
                  </a:lnTo>
                  <a:lnTo>
                    <a:pt x="108" y="80"/>
                  </a:lnTo>
                  <a:lnTo>
                    <a:pt x="123" y="72"/>
                  </a:lnTo>
                  <a:lnTo>
                    <a:pt x="141" y="62"/>
                  </a:lnTo>
                  <a:lnTo>
                    <a:pt x="162" y="52"/>
                  </a:lnTo>
                  <a:lnTo>
                    <a:pt x="184" y="43"/>
                  </a:lnTo>
                  <a:lnTo>
                    <a:pt x="208" y="33"/>
                  </a:lnTo>
                  <a:lnTo>
                    <a:pt x="226" y="27"/>
                  </a:lnTo>
                  <a:lnTo>
                    <a:pt x="248" y="20"/>
                  </a:lnTo>
                  <a:lnTo>
                    <a:pt x="271" y="13"/>
                  </a:lnTo>
                  <a:lnTo>
                    <a:pt x="288" y="10"/>
                  </a:lnTo>
                  <a:lnTo>
                    <a:pt x="308" y="5"/>
                  </a:lnTo>
                  <a:lnTo>
                    <a:pt x="328" y="3"/>
                  </a:lnTo>
                  <a:lnTo>
                    <a:pt x="350" y="1"/>
                  </a:lnTo>
                  <a:lnTo>
                    <a:pt x="373" y="0"/>
                  </a:lnTo>
                  <a:lnTo>
                    <a:pt x="402" y="1"/>
                  </a:lnTo>
                  <a:lnTo>
                    <a:pt x="430" y="2"/>
                  </a:lnTo>
                  <a:lnTo>
                    <a:pt x="456" y="4"/>
                  </a:lnTo>
                  <a:lnTo>
                    <a:pt x="479" y="7"/>
                  </a:lnTo>
                  <a:lnTo>
                    <a:pt x="500" y="10"/>
                  </a:lnTo>
                  <a:lnTo>
                    <a:pt x="518" y="15"/>
                  </a:lnTo>
                  <a:lnTo>
                    <a:pt x="542" y="21"/>
                  </a:lnTo>
                  <a:lnTo>
                    <a:pt x="560" y="28"/>
                  </a:lnTo>
                  <a:lnTo>
                    <a:pt x="584" y="38"/>
                  </a:lnTo>
                  <a:lnTo>
                    <a:pt x="607" y="50"/>
                  </a:lnTo>
                  <a:lnTo>
                    <a:pt x="626" y="60"/>
                  </a:lnTo>
                  <a:lnTo>
                    <a:pt x="648" y="73"/>
                  </a:lnTo>
                  <a:lnTo>
                    <a:pt x="665" y="83"/>
                  </a:lnTo>
                  <a:lnTo>
                    <a:pt x="675" y="91"/>
                  </a:lnTo>
                  <a:lnTo>
                    <a:pt x="696" y="108"/>
                  </a:lnTo>
                  <a:lnTo>
                    <a:pt x="729" y="140"/>
                  </a:lnTo>
                  <a:lnTo>
                    <a:pt x="683" y="110"/>
                  </a:lnTo>
                  <a:lnTo>
                    <a:pt x="662" y="98"/>
                  </a:lnTo>
                  <a:lnTo>
                    <a:pt x="643" y="86"/>
                  </a:lnTo>
                  <a:lnTo>
                    <a:pt x="622" y="78"/>
                  </a:lnTo>
                  <a:lnTo>
                    <a:pt x="602" y="71"/>
                  </a:lnTo>
                  <a:lnTo>
                    <a:pt x="583" y="65"/>
                  </a:lnTo>
                  <a:lnTo>
                    <a:pt x="561" y="60"/>
                  </a:lnTo>
                  <a:lnTo>
                    <a:pt x="543" y="57"/>
                  </a:lnTo>
                  <a:lnTo>
                    <a:pt x="524" y="54"/>
                  </a:lnTo>
                  <a:lnTo>
                    <a:pt x="502" y="53"/>
                  </a:lnTo>
                  <a:lnTo>
                    <a:pt x="483" y="53"/>
                  </a:lnTo>
                  <a:lnTo>
                    <a:pt x="466" y="52"/>
                  </a:lnTo>
                  <a:lnTo>
                    <a:pt x="444" y="55"/>
                  </a:lnTo>
                  <a:lnTo>
                    <a:pt x="422" y="56"/>
                  </a:lnTo>
                  <a:lnTo>
                    <a:pt x="403" y="59"/>
                  </a:lnTo>
                  <a:lnTo>
                    <a:pt x="384" y="62"/>
                  </a:lnTo>
                  <a:lnTo>
                    <a:pt x="358" y="67"/>
                  </a:lnTo>
                  <a:lnTo>
                    <a:pt x="332" y="75"/>
                  </a:lnTo>
                  <a:lnTo>
                    <a:pt x="308" y="82"/>
                  </a:lnTo>
                  <a:lnTo>
                    <a:pt x="288" y="89"/>
                  </a:lnTo>
                  <a:lnTo>
                    <a:pt x="263" y="98"/>
                  </a:lnTo>
                  <a:lnTo>
                    <a:pt x="245" y="107"/>
                  </a:lnTo>
                  <a:lnTo>
                    <a:pt x="225" y="116"/>
                  </a:lnTo>
                  <a:lnTo>
                    <a:pt x="202" y="126"/>
                  </a:lnTo>
                  <a:lnTo>
                    <a:pt x="184" y="136"/>
                  </a:lnTo>
                  <a:lnTo>
                    <a:pt x="161" y="150"/>
                  </a:lnTo>
                  <a:lnTo>
                    <a:pt x="144" y="161"/>
                  </a:lnTo>
                  <a:lnTo>
                    <a:pt x="119" y="181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  <p:sp>
          <p:nvSpPr>
            <p:cNvPr id="29" name="Freeform 6"/>
            <p:cNvSpPr>
              <a:spLocks/>
            </p:cNvSpPr>
            <p:nvPr userDrawn="1"/>
          </p:nvSpPr>
          <p:spPr bwMode="gray">
            <a:xfrm>
              <a:off x="5056669" y="2410490"/>
              <a:ext cx="917108" cy="1738490"/>
            </a:xfrm>
            <a:custGeom>
              <a:avLst/>
              <a:gdLst>
                <a:gd name="T0" fmla="*/ 623 w 344"/>
                <a:gd name="T1" fmla="*/ 284 h 689"/>
                <a:gd name="T2" fmla="*/ 1033 w 344"/>
                <a:gd name="T3" fmla="*/ 236 h 689"/>
                <a:gd name="T4" fmla="*/ 975 w 344"/>
                <a:gd name="T5" fmla="*/ 297 h 689"/>
                <a:gd name="T6" fmla="*/ 982 w 344"/>
                <a:gd name="T7" fmla="*/ 399 h 689"/>
                <a:gd name="T8" fmla="*/ 982 w 344"/>
                <a:gd name="T9" fmla="*/ 502 h 689"/>
                <a:gd name="T10" fmla="*/ 974 w 344"/>
                <a:gd name="T11" fmla="*/ 616 h 689"/>
                <a:gd name="T12" fmla="*/ 958 w 344"/>
                <a:gd name="T13" fmla="*/ 712 h 689"/>
                <a:gd name="T14" fmla="*/ 934 w 344"/>
                <a:gd name="T15" fmla="*/ 803 h 689"/>
                <a:gd name="T16" fmla="*/ 897 w 344"/>
                <a:gd name="T17" fmla="*/ 893 h 689"/>
                <a:gd name="T18" fmla="*/ 847 w 344"/>
                <a:gd name="T19" fmla="*/ 990 h 689"/>
                <a:gd name="T20" fmla="*/ 765 w 344"/>
                <a:gd name="T21" fmla="*/ 1109 h 689"/>
                <a:gd name="T22" fmla="*/ 687 w 344"/>
                <a:gd name="T23" fmla="*/ 1205 h 689"/>
                <a:gd name="T24" fmla="*/ 611 w 344"/>
                <a:gd name="T25" fmla="*/ 1279 h 689"/>
                <a:gd name="T26" fmla="*/ 521 w 344"/>
                <a:gd name="T27" fmla="*/ 1354 h 689"/>
                <a:gd name="T28" fmla="*/ 401 w 344"/>
                <a:gd name="T29" fmla="*/ 1430 h 689"/>
                <a:gd name="T30" fmla="*/ 283 w 344"/>
                <a:gd name="T31" fmla="*/ 1492 h 689"/>
                <a:gd name="T32" fmla="*/ 196 w 344"/>
                <a:gd name="T33" fmla="*/ 1529 h 689"/>
                <a:gd name="T34" fmla="*/ 0 w 344"/>
                <a:gd name="T35" fmla="*/ 1591 h 689"/>
                <a:gd name="T36" fmla="*/ 200 w 344"/>
                <a:gd name="T37" fmla="*/ 1497 h 689"/>
                <a:gd name="T38" fmla="*/ 307 w 344"/>
                <a:gd name="T39" fmla="*/ 1433 h 689"/>
                <a:gd name="T40" fmla="*/ 392 w 344"/>
                <a:gd name="T41" fmla="*/ 1363 h 689"/>
                <a:gd name="T42" fmla="*/ 467 w 344"/>
                <a:gd name="T43" fmla="*/ 1287 h 689"/>
                <a:gd name="T44" fmla="*/ 533 w 344"/>
                <a:gd name="T45" fmla="*/ 1208 h 689"/>
                <a:gd name="T46" fmla="*/ 581 w 344"/>
                <a:gd name="T47" fmla="*/ 1133 h 689"/>
                <a:gd name="T48" fmla="*/ 630 w 344"/>
                <a:gd name="T49" fmla="*/ 1039 h 689"/>
                <a:gd name="T50" fmla="*/ 663 w 344"/>
                <a:gd name="T51" fmla="*/ 949 h 689"/>
                <a:gd name="T52" fmla="*/ 696 w 344"/>
                <a:gd name="T53" fmla="*/ 830 h 689"/>
                <a:gd name="T54" fmla="*/ 720 w 344"/>
                <a:gd name="T55" fmla="*/ 722 h 689"/>
                <a:gd name="T56" fmla="*/ 729 w 344"/>
                <a:gd name="T57" fmla="*/ 616 h 689"/>
                <a:gd name="T58" fmla="*/ 729 w 344"/>
                <a:gd name="T59" fmla="*/ 510 h 689"/>
                <a:gd name="T60" fmla="*/ 724 w 344"/>
                <a:gd name="T61" fmla="*/ 399 h 689"/>
                <a:gd name="T62" fmla="*/ 692 w 344"/>
                <a:gd name="T63" fmla="*/ 278 h 68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44"/>
                <a:gd name="T97" fmla="*/ 0 h 689"/>
                <a:gd name="T98" fmla="*/ 344 w 344"/>
                <a:gd name="T99" fmla="*/ 689 h 68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44" h="689">
                  <a:moveTo>
                    <a:pt x="230" y="120"/>
                  </a:moveTo>
                  <a:lnTo>
                    <a:pt x="207" y="123"/>
                  </a:lnTo>
                  <a:lnTo>
                    <a:pt x="255" y="0"/>
                  </a:lnTo>
                  <a:lnTo>
                    <a:pt x="343" y="102"/>
                  </a:lnTo>
                  <a:lnTo>
                    <a:pt x="319" y="106"/>
                  </a:lnTo>
                  <a:lnTo>
                    <a:pt x="324" y="128"/>
                  </a:lnTo>
                  <a:lnTo>
                    <a:pt x="326" y="154"/>
                  </a:lnTo>
                  <a:lnTo>
                    <a:pt x="326" y="172"/>
                  </a:lnTo>
                  <a:lnTo>
                    <a:pt x="327" y="192"/>
                  </a:lnTo>
                  <a:lnTo>
                    <a:pt x="326" y="217"/>
                  </a:lnTo>
                  <a:lnTo>
                    <a:pt x="325" y="240"/>
                  </a:lnTo>
                  <a:lnTo>
                    <a:pt x="323" y="266"/>
                  </a:lnTo>
                  <a:lnTo>
                    <a:pt x="321" y="284"/>
                  </a:lnTo>
                  <a:lnTo>
                    <a:pt x="318" y="308"/>
                  </a:lnTo>
                  <a:lnTo>
                    <a:pt x="314" y="331"/>
                  </a:lnTo>
                  <a:lnTo>
                    <a:pt x="310" y="347"/>
                  </a:lnTo>
                  <a:lnTo>
                    <a:pt x="305" y="368"/>
                  </a:lnTo>
                  <a:lnTo>
                    <a:pt x="298" y="386"/>
                  </a:lnTo>
                  <a:lnTo>
                    <a:pt x="290" y="408"/>
                  </a:lnTo>
                  <a:lnTo>
                    <a:pt x="281" y="428"/>
                  </a:lnTo>
                  <a:lnTo>
                    <a:pt x="268" y="453"/>
                  </a:lnTo>
                  <a:lnTo>
                    <a:pt x="254" y="479"/>
                  </a:lnTo>
                  <a:lnTo>
                    <a:pt x="241" y="500"/>
                  </a:lnTo>
                  <a:lnTo>
                    <a:pt x="228" y="521"/>
                  </a:lnTo>
                  <a:lnTo>
                    <a:pt x="215" y="538"/>
                  </a:lnTo>
                  <a:lnTo>
                    <a:pt x="203" y="553"/>
                  </a:lnTo>
                  <a:lnTo>
                    <a:pt x="187" y="571"/>
                  </a:lnTo>
                  <a:lnTo>
                    <a:pt x="173" y="585"/>
                  </a:lnTo>
                  <a:lnTo>
                    <a:pt x="154" y="601"/>
                  </a:lnTo>
                  <a:lnTo>
                    <a:pt x="133" y="618"/>
                  </a:lnTo>
                  <a:lnTo>
                    <a:pt x="116" y="630"/>
                  </a:lnTo>
                  <a:lnTo>
                    <a:pt x="94" y="645"/>
                  </a:lnTo>
                  <a:lnTo>
                    <a:pt x="78" y="655"/>
                  </a:lnTo>
                  <a:lnTo>
                    <a:pt x="65" y="661"/>
                  </a:lnTo>
                  <a:lnTo>
                    <a:pt x="43" y="672"/>
                  </a:lnTo>
                  <a:lnTo>
                    <a:pt x="0" y="688"/>
                  </a:lnTo>
                  <a:lnTo>
                    <a:pt x="46" y="660"/>
                  </a:lnTo>
                  <a:lnTo>
                    <a:pt x="66" y="647"/>
                  </a:lnTo>
                  <a:lnTo>
                    <a:pt x="85" y="634"/>
                  </a:lnTo>
                  <a:lnTo>
                    <a:pt x="102" y="619"/>
                  </a:lnTo>
                  <a:lnTo>
                    <a:pt x="116" y="604"/>
                  </a:lnTo>
                  <a:lnTo>
                    <a:pt x="130" y="589"/>
                  </a:lnTo>
                  <a:lnTo>
                    <a:pt x="145" y="572"/>
                  </a:lnTo>
                  <a:lnTo>
                    <a:pt x="155" y="556"/>
                  </a:lnTo>
                  <a:lnTo>
                    <a:pt x="167" y="541"/>
                  </a:lnTo>
                  <a:lnTo>
                    <a:pt x="177" y="522"/>
                  </a:lnTo>
                  <a:lnTo>
                    <a:pt x="185" y="504"/>
                  </a:lnTo>
                  <a:lnTo>
                    <a:pt x="193" y="490"/>
                  </a:lnTo>
                  <a:lnTo>
                    <a:pt x="200" y="469"/>
                  </a:lnTo>
                  <a:lnTo>
                    <a:pt x="209" y="449"/>
                  </a:lnTo>
                  <a:lnTo>
                    <a:pt x="214" y="431"/>
                  </a:lnTo>
                  <a:lnTo>
                    <a:pt x="220" y="410"/>
                  </a:lnTo>
                  <a:lnTo>
                    <a:pt x="227" y="385"/>
                  </a:lnTo>
                  <a:lnTo>
                    <a:pt x="231" y="359"/>
                  </a:lnTo>
                  <a:lnTo>
                    <a:pt x="235" y="334"/>
                  </a:lnTo>
                  <a:lnTo>
                    <a:pt x="239" y="312"/>
                  </a:lnTo>
                  <a:lnTo>
                    <a:pt x="241" y="287"/>
                  </a:lnTo>
                  <a:lnTo>
                    <a:pt x="242" y="266"/>
                  </a:lnTo>
                  <a:lnTo>
                    <a:pt x="242" y="245"/>
                  </a:lnTo>
                  <a:lnTo>
                    <a:pt x="242" y="220"/>
                  </a:lnTo>
                  <a:lnTo>
                    <a:pt x="242" y="198"/>
                  </a:lnTo>
                  <a:lnTo>
                    <a:pt x="240" y="172"/>
                  </a:lnTo>
                  <a:lnTo>
                    <a:pt x="237" y="151"/>
                  </a:lnTo>
                  <a:lnTo>
                    <a:pt x="230" y="120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  <p:sp>
          <p:nvSpPr>
            <p:cNvPr id="30" name="Freeform 7"/>
            <p:cNvSpPr>
              <a:spLocks/>
            </p:cNvSpPr>
            <p:nvPr userDrawn="1"/>
          </p:nvSpPr>
          <p:spPr bwMode="gray">
            <a:xfrm>
              <a:off x="3631080" y="3390879"/>
              <a:ext cx="1195159" cy="1529473"/>
            </a:xfrm>
            <a:custGeom>
              <a:avLst/>
              <a:gdLst>
                <a:gd name="T0" fmla="*/ 1081 w 449"/>
                <a:gd name="T1" fmla="*/ 1159 h 606"/>
                <a:gd name="T2" fmla="*/ 1107 w 449"/>
                <a:gd name="T3" fmla="*/ 1106 h 606"/>
                <a:gd name="T4" fmla="*/ 1345 w 449"/>
                <a:gd name="T5" fmla="*/ 1363 h 606"/>
                <a:gd name="T6" fmla="*/ 946 w 449"/>
                <a:gd name="T7" fmla="*/ 1400 h 606"/>
                <a:gd name="T8" fmla="*/ 979 w 449"/>
                <a:gd name="T9" fmla="*/ 1345 h 606"/>
                <a:gd name="T10" fmla="*/ 927 w 449"/>
                <a:gd name="T11" fmla="*/ 1327 h 606"/>
                <a:gd name="T12" fmla="*/ 853 w 449"/>
                <a:gd name="T13" fmla="*/ 1304 h 606"/>
                <a:gd name="T14" fmla="*/ 787 w 449"/>
                <a:gd name="T15" fmla="*/ 1275 h 606"/>
                <a:gd name="T16" fmla="*/ 724 w 449"/>
                <a:gd name="T17" fmla="*/ 1246 h 606"/>
                <a:gd name="T18" fmla="*/ 657 w 449"/>
                <a:gd name="T19" fmla="*/ 1211 h 606"/>
                <a:gd name="T20" fmla="*/ 598 w 449"/>
                <a:gd name="T21" fmla="*/ 1173 h 606"/>
                <a:gd name="T22" fmla="*/ 537 w 449"/>
                <a:gd name="T23" fmla="*/ 1135 h 606"/>
                <a:gd name="T24" fmla="*/ 483 w 449"/>
                <a:gd name="T25" fmla="*/ 1097 h 606"/>
                <a:gd name="T26" fmla="*/ 438 w 449"/>
                <a:gd name="T27" fmla="*/ 1065 h 606"/>
                <a:gd name="T28" fmla="*/ 388 w 449"/>
                <a:gd name="T29" fmla="*/ 1025 h 606"/>
                <a:gd name="T30" fmla="*/ 352 w 449"/>
                <a:gd name="T31" fmla="*/ 990 h 606"/>
                <a:gd name="T32" fmla="*/ 308 w 449"/>
                <a:gd name="T33" fmla="*/ 949 h 606"/>
                <a:gd name="T34" fmla="*/ 274 w 449"/>
                <a:gd name="T35" fmla="*/ 911 h 606"/>
                <a:gd name="T36" fmla="*/ 237 w 449"/>
                <a:gd name="T37" fmla="*/ 873 h 606"/>
                <a:gd name="T38" fmla="*/ 204 w 449"/>
                <a:gd name="T39" fmla="*/ 831 h 606"/>
                <a:gd name="T40" fmla="*/ 168 w 449"/>
                <a:gd name="T41" fmla="*/ 785 h 606"/>
                <a:gd name="T42" fmla="*/ 140 w 449"/>
                <a:gd name="T43" fmla="*/ 741 h 606"/>
                <a:gd name="T44" fmla="*/ 114 w 449"/>
                <a:gd name="T45" fmla="*/ 698 h 606"/>
                <a:gd name="T46" fmla="*/ 90 w 449"/>
                <a:gd name="T47" fmla="*/ 651 h 606"/>
                <a:gd name="T48" fmla="*/ 61 w 449"/>
                <a:gd name="T49" fmla="*/ 586 h 606"/>
                <a:gd name="T50" fmla="*/ 36 w 449"/>
                <a:gd name="T51" fmla="*/ 529 h 606"/>
                <a:gd name="T52" fmla="*/ 24 w 449"/>
                <a:gd name="T53" fmla="*/ 479 h 606"/>
                <a:gd name="T54" fmla="*/ 16 w 449"/>
                <a:gd name="T55" fmla="*/ 435 h 606"/>
                <a:gd name="T56" fmla="*/ 5 w 449"/>
                <a:gd name="T57" fmla="*/ 399 h 606"/>
                <a:gd name="T58" fmla="*/ 3 w 449"/>
                <a:gd name="T59" fmla="*/ 359 h 606"/>
                <a:gd name="T60" fmla="*/ 0 w 449"/>
                <a:gd name="T61" fmla="*/ 316 h 606"/>
                <a:gd name="T62" fmla="*/ 0 w 449"/>
                <a:gd name="T63" fmla="*/ 278 h 606"/>
                <a:gd name="T64" fmla="*/ 0 w 449"/>
                <a:gd name="T65" fmla="*/ 240 h 606"/>
                <a:gd name="T66" fmla="*/ 5 w 449"/>
                <a:gd name="T67" fmla="*/ 178 h 606"/>
                <a:gd name="T68" fmla="*/ 17 w 449"/>
                <a:gd name="T69" fmla="*/ 110 h 606"/>
                <a:gd name="T70" fmla="*/ 49 w 449"/>
                <a:gd name="T71" fmla="*/ 0 h 606"/>
                <a:gd name="T72" fmla="*/ 33 w 449"/>
                <a:gd name="T73" fmla="*/ 167 h 606"/>
                <a:gd name="T74" fmla="*/ 36 w 449"/>
                <a:gd name="T75" fmla="*/ 215 h 606"/>
                <a:gd name="T76" fmla="*/ 45 w 449"/>
                <a:gd name="T77" fmla="*/ 257 h 606"/>
                <a:gd name="T78" fmla="*/ 54 w 449"/>
                <a:gd name="T79" fmla="*/ 298 h 606"/>
                <a:gd name="T80" fmla="*/ 66 w 449"/>
                <a:gd name="T81" fmla="*/ 338 h 606"/>
                <a:gd name="T82" fmla="*/ 95 w 449"/>
                <a:gd name="T83" fmla="*/ 421 h 606"/>
                <a:gd name="T84" fmla="*/ 135 w 449"/>
                <a:gd name="T85" fmla="*/ 496 h 606"/>
                <a:gd name="T86" fmla="*/ 180 w 449"/>
                <a:gd name="T87" fmla="*/ 563 h 606"/>
                <a:gd name="T88" fmla="*/ 234 w 449"/>
                <a:gd name="T89" fmla="*/ 627 h 606"/>
                <a:gd name="T90" fmla="*/ 288 w 449"/>
                <a:gd name="T91" fmla="*/ 683 h 606"/>
                <a:gd name="T92" fmla="*/ 364 w 449"/>
                <a:gd name="T93" fmla="*/ 755 h 606"/>
                <a:gd name="T94" fmla="*/ 430 w 449"/>
                <a:gd name="T95" fmla="*/ 817 h 606"/>
                <a:gd name="T96" fmla="*/ 508 w 449"/>
                <a:gd name="T97" fmla="*/ 873 h 606"/>
                <a:gd name="T98" fmla="*/ 577 w 449"/>
                <a:gd name="T99" fmla="*/ 919 h 606"/>
                <a:gd name="T100" fmla="*/ 660 w 449"/>
                <a:gd name="T101" fmla="*/ 969 h 606"/>
                <a:gd name="T102" fmla="*/ 745 w 449"/>
                <a:gd name="T103" fmla="*/ 1013 h 606"/>
                <a:gd name="T104" fmla="*/ 807 w 449"/>
                <a:gd name="T105" fmla="*/ 1051 h 606"/>
                <a:gd name="T106" fmla="*/ 894 w 449"/>
                <a:gd name="T107" fmla="*/ 1091 h 606"/>
                <a:gd name="T108" fmla="*/ 988 w 449"/>
                <a:gd name="T109" fmla="*/ 1129 h 606"/>
                <a:gd name="T110" fmla="*/ 1081 w 449"/>
                <a:gd name="T111" fmla="*/ 1159 h 60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49"/>
                <a:gd name="T169" fmla="*/ 0 h 606"/>
                <a:gd name="T170" fmla="*/ 449 w 449"/>
                <a:gd name="T171" fmla="*/ 606 h 60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49" h="606">
                  <a:moveTo>
                    <a:pt x="360" y="501"/>
                  </a:moveTo>
                  <a:lnTo>
                    <a:pt x="369" y="478"/>
                  </a:lnTo>
                  <a:lnTo>
                    <a:pt x="448" y="589"/>
                  </a:lnTo>
                  <a:lnTo>
                    <a:pt x="315" y="605"/>
                  </a:lnTo>
                  <a:lnTo>
                    <a:pt x="326" y="581"/>
                  </a:lnTo>
                  <a:lnTo>
                    <a:pt x="309" y="573"/>
                  </a:lnTo>
                  <a:lnTo>
                    <a:pt x="284" y="563"/>
                  </a:lnTo>
                  <a:lnTo>
                    <a:pt x="262" y="551"/>
                  </a:lnTo>
                  <a:lnTo>
                    <a:pt x="241" y="538"/>
                  </a:lnTo>
                  <a:lnTo>
                    <a:pt x="219" y="523"/>
                  </a:lnTo>
                  <a:lnTo>
                    <a:pt x="199" y="507"/>
                  </a:lnTo>
                  <a:lnTo>
                    <a:pt x="179" y="490"/>
                  </a:lnTo>
                  <a:lnTo>
                    <a:pt x="161" y="474"/>
                  </a:lnTo>
                  <a:lnTo>
                    <a:pt x="146" y="460"/>
                  </a:lnTo>
                  <a:lnTo>
                    <a:pt x="129" y="443"/>
                  </a:lnTo>
                  <a:lnTo>
                    <a:pt x="117" y="428"/>
                  </a:lnTo>
                  <a:lnTo>
                    <a:pt x="103" y="410"/>
                  </a:lnTo>
                  <a:lnTo>
                    <a:pt x="91" y="394"/>
                  </a:lnTo>
                  <a:lnTo>
                    <a:pt x="79" y="377"/>
                  </a:lnTo>
                  <a:lnTo>
                    <a:pt x="68" y="359"/>
                  </a:lnTo>
                  <a:lnTo>
                    <a:pt x="56" y="339"/>
                  </a:lnTo>
                  <a:lnTo>
                    <a:pt x="47" y="320"/>
                  </a:lnTo>
                  <a:lnTo>
                    <a:pt x="38" y="302"/>
                  </a:lnTo>
                  <a:lnTo>
                    <a:pt x="30" y="281"/>
                  </a:lnTo>
                  <a:lnTo>
                    <a:pt x="20" y="253"/>
                  </a:lnTo>
                  <a:lnTo>
                    <a:pt x="12" y="229"/>
                  </a:lnTo>
                  <a:lnTo>
                    <a:pt x="8" y="207"/>
                  </a:lnTo>
                  <a:lnTo>
                    <a:pt x="5" y="188"/>
                  </a:lnTo>
                  <a:lnTo>
                    <a:pt x="2" y="172"/>
                  </a:lnTo>
                  <a:lnTo>
                    <a:pt x="1" y="155"/>
                  </a:lnTo>
                  <a:lnTo>
                    <a:pt x="0" y="137"/>
                  </a:lnTo>
                  <a:lnTo>
                    <a:pt x="0" y="120"/>
                  </a:lnTo>
                  <a:lnTo>
                    <a:pt x="0" y="104"/>
                  </a:lnTo>
                  <a:lnTo>
                    <a:pt x="2" y="77"/>
                  </a:lnTo>
                  <a:lnTo>
                    <a:pt x="6" y="47"/>
                  </a:lnTo>
                  <a:lnTo>
                    <a:pt x="16" y="0"/>
                  </a:lnTo>
                  <a:lnTo>
                    <a:pt x="11" y="72"/>
                  </a:lnTo>
                  <a:lnTo>
                    <a:pt x="12" y="93"/>
                  </a:lnTo>
                  <a:lnTo>
                    <a:pt x="15" y="111"/>
                  </a:lnTo>
                  <a:lnTo>
                    <a:pt x="18" y="129"/>
                  </a:lnTo>
                  <a:lnTo>
                    <a:pt x="22" y="146"/>
                  </a:lnTo>
                  <a:lnTo>
                    <a:pt x="32" y="182"/>
                  </a:lnTo>
                  <a:lnTo>
                    <a:pt x="45" y="214"/>
                  </a:lnTo>
                  <a:lnTo>
                    <a:pt x="60" y="243"/>
                  </a:lnTo>
                  <a:lnTo>
                    <a:pt x="78" y="271"/>
                  </a:lnTo>
                  <a:lnTo>
                    <a:pt x="96" y="295"/>
                  </a:lnTo>
                  <a:lnTo>
                    <a:pt x="121" y="326"/>
                  </a:lnTo>
                  <a:lnTo>
                    <a:pt x="143" y="353"/>
                  </a:lnTo>
                  <a:lnTo>
                    <a:pt x="169" y="377"/>
                  </a:lnTo>
                  <a:lnTo>
                    <a:pt x="192" y="397"/>
                  </a:lnTo>
                  <a:lnTo>
                    <a:pt x="220" y="419"/>
                  </a:lnTo>
                  <a:lnTo>
                    <a:pt x="248" y="438"/>
                  </a:lnTo>
                  <a:lnTo>
                    <a:pt x="269" y="454"/>
                  </a:lnTo>
                  <a:lnTo>
                    <a:pt x="298" y="471"/>
                  </a:lnTo>
                  <a:lnTo>
                    <a:pt x="329" y="488"/>
                  </a:lnTo>
                  <a:lnTo>
                    <a:pt x="360" y="501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  <p:sp>
          <p:nvSpPr>
            <p:cNvPr id="31" name="Freeform 8"/>
            <p:cNvSpPr>
              <a:spLocks/>
            </p:cNvSpPr>
            <p:nvPr userDrawn="1"/>
          </p:nvSpPr>
          <p:spPr bwMode="gray">
            <a:xfrm>
              <a:off x="4423757" y="1841500"/>
              <a:ext cx="1106060" cy="1580898"/>
            </a:xfrm>
            <a:custGeom>
              <a:avLst/>
              <a:gdLst>
                <a:gd name="T0" fmla="*/ 242 w 416"/>
                <a:gd name="T1" fmla="*/ 232 h 625"/>
                <a:gd name="T2" fmla="*/ 209 w 416"/>
                <a:gd name="T3" fmla="*/ 282 h 625"/>
                <a:gd name="T4" fmla="*/ 0 w 416"/>
                <a:gd name="T5" fmla="*/ 12 h 625"/>
                <a:gd name="T6" fmla="*/ 398 w 416"/>
                <a:gd name="T7" fmla="*/ 0 h 625"/>
                <a:gd name="T8" fmla="*/ 360 w 416"/>
                <a:gd name="T9" fmla="*/ 52 h 625"/>
                <a:gd name="T10" fmla="*/ 410 w 416"/>
                <a:gd name="T11" fmla="*/ 72 h 625"/>
                <a:gd name="T12" fmla="*/ 483 w 416"/>
                <a:gd name="T13" fmla="*/ 101 h 625"/>
                <a:gd name="T14" fmla="*/ 545 w 416"/>
                <a:gd name="T15" fmla="*/ 133 h 625"/>
                <a:gd name="T16" fmla="*/ 608 w 416"/>
                <a:gd name="T17" fmla="*/ 165 h 625"/>
                <a:gd name="T18" fmla="*/ 668 w 416"/>
                <a:gd name="T19" fmla="*/ 204 h 625"/>
                <a:gd name="T20" fmla="*/ 722 w 416"/>
                <a:gd name="T21" fmla="*/ 244 h 625"/>
                <a:gd name="T22" fmla="*/ 782 w 416"/>
                <a:gd name="T23" fmla="*/ 287 h 625"/>
                <a:gd name="T24" fmla="*/ 829 w 416"/>
                <a:gd name="T25" fmla="*/ 325 h 625"/>
                <a:gd name="T26" fmla="*/ 872 w 416"/>
                <a:gd name="T27" fmla="*/ 360 h 625"/>
                <a:gd name="T28" fmla="*/ 919 w 416"/>
                <a:gd name="T29" fmla="*/ 404 h 625"/>
                <a:gd name="T30" fmla="*/ 955 w 416"/>
                <a:gd name="T31" fmla="*/ 439 h 625"/>
                <a:gd name="T32" fmla="*/ 992 w 416"/>
                <a:gd name="T33" fmla="*/ 482 h 625"/>
                <a:gd name="T34" fmla="*/ 1021 w 416"/>
                <a:gd name="T35" fmla="*/ 523 h 625"/>
                <a:gd name="T36" fmla="*/ 1054 w 416"/>
                <a:gd name="T37" fmla="*/ 563 h 625"/>
                <a:gd name="T38" fmla="*/ 1087 w 416"/>
                <a:gd name="T39" fmla="*/ 608 h 625"/>
                <a:gd name="T40" fmla="*/ 1111 w 416"/>
                <a:gd name="T41" fmla="*/ 656 h 625"/>
                <a:gd name="T42" fmla="*/ 1135 w 416"/>
                <a:gd name="T43" fmla="*/ 700 h 625"/>
                <a:gd name="T44" fmla="*/ 1160 w 416"/>
                <a:gd name="T45" fmla="*/ 744 h 625"/>
                <a:gd name="T46" fmla="*/ 1184 w 416"/>
                <a:gd name="T47" fmla="*/ 794 h 625"/>
                <a:gd name="T48" fmla="*/ 1205 w 416"/>
                <a:gd name="T49" fmla="*/ 860 h 625"/>
                <a:gd name="T50" fmla="*/ 1222 w 416"/>
                <a:gd name="T51" fmla="*/ 916 h 625"/>
                <a:gd name="T52" fmla="*/ 1231 w 416"/>
                <a:gd name="T53" fmla="*/ 967 h 625"/>
                <a:gd name="T54" fmla="*/ 1238 w 416"/>
                <a:gd name="T55" fmla="*/ 1014 h 625"/>
                <a:gd name="T56" fmla="*/ 1243 w 416"/>
                <a:gd name="T57" fmla="*/ 1051 h 625"/>
                <a:gd name="T58" fmla="*/ 1243 w 416"/>
                <a:gd name="T59" fmla="*/ 1093 h 625"/>
                <a:gd name="T60" fmla="*/ 1243 w 416"/>
                <a:gd name="T61" fmla="*/ 1133 h 625"/>
                <a:gd name="T62" fmla="*/ 1238 w 416"/>
                <a:gd name="T63" fmla="*/ 1171 h 625"/>
                <a:gd name="T64" fmla="*/ 1234 w 416"/>
                <a:gd name="T65" fmla="*/ 1209 h 625"/>
                <a:gd name="T66" fmla="*/ 1222 w 416"/>
                <a:gd name="T67" fmla="*/ 1270 h 625"/>
                <a:gd name="T68" fmla="*/ 1205 w 416"/>
                <a:gd name="T69" fmla="*/ 1339 h 625"/>
                <a:gd name="T70" fmla="*/ 1165 w 416"/>
                <a:gd name="T71" fmla="*/ 1450 h 625"/>
                <a:gd name="T72" fmla="*/ 1193 w 416"/>
                <a:gd name="T73" fmla="*/ 1281 h 625"/>
                <a:gd name="T74" fmla="*/ 1196 w 416"/>
                <a:gd name="T75" fmla="*/ 1232 h 625"/>
                <a:gd name="T76" fmla="*/ 1189 w 416"/>
                <a:gd name="T77" fmla="*/ 1192 h 625"/>
                <a:gd name="T78" fmla="*/ 1186 w 416"/>
                <a:gd name="T79" fmla="*/ 1148 h 625"/>
                <a:gd name="T80" fmla="*/ 1177 w 416"/>
                <a:gd name="T81" fmla="*/ 1107 h 625"/>
                <a:gd name="T82" fmla="*/ 1153 w 416"/>
                <a:gd name="T83" fmla="*/ 1023 h 625"/>
                <a:gd name="T84" fmla="*/ 1123 w 416"/>
                <a:gd name="T85" fmla="*/ 948 h 625"/>
                <a:gd name="T86" fmla="*/ 1085 w 416"/>
                <a:gd name="T87" fmla="*/ 877 h 625"/>
                <a:gd name="T88" fmla="*/ 1033 w 416"/>
                <a:gd name="T89" fmla="*/ 810 h 625"/>
                <a:gd name="T90" fmla="*/ 985 w 416"/>
                <a:gd name="T91" fmla="*/ 752 h 625"/>
                <a:gd name="T92" fmla="*/ 923 w 416"/>
                <a:gd name="T93" fmla="*/ 674 h 625"/>
                <a:gd name="T94" fmla="*/ 857 w 416"/>
                <a:gd name="T95" fmla="*/ 608 h 625"/>
                <a:gd name="T96" fmla="*/ 788 w 416"/>
                <a:gd name="T97" fmla="*/ 549 h 625"/>
                <a:gd name="T98" fmla="*/ 722 w 416"/>
                <a:gd name="T99" fmla="*/ 497 h 625"/>
                <a:gd name="T100" fmla="*/ 647 w 416"/>
                <a:gd name="T101" fmla="*/ 444 h 625"/>
                <a:gd name="T102" fmla="*/ 566 w 416"/>
                <a:gd name="T103" fmla="*/ 393 h 625"/>
                <a:gd name="T104" fmla="*/ 504 w 416"/>
                <a:gd name="T105" fmla="*/ 354 h 625"/>
                <a:gd name="T106" fmla="*/ 422 w 416"/>
                <a:gd name="T107" fmla="*/ 311 h 625"/>
                <a:gd name="T108" fmla="*/ 332 w 416"/>
                <a:gd name="T109" fmla="*/ 267 h 625"/>
                <a:gd name="T110" fmla="*/ 242 w 416"/>
                <a:gd name="T111" fmla="*/ 232 h 62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16"/>
                <a:gd name="T169" fmla="*/ 0 h 625"/>
                <a:gd name="T170" fmla="*/ 416 w 416"/>
                <a:gd name="T171" fmla="*/ 625 h 62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16" h="625">
                  <a:moveTo>
                    <a:pt x="81" y="100"/>
                  </a:moveTo>
                  <a:lnTo>
                    <a:pt x="70" y="121"/>
                  </a:lnTo>
                  <a:lnTo>
                    <a:pt x="0" y="5"/>
                  </a:lnTo>
                  <a:lnTo>
                    <a:pt x="133" y="0"/>
                  </a:lnTo>
                  <a:lnTo>
                    <a:pt x="120" y="22"/>
                  </a:lnTo>
                  <a:lnTo>
                    <a:pt x="137" y="31"/>
                  </a:lnTo>
                  <a:lnTo>
                    <a:pt x="161" y="43"/>
                  </a:lnTo>
                  <a:lnTo>
                    <a:pt x="182" y="57"/>
                  </a:lnTo>
                  <a:lnTo>
                    <a:pt x="203" y="71"/>
                  </a:lnTo>
                  <a:lnTo>
                    <a:pt x="223" y="88"/>
                  </a:lnTo>
                  <a:lnTo>
                    <a:pt x="241" y="105"/>
                  </a:lnTo>
                  <a:lnTo>
                    <a:pt x="261" y="123"/>
                  </a:lnTo>
                  <a:lnTo>
                    <a:pt x="277" y="140"/>
                  </a:lnTo>
                  <a:lnTo>
                    <a:pt x="291" y="155"/>
                  </a:lnTo>
                  <a:lnTo>
                    <a:pt x="307" y="174"/>
                  </a:lnTo>
                  <a:lnTo>
                    <a:pt x="319" y="189"/>
                  </a:lnTo>
                  <a:lnTo>
                    <a:pt x="331" y="207"/>
                  </a:lnTo>
                  <a:lnTo>
                    <a:pt x="341" y="225"/>
                  </a:lnTo>
                  <a:lnTo>
                    <a:pt x="352" y="242"/>
                  </a:lnTo>
                  <a:lnTo>
                    <a:pt x="363" y="262"/>
                  </a:lnTo>
                  <a:lnTo>
                    <a:pt x="371" y="282"/>
                  </a:lnTo>
                  <a:lnTo>
                    <a:pt x="379" y="301"/>
                  </a:lnTo>
                  <a:lnTo>
                    <a:pt x="387" y="320"/>
                  </a:lnTo>
                  <a:lnTo>
                    <a:pt x="395" y="342"/>
                  </a:lnTo>
                  <a:lnTo>
                    <a:pt x="402" y="370"/>
                  </a:lnTo>
                  <a:lnTo>
                    <a:pt x="408" y="394"/>
                  </a:lnTo>
                  <a:lnTo>
                    <a:pt x="411" y="416"/>
                  </a:lnTo>
                  <a:lnTo>
                    <a:pt x="413" y="436"/>
                  </a:lnTo>
                  <a:lnTo>
                    <a:pt x="415" y="452"/>
                  </a:lnTo>
                  <a:lnTo>
                    <a:pt x="415" y="470"/>
                  </a:lnTo>
                  <a:lnTo>
                    <a:pt x="415" y="487"/>
                  </a:lnTo>
                  <a:lnTo>
                    <a:pt x="413" y="504"/>
                  </a:lnTo>
                  <a:lnTo>
                    <a:pt x="412" y="520"/>
                  </a:lnTo>
                  <a:lnTo>
                    <a:pt x="408" y="546"/>
                  </a:lnTo>
                  <a:lnTo>
                    <a:pt x="402" y="576"/>
                  </a:lnTo>
                  <a:lnTo>
                    <a:pt x="389" y="624"/>
                  </a:lnTo>
                  <a:lnTo>
                    <a:pt x="398" y="551"/>
                  </a:lnTo>
                  <a:lnTo>
                    <a:pt x="399" y="530"/>
                  </a:lnTo>
                  <a:lnTo>
                    <a:pt x="397" y="513"/>
                  </a:lnTo>
                  <a:lnTo>
                    <a:pt x="396" y="494"/>
                  </a:lnTo>
                  <a:lnTo>
                    <a:pt x="393" y="476"/>
                  </a:lnTo>
                  <a:lnTo>
                    <a:pt x="385" y="440"/>
                  </a:lnTo>
                  <a:lnTo>
                    <a:pt x="375" y="408"/>
                  </a:lnTo>
                  <a:lnTo>
                    <a:pt x="362" y="377"/>
                  </a:lnTo>
                  <a:lnTo>
                    <a:pt x="345" y="348"/>
                  </a:lnTo>
                  <a:lnTo>
                    <a:pt x="329" y="323"/>
                  </a:lnTo>
                  <a:lnTo>
                    <a:pt x="308" y="290"/>
                  </a:lnTo>
                  <a:lnTo>
                    <a:pt x="286" y="262"/>
                  </a:lnTo>
                  <a:lnTo>
                    <a:pt x="263" y="236"/>
                  </a:lnTo>
                  <a:lnTo>
                    <a:pt x="241" y="214"/>
                  </a:lnTo>
                  <a:lnTo>
                    <a:pt x="216" y="191"/>
                  </a:lnTo>
                  <a:lnTo>
                    <a:pt x="189" y="169"/>
                  </a:lnTo>
                  <a:lnTo>
                    <a:pt x="168" y="152"/>
                  </a:lnTo>
                  <a:lnTo>
                    <a:pt x="141" y="134"/>
                  </a:lnTo>
                  <a:lnTo>
                    <a:pt x="111" y="115"/>
                  </a:lnTo>
                  <a:lnTo>
                    <a:pt x="81" y="100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  <p:sp>
          <p:nvSpPr>
            <p:cNvPr id="32" name="Freeform 9"/>
            <p:cNvSpPr>
              <a:spLocks/>
            </p:cNvSpPr>
            <p:nvPr userDrawn="1"/>
          </p:nvSpPr>
          <p:spPr bwMode="gray">
            <a:xfrm>
              <a:off x="3105702" y="2646049"/>
              <a:ext cx="1020033" cy="1675453"/>
            </a:xfrm>
            <a:custGeom>
              <a:avLst/>
              <a:gdLst>
                <a:gd name="T0" fmla="*/ 337 w 384"/>
                <a:gd name="T1" fmla="*/ 1256 h 664"/>
                <a:gd name="T2" fmla="*/ 410 w 384"/>
                <a:gd name="T3" fmla="*/ 1252 h 664"/>
                <a:gd name="T4" fmla="*/ 233 w 384"/>
                <a:gd name="T5" fmla="*/ 1533 h 664"/>
                <a:gd name="T6" fmla="*/ 0 w 384"/>
                <a:gd name="T7" fmla="*/ 1282 h 664"/>
                <a:gd name="T8" fmla="*/ 74 w 384"/>
                <a:gd name="T9" fmla="*/ 1279 h 664"/>
                <a:gd name="T10" fmla="*/ 73 w 384"/>
                <a:gd name="T11" fmla="*/ 1235 h 664"/>
                <a:gd name="T12" fmla="*/ 62 w 384"/>
                <a:gd name="T13" fmla="*/ 1173 h 664"/>
                <a:gd name="T14" fmla="*/ 62 w 384"/>
                <a:gd name="T15" fmla="*/ 1113 h 664"/>
                <a:gd name="T16" fmla="*/ 66 w 384"/>
                <a:gd name="T17" fmla="*/ 1057 h 664"/>
                <a:gd name="T18" fmla="*/ 73 w 384"/>
                <a:gd name="T19" fmla="*/ 995 h 664"/>
                <a:gd name="T20" fmla="*/ 83 w 384"/>
                <a:gd name="T21" fmla="*/ 940 h 664"/>
                <a:gd name="T22" fmla="*/ 99 w 384"/>
                <a:gd name="T23" fmla="*/ 876 h 664"/>
                <a:gd name="T24" fmla="*/ 116 w 384"/>
                <a:gd name="T25" fmla="*/ 826 h 664"/>
                <a:gd name="T26" fmla="*/ 128 w 384"/>
                <a:gd name="T27" fmla="*/ 777 h 664"/>
                <a:gd name="T28" fmla="*/ 152 w 384"/>
                <a:gd name="T29" fmla="*/ 724 h 664"/>
                <a:gd name="T30" fmla="*/ 171 w 384"/>
                <a:gd name="T31" fmla="*/ 683 h 664"/>
                <a:gd name="T32" fmla="*/ 197 w 384"/>
                <a:gd name="T33" fmla="*/ 636 h 664"/>
                <a:gd name="T34" fmla="*/ 225 w 384"/>
                <a:gd name="T35" fmla="*/ 592 h 664"/>
                <a:gd name="T36" fmla="*/ 249 w 384"/>
                <a:gd name="T37" fmla="*/ 551 h 664"/>
                <a:gd name="T38" fmla="*/ 282 w 384"/>
                <a:gd name="T39" fmla="*/ 507 h 664"/>
                <a:gd name="T40" fmla="*/ 316 w 384"/>
                <a:gd name="T41" fmla="*/ 462 h 664"/>
                <a:gd name="T42" fmla="*/ 353 w 384"/>
                <a:gd name="T43" fmla="*/ 421 h 664"/>
                <a:gd name="T44" fmla="*/ 386 w 384"/>
                <a:gd name="T45" fmla="*/ 385 h 664"/>
                <a:gd name="T46" fmla="*/ 427 w 384"/>
                <a:gd name="T47" fmla="*/ 342 h 664"/>
                <a:gd name="T48" fmla="*/ 488 w 384"/>
                <a:gd name="T49" fmla="*/ 292 h 664"/>
                <a:gd name="T50" fmla="*/ 538 w 384"/>
                <a:gd name="T51" fmla="*/ 249 h 664"/>
                <a:gd name="T52" fmla="*/ 590 w 384"/>
                <a:gd name="T53" fmla="*/ 218 h 664"/>
                <a:gd name="T54" fmla="*/ 635 w 384"/>
                <a:gd name="T55" fmla="*/ 187 h 664"/>
                <a:gd name="T56" fmla="*/ 676 w 384"/>
                <a:gd name="T57" fmla="*/ 164 h 664"/>
                <a:gd name="T58" fmla="*/ 718 w 384"/>
                <a:gd name="T59" fmla="*/ 141 h 664"/>
                <a:gd name="T60" fmla="*/ 759 w 384"/>
                <a:gd name="T61" fmla="*/ 120 h 664"/>
                <a:gd name="T62" fmla="*/ 808 w 384"/>
                <a:gd name="T63" fmla="*/ 102 h 664"/>
                <a:gd name="T64" fmla="*/ 849 w 384"/>
                <a:gd name="T65" fmla="*/ 84 h 664"/>
                <a:gd name="T66" fmla="*/ 918 w 384"/>
                <a:gd name="T67" fmla="*/ 58 h 664"/>
                <a:gd name="T68" fmla="*/ 1005 w 384"/>
                <a:gd name="T69" fmla="*/ 32 h 664"/>
                <a:gd name="T70" fmla="*/ 1145 w 384"/>
                <a:gd name="T71" fmla="*/ 0 h 664"/>
                <a:gd name="T72" fmla="*/ 948 w 384"/>
                <a:gd name="T73" fmla="*/ 71 h 664"/>
                <a:gd name="T74" fmla="*/ 894 w 384"/>
                <a:gd name="T75" fmla="*/ 94 h 664"/>
                <a:gd name="T76" fmla="*/ 852 w 384"/>
                <a:gd name="T77" fmla="*/ 120 h 664"/>
                <a:gd name="T78" fmla="*/ 808 w 384"/>
                <a:gd name="T79" fmla="*/ 148 h 664"/>
                <a:gd name="T80" fmla="*/ 768 w 384"/>
                <a:gd name="T81" fmla="*/ 176 h 664"/>
                <a:gd name="T82" fmla="*/ 688 w 384"/>
                <a:gd name="T83" fmla="*/ 239 h 664"/>
                <a:gd name="T84" fmla="*/ 628 w 384"/>
                <a:gd name="T85" fmla="*/ 297 h 664"/>
                <a:gd name="T86" fmla="*/ 571 w 384"/>
                <a:gd name="T87" fmla="*/ 360 h 664"/>
                <a:gd name="T88" fmla="*/ 526 w 384"/>
                <a:gd name="T89" fmla="*/ 427 h 664"/>
                <a:gd name="T90" fmla="*/ 491 w 384"/>
                <a:gd name="T91" fmla="*/ 493 h 664"/>
                <a:gd name="T92" fmla="*/ 443 w 384"/>
                <a:gd name="T93" fmla="*/ 576 h 664"/>
                <a:gd name="T94" fmla="*/ 406 w 384"/>
                <a:gd name="T95" fmla="*/ 653 h 664"/>
                <a:gd name="T96" fmla="*/ 380 w 384"/>
                <a:gd name="T97" fmla="*/ 732 h 664"/>
                <a:gd name="T98" fmla="*/ 360 w 384"/>
                <a:gd name="T99" fmla="*/ 800 h 664"/>
                <a:gd name="T100" fmla="*/ 344 w 384"/>
                <a:gd name="T101" fmla="*/ 879 h 664"/>
                <a:gd name="T102" fmla="*/ 335 w 384"/>
                <a:gd name="T103" fmla="*/ 958 h 664"/>
                <a:gd name="T104" fmla="*/ 325 w 384"/>
                <a:gd name="T105" fmla="*/ 1022 h 664"/>
                <a:gd name="T106" fmla="*/ 323 w 384"/>
                <a:gd name="T107" fmla="*/ 1100 h 664"/>
                <a:gd name="T108" fmla="*/ 325 w 384"/>
                <a:gd name="T109" fmla="*/ 1180 h 664"/>
                <a:gd name="T110" fmla="*/ 337 w 384"/>
                <a:gd name="T111" fmla="*/ 1256 h 66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84"/>
                <a:gd name="T169" fmla="*/ 0 h 664"/>
                <a:gd name="T170" fmla="*/ 384 w 384"/>
                <a:gd name="T171" fmla="*/ 664 h 66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84" h="664">
                  <a:moveTo>
                    <a:pt x="113" y="543"/>
                  </a:moveTo>
                  <a:lnTo>
                    <a:pt x="137" y="541"/>
                  </a:lnTo>
                  <a:lnTo>
                    <a:pt x="78" y="663"/>
                  </a:lnTo>
                  <a:lnTo>
                    <a:pt x="0" y="554"/>
                  </a:lnTo>
                  <a:lnTo>
                    <a:pt x="25" y="553"/>
                  </a:lnTo>
                  <a:lnTo>
                    <a:pt x="24" y="534"/>
                  </a:lnTo>
                  <a:lnTo>
                    <a:pt x="21" y="507"/>
                  </a:lnTo>
                  <a:lnTo>
                    <a:pt x="21" y="481"/>
                  </a:lnTo>
                  <a:lnTo>
                    <a:pt x="22" y="457"/>
                  </a:lnTo>
                  <a:lnTo>
                    <a:pt x="24" y="430"/>
                  </a:lnTo>
                  <a:lnTo>
                    <a:pt x="28" y="406"/>
                  </a:lnTo>
                  <a:lnTo>
                    <a:pt x="33" y="379"/>
                  </a:lnTo>
                  <a:lnTo>
                    <a:pt x="39" y="357"/>
                  </a:lnTo>
                  <a:lnTo>
                    <a:pt x="43" y="336"/>
                  </a:lnTo>
                  <a:lnTo>
                    <a:pt x="51" y="313"/>
                  </a:lnTo>
                  <a:lnTo>
                    <a:pt x="57" y="295"/>
                  </a:lnTo>
                  <a:lnTo>
                    <a:pt x="66" y="275"/>
                  </a:lnTo>
                  <a:lnTo>
                    <a:pt x="75" y="256"/>
                  </a:lnTo>
                  <a:lnTo>
                    <a:pt x="83" y="238"/>
                  </a:lnTo>
                  <a:lnTo>
                    <a:pt x="94" y="219"/>
                  </a:lnTo>
                  <a:lnTo>
                    <a:pt x="106" y="200"/>
                  </a:lnTo>
                  <a:lnTo>
                    <a:pt x="118" y="182"/>
                  </a:lnTo>
                  <a:lnTo>
                    <a:pt x="129" y="166"/>
                  </a:lnTo>
                  <a:lnTo>
                    <a:pt x="143" y="148"/>
                  </a:lnTo>
                  <a:lnTo>
                    <a:pt x="163" y="126"/>
                  </a:lnTo>
                  <a:lnTo>
                    <a:pt x="180" y="108"/>
                  </a:lnTo>
                  <a:lnTo>
                    <a:pt x="197" y="94"/>
                  </a:lnTo>
                  <a:lnTo>
                    <a:pt x="212" y="81"/>
                  </a:lnTo>
                  <a:lnTo>
                    <a:pt x="226" y="71"/>
                  </a:lnTo>
                  <a:lnTo>
                    <a:pt x="240" y="61"/>
                  </a:lnTo>
                  <a:lnTo>
                    <a:pt x="254" y="52"/>
                  </a:lnTo>
                  <a:lnTo>
                    <a:pt x="270" y="44"/>
                  </a:lnTo>
                  <a:lnTo>
                    <a:pt x="284" y="36"/>
                  </a:lnTo>
                  <a:lnTo>
                    <a:pt x="307" y="25"/>
                  </a:lnTo>
                  <a:lnTo>
                    <a:pt x="336" y="14"/>
                  </a:lnTo>
                  <a:lnTo>
                    <a:pt x="383" y="0"/>
                  </a:lnTo>
                  <a:lnTo>
                    <a:pt x="317" y="31"/>
                  </a:lnTo>
                  <a:lnTo>
                    <a:pt x="299" y="41"/>
                  </a:lnTo>
                  <a:lnTo>
                    <a:pt x="285" y="52"/>
                  </a:lnTo>
                  <a:lnTo>
                    <a:pt x="270" y="64"/>
                  </a:lnTo>
                  <a:lnTo>
                    <a:pt x="257" y="76"/>
                  </a:lnTo>
                  <a:lnTo>
                    <a:pt x="230" y="103"/>
                  </a:lnTo>
                  <a:lnTo>
                    <a:pt x="210" y="128"/>
                  </a:lnTo>
                  <a:lnTo>
                    <a:pt x="191" y="156"/>
                  </a:lnTo>
                  <a:lnTo>
                    <a:pt x="176" y="185"/>
                  </a:lnTo>
                  <a:lnTo>
                    <a:pt x="164" y="213"/>
                  </a:lnTo>
                  <a:lnTo>
                    <a:pt x="148" y="249"/>
                  </a:lnTo>
                  <a:lnTo>
                    <a:pt x="136" y="282"/>
                  </a:lnTo>
                  <a:lnTo>
                    <a:pt x="127" y="316"/>
                  </a:lnTo>
                  <a:lnTo>
                    <a:pt x="120" y="346"/>
                  </a:lnTo>
                  <a:lnTo>
                    <a:pt x="115" y="380"/>
                  </a:lnTo>
                  <a:lnTo>
                    <a:pt x="112" y="414"/>
                  </a:lnTo>
                  <a:lnTo>
                    <a:pt x="109" y="442"/>
                  </a:lnTo>
                  <a:lnTo>
                    <a:pt x="108" y="475"/>
                  </a:lnTo>
                  <a:lnTo>
                    <a:pt x="109" y="510"/>
                  </a:lnTo>
                  <a:lnTo>
                    <a:pt x="113" y="543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</p:grpSp>
      <p:sp>
        <p:nvSpPr>
          <p:cNvPr id="10" name="IFXSHAPE"/>
          <p:cNvSpPr>
            <a:spLocks noGrp="1"/>
          </p:cNvSpPr>
          <p:nvPr>
            <p:ph type="dt" sz="half" idx="17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786583173"/>
      </p:ext>
    </p:extLst>
  </p:cSld>
  <p:clrMapOvr>
    <a:masterClrMapping/>
  </p:clrMapOvr>
  <p:hf hdr="0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_Pf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3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3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305EB59-449E-40B7-9152-8DFED4ECADB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FXSHAPE"/>
          <p:cNvSpPr>
            <a:spLocks noGrp="1"/>
          </p:cNvSpPr>
          <p:nvPr>
            <p:ph type="body" sz="quarter" idx="10"/>
          </p:nvPr>
        </p:nvSpPr>
        <p:spPr>
          <a:xfrm>
            <a:off x="3570544" y="1607113"/>
            <a:ext cx="5211678" cy="37742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11"/>
          </p:nvPr>
        </p:nvSpPr>
        <p:spPr>
          <a:xfrm>
            <a:off x="3570544" y="2147320"/>
            <a:ext cx="5211678" cy="37742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IFXSHAPE"/>
          <p:cNvSpPr>
            <a:spLocks noGrp="1"/>
          </p:cNvSpPr>
          <p:nvPr>
            <p:ph type="body" sz="quarter" idx="12"/>
          </p:nvPr>
        </p:nvSpPr>
        <p:spPr>
          <a:xfrm>
            <a:off x="3570544" y="2687526"/>
            <a:ext cx="5211678" cy="37742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FXSHAPE"/>
          <p:cNvSpPr>
            <a:spLocks noGrp="1"/>
          </p:cNvSpPr>
          <p:nvPr>
            <p:ph type="body" sz="quarter" idx="13"/>
          </p:nvPr>
        </p:nvSpPr>
        <p:spPr>
          <a:xfrm>
            <a:off x="3570544" y="3227732"/>
            <a:ext cx="5211678" cy="37742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body" sz="quarter" idx="14"/>
          </p:nvPr>
        </p:nvSpPr>
        <p:spPr>
          <a:xfrm>
            <a:off x="3570544" y="3767938"/>
            <a:ext cx="5211678" cy="37742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8" name="IFXSHAP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368989" y="2596507"/>
            <a:ext cx="3122749" cy="603209"/>
          </a:xfrm>
          <a:custGeom>
            <a:avLst/>
            <a:gdLst>
              <a:gd name="connsiteX0" fmla="*/ 2332796 w 3774375"/>
              <a:gd name="connsiteY0" fmla="*/ 422617 h 804278"/>
              <a:gd name="connsiteX1" fmla="*/ 2333586 w 3774375"/>
              <a:gd name="connsiteY1" fmla="*/ 423331 h 804278"/>
              <a:gd name="connsiteX2" fmla="*/ 2332796 w 3774375"/>
              <a:gd name="connsiteY2" fmla="*/ 424046 h 804278"/>
              <a:gd name="connsiteX3" fmla="*/ 2791658 w 3774375"/>
              <a:gd name="connsiteY3" fmla="*/ 9007 h 804278"/>
              <a:gd name="connsiteX4" fmla="*/ 3121516 w 3774375"/>
              <a:gd name="connsiteY4" fmla="*/ 28168 h 804278"/>
              <a:gd name="connsiteX5" fmla="*/ 3474111 w 3774375"/>
              <a:gd name="connsiteY5" fmla="*/ 58048 h 804278"/>
              <a:gd name="connsiteX6" fmla="*/ 3774375 w 3774375"/>
              <a:gd name="connsiteY6" fmla="*/ 94574 h 804278"/>
              <a:gd name="connsiteX7" fmla="*/ 3774375 w 3774375"/>
              <a:gd name="connsiteY7" fmla="*/ 708113 h 804278"/>
              <a:gd name="connsiteX8" fmla="*/ 3474111 w 3774375"/>
              <a:gd name="connsiteY8" fmla="*/ 744638 h 804278"/>
              <a:gd name="connsiteX9" fmla="*/ 3121516 w 3774375"/>
              <a:gd name="connsiteY9" fmla="*/ 774518 h 804278"/>
              <a:gd name="connsiteX10" fmla="*/ 2745973 w 3774375"/>
              <a:gd name="connsiteY10" fmla="*/ 796334 h 804278"/>
              <a:gd name="connsiteX11" fmla="*/ 2333586 w 3774375"/>
              <a:gd name="connsiteY11" fmla="*/ 423331 h 804278"/>
              <a:gd name="connsiteX12" fmla="*/ 1244387 w 3774375"/>
              <a:gd name="connsiteY12" fmla="*/ 0 h 804278"/>
              <a:gd name="connsiteX13" fmla="*/ 1711899 w 3774375"/>
              <a:gd name="connsiteY13" fmla="*/ 422863 h 804278"/>
              <a:gd name="connsiteX14" fmla="*/ 1711899 w 3774375"/>
              <a:gd name="connsiteY14" fmla="*/ 423799 h 804278"/>
              <a:gd name="connsiteX15" fmla="*/ 1291246 w 3774375"/>
              <a:gd name="connsiteY15" fmla="*/ 804278 h 804278"/>
              <a:gd name="connsiteX16" fmla="*/ 1069118 w 3774375"/>
              <a:gd name="connsiteY16" fmla="*/ 796731 h 804278"/>
              <a:gd name="connsiteX17" fmla="*/ 334152 w 3774375"/>
              <a:gd name="connsiteY17" fmla="*/ 744638 h 804278"/>
              <a:gd name="connsiteX18" fmla="*/ 0 w 3774375"/>
              <a:gd name="connsiteY18" fmla="*/ 703990 h 804278"/>
              <a:gd name="connsiteX19" fmla="*/ 0 w 3774375"/>
              <a:gd name="connsiteY19" fmla="*/ 98696 h 804278"/>
              <a:gd name="connsiteX20" fmla="*/ 334152 w 3774375"/>
              <a:gd name="connsiteY20" fmla="*/ 58048 h 804278"/>
              <a:gd name="connsiteX21" fmla="*/ 1069118 w 3774375"/>
              <a:gd name="connsiteY21" fmla="*/ 5956 h 804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774375" h="804278">
                <a:moveTo>
                  <a:pt x="2332796" y="422617"/>
                </a:moveTo>
                <a:lnTo>
                  <a:pt x="2333586" y="423331"/>
                </a:lnTo>
                <a:lnTo>
                  <a:pt x="2332796" y="424046"/>
                </a:lnTo>
                <a:close/>
                <a:moveTo>
                  <a:pt x="2791658" y="9007"/>
                </a:moveTo>
                <a:lnTo>
                  <a:pt x="3121516" y="28168"/>
                </a:lnTo>
                <a:cubicBezTo>
                  <a:pt x="3244275" y="36889"/>
                  <a:pt x="3362071" y="46888"/>
                  <a:pt x="3474111" y="58048"/>
                </a:cubicBezTo>
                <a:lnTo>
                  <a:pt x="3774375" y="94574"/>
                </a:lnTo>
                <a:lnTo>
                  <a:pt x="3774375" y="708113"/>
                </a:lnTo>
                <a:lnTo>
                  <a:pt x="3474111" y="744638"/>
                </a:lnTo>
                <a:cubicBezTo>
                  <a:pt x="3362071" y="755798"/>
                  <a:pt x="3244275" y="765797"/>
                  <a:pt x="3121516" y="774518"/>
                </a:cubicBezTo>
                <a:lnTo>
                  <a:pt x="2745973" y="796334"/>
                </a:lnTo>
                <a:lnTo>
                  <a:pt x="2333586" y="423331"/>
                </a:lnTo>
                <a:close/>
                <a:moveTo>
                  <a:pt x="1244387" y="0"/>
                </a:moveTo>
                <a:lnTo>
                  <a:pt x="1711899" y="422863"/>
                </a:lnTo>
                <a:lnTo>
                  <a:pt x="1711899" y="423799"/>
                </a:lnTo>
                <a:lnTo>
                  <a:pt x="1291246" y="804278"/>
                </a:lnTo>
                <a:lnTo>
                  <a:pt x="1069118" y="796731"/>
                </a:lnTo>
                <a:cubicBezTo>
                  <a:pt x="805337" y="784634"/>
                  <a:pt x="558232" y="766958"/>
                  <a:pt x="334152" y="744638"/>
                </a:cubicBezTo>
                <a:lnTo>
                  <a:pt x="0" y="703990"/>
                </a:lnTo>
                <a:lnTo>
                  <a:pt x="0" y="98696"/>
                </a:lnTo>
                <a:lnTo>
                  <a:pt x="334152" y="58048"/>
                </a:lnTo>
                <a:cubicBezTo>
                  <a:pt x="558232" y="35729"/>
                  <a:pt x="805337" y="18052"/>
                  <a:pt x="1069118" y="59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>
            <a:noAutofit/>
          </a:bodyPr>
          <a:lstStyle>
            <a:lvl1pPr marL="0" indent="0" algn="l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x</a:t>
            </a:r>
          </a:p>
        </p:txBody>
      </p:sp>
      <p:sp>
        <p:nvSpPr>
          <p:cNvPr id="29" name="IFXSHAPE"/>
          <p:cNvSpPr>
            <a:spLocks noGrp="1" noChangeAspect="1"/>
          </p:cNvSpPr>
          <p:nvPr>
            <p:ph type="pic" sz="quarter" idx="33" hasCustomPrompt="1"/>
          </p:nvPr>
        </p:nvSpPr>
        <p:spPr>
          <a:xfrm>
            <a:off x="368989" y="3767938"/>
            <a:ext cx="3122749" cy="748457"/>
          </a:xfrm>
          <a:custGeom>
            <a:avLst/>
            <a:gdLst>
              <a:gd name="connsiteX0" fmla="*/ 0 w 3774375"/>
              <a:gd name="connsiteY0" fmla="*/ 75898 h 997942"/>
              <a:gd name="connsiteX1" fmla="*/ 90906 w 3774375"/>
              <a:gd name="connsiteY1" fmla="*/ 121122 h 997942"/>
              <a:gd name="connsiteX2" fmla="*/ 1818789 w 3774375"/>
              <a:gd name="connsiteY2" fmla="*/ 409336 h 997942"/>
              <a:gd name="connsiteX3" fmla="*/ 1932672 w 3774375"/>
              <a:gd name="connsiteY3" fmla="*/ 406669 h 997942"/>
              <a:gd name="connsiteX4" fmla="*/ 2300021 w 3774375"/>
              <a:gd name="connsiteY4" fmla="*/ 661720 h 997942"/>
              <a:gd name="connsiteX5" fmla="*/ 2302706 w 3774375"/>
              <a:gd name="connsiteY5" fmla="*/ 694361 h 997942"/>
              <a:gd name="connsiteX6" fmla="*/ 1991772 w 3774375"/>
              <a:gd name="connsiteY6" fmla="*/ 993734 h 997942"/>
              <a:gd name="connsiteX7" fmla="*/ 1818863 w 3774375"/>
              <a:gd name="connsiteY7" fmla="*/ 997942 h 997942"/>
              <a:gd name="connsiteX8" fmla="*/ 90980 w 3774375"/>
              <a:gd name="connsiteY8" fmla="*/ 683526 h 997942"/>
              <a:gd name="connsiteX9" fmla="*/ 0 w 3774375"/>
              <a:gd name="connsiteY9" fmla="*/ 636582 h 997942"/>
              <a:gd name="connsiteX10" fmla="*/ 3774375 w 3774375"/>
              <a:gd name="connsiteY10" fmla="*/ 0 h 997942"/>
              <a:gd name="connsiteX11" fmla="*/ 3774375 w 3774375"/>
              <a:gd name="connsiteY11" fmla="*/ 554311 h 997942"/>
              <a:gd name="connsiteX12" fmla="*/ 3675651 w 3774375"/>
              <a:gd name="connsiteY12" fmla="*/ 617013 h 997942"/>
              <a:gd name="connsiteX13" fmla="*/ 3324457 w 3774375"/>
              <a:gd name="connsiteY13" fmla="*/ 773491 h 997942"/>
              <a:gd name="connsiteX14" fmla="*/ 3251175 w 3774375"/>
              <a:gd name="connsiteY14" fmla="*/ 796261 h 997942"/>
              <a:gd name="connsiteX15" fmla="*/ 2896479 w 3774375"/>
              <a:gd name="connsiteY15" fmla="*/ 623015 h 997942"/>
              <a:gd name="connsiteX16" fmla="*/ 2896409 w 3774375"/>
              <a:gd name="connsiteY16" fmla="*/ 622165 h 997942"/>
              <a:gd name="connsiteX17" fmla="*/ 3181133 w 3774375"/>
              <a:gd name="connsiteY17" fmla="*/ 245528 h 997942"/>
              <a:gd name="connsiteX18" fmla="*/ 3383043 w 3774375"/>
              <a:gd name="connsiteY18" fmla="*/ 184044 h 997942"/>
              <a:gd name="connsiteX19" fmla="*/ 3733822 w 3774375"/>
              <a:gd name="connsiteY19" fmla="*/ 28018 h 99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774375" h="997942">
                <a:moveTo>
                  <a:pt x="0" y="75898"/>
                </a:moveTo>
                <a:lnTo>
                  <a:pt x="90906" y="121122"/>
                </a:lnTo>
                <a:cubicBezTo>
                  <a:pt x="501610" y="297142"/>
                  <a:pt x="1123156" y="409336"/>
                  <a:pt x="1818789" y="409336"/>
                </a:cubicBezTo>
                <a:lnTo>
                  <a:pt x="1932672" y="406669"/>
                </a:lnTo>
                <a:lnTo>
                  <a:pt x="2300021" y="661720"/>
                </a:lnTo>
                <a:lnTo>
                  <a:pt x="2302706" y="694361"/>
                </a:lnTo>
                <a:lnTo>
                  <a:pt x="1991772" y="993734"/>
                </a:lnTo>
                <a:lnTo>
                  <a:pt x="1818863" y="997942"/>
                </a:lnTo>
                <a:cubicBezTo>
                  <a:pt x="1123229" y="997942"/>
                  <a:pt x="501684" y="875548"/>
                  <a:pt x="90980" y="683526"/>
                </a:cubicBezTo>
                <a:lnTo>
                  <a:pt x="0" y="636582"/>
                </a:lnTo>
                <a:close/>
                <a:moveTo>
                  <a:pt x="3774375" y="0"/>
                </a:moveTo>
                <a:lnTo>
                  <a:pt x="3774375" y="554311"/>
                </a:lnTo>
                <a:lnTo>
                  <a:pt x="3675651" y="617013"/>
                </a:lnTo>
                <a:cubicBezTo>
                  <a:pt x="3575051" y="674469"/>
                  <a:pt x="3457009" y="727006"/>
                  <a:pt x="3324457" y="773491"/>
                </a:cubicBezTo>
                <a:lnTo>
                  <a:pt x="3251175" y="796261"/>
                </a:lnTo>
                <a:lnTo>
                  <a:pt x="2896479" y="623015"/>
                </a:lnTo>
                <a:lnTo>
                  <a:pt x="2896409" y="622165"/>
                </a:lnTo>
                <a:lnTo>
                  <a:pt x="3181133" y="245528"/>
                </a:lnTo>
                <a:lnTo>
                  <a:pt x="3383043" y="184044"/>
                </a:lnTo>
                <a:cubicBezTo>
                  <a:pt x="3517583" y="137579"/>
                  <a:pt x="3635640" y="85171"/>
                  <a:pt x="3733822" y="2801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x</a:t>
            </a:r>
          </a:p>
        </p:txBody>
      </p:sp>
      <p:sp>
        <p:nvSpPr>
          <p:cNvPr id="30" name="IFXSHAPE"/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1367316" y="1368268"/>
            <a:ext cx="476774" cy="377429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effectLst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31" name="IFXSHAPE"/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368990" y="1329810"/>
            <a:ext cx="3122749" cy="756875"/>
          </a:xfrm>
          <a:custGeom>
            <a:avLst/>
            <a:gdLst>
              <a:gd name="connsiteX0" fmla="*/ 831015 w 3774375"/>
              <a:gd name="connsiteY0" fmla="*/ 116544 h 1009166"/>
              <a:gd name="connsiteX1" fmla="*/ 1072217 w 3774375"/>
              <a:gd name="connsiteY1" fmla="*/ 244852 h 1009166"/>
              <a:gd name="connsiteX2" fmla="*/ 1217833 w 3774375"/>
              <a:gd name="connsiteY2" fmla="*/ 326539 h 1009166"/>
              <a:gd name="connsiteX3" fmla="*/ 902149 w 3774375"/>
              <a:gd name="connsiteY3" fmla="*/ 678160 h 1009166"/>
              <a:gd name="connsiteX4" fmla="*/ 868850 w 3774375"/>
              <a:gd name="connsiteY4" fmla="*/ 684029 h 1009166"/>
              <a:gd name="connsiteX5" fmla="*/ 70629 w 3774375"/>
              <a:gd name="connsiteY5" fmla="*/ 963312 h 1009166"/>
              <a:gd name="connsiteX6" fmla="*/ 0 w 3774375"/>
              <a:gd name="connsiteY6" fmla="*/ 1009166 h 1009166"/>
              <a:gd name="connsiteX7" fmla="*/ 0 w 3774375"/>
              <a:gd name="connsiteY7" fmla="*/ 452349 h 1009166"/>
              <a:gd name="connsiteX8" fmla="*/ 5599 w 3774375"/>
              <a:gd name="connsiteY8" fmla="*/ 447845 h 1009166"/>
              <a:gd name="connsiteX9" fmla="*/ 810059 w 3774375"/>
              <a:gd name="connsiteY9" fmla="*/ 120763 h 1009166"/>
              <a:gd name="connsiteX10" fmla="*/ 2162648 w 3774375"/>
              <a:gd name="connsiteY10" fmla="*/ 0 h 1009166"/>
              <a:gd name="connsiteX11" fmla="*/ 2222361 w 3774375"/>
              <a:gd name="connsiteY11" fmla="*/ 1313 h 1009166"/>
              <a:gd name="connsiteX12" fmla="*/ 3686971 w 3774375"/>
              <a:gd name="connsiteY12" fmla="*/ 310095 h 1009166"/>
              <a:gd name="connsiteX13" fmla="*/ 3774375 w 3774375"/>
              <a:gd name="connsiteY13" fmla="*/ 355384 h 1009166"/>
              <a:gd name="connsiteX14" fmla="*/ 3774375 w 3774375"/>
              <a:gd name="connsiteY14" fmla="*/ 900647 h 1009166"/>
              <a:gd name="connsiteX15" fmla="*/ 3705258 w 3774375"/>
              <a:gd name="connsiteY15" fmla="*/ 866118 h 1009166"/>
              <a:gd name="connsiteX16" fmla="*/ 2240648 w 3774375"/>
              <a:gd name="connsiteY16" fmla="*/ 583068 h 1009166"/>
              <a:gd name="connsiteX17" fmla="*/ 2187431 w 3774375"/>
              <a:gd name="connsiteY17" fmla="*/ 581994 h 1009166"/>
              <a:gd name="connsiteX18" fmla="*/ 1829036 w 3774375"/>
              <a:gd name="connsiteY18" fmla="*/ 312439 h 1009166"/>
              <a:gd name="connsiteX19" fmla="*/ 1825237 w 3774375"/>
              <a:gd name="connsiteY19" fmla="*/ 308491 h 1009166"/>
              <a:gd name="connsiteX20" fmla="*/ 1825250 w 3774375"/>
              <a:gd name="connsiteY20" fmla="*/ 277707 h 100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774375" h="1009166">
                <a:moveTo>
                  <a:pt x="831015" y="116544"/>
                </a:moveTo>
                <a:lnTo>
                  <a:pt x="1072217" y="244852"/>
                </a:lnTo>
                <a:lnTo>
                  <a:pt x="1217833" y="326539"/>
                </a:lnTo>
                <a:lnTo>
                  <a:pt x="902149" y="678160"/>
                </a:lnTo>
                <a:lnTo>
                  <a:pt x="868850" y="684029"/>
                </a:lnTo>
                <a:cubicBezTo>
                  <a:pt x="540682" y="751522"/>
                  <a:pt x="265436" y="847874"/>
                  <a:pt x="70629" y="963312"/>
                </a:cubicBezTo>
                <a:lnTo>
                  <a:pt x="0" y="1009166"/>
                </a:lnTo>
                <a:lnTo>
                  <a:pt x="0" y="452349"/>
                </a:lnTo>
                <a:lnTo>
                  <a:pt x="5599" y="447845"/>
                </a:lnTo>
                <a:cubicBezTo>
                  <a:pt x="194400" y="313180"/>
                  <a:pt x="472913" y="200139"/>
                  <a:pt x="810059" y="120763"/>
                </a:cubicBezTo>
                <a:close/>
                <a:moveTo>
                  <a:pt x="2162648" y="0"/>
                </a:moveTo>
                <a:lnTo>
                  <a:pt x="2222361" y="1313"/>
                </a:lnTo>
                <a:cubicBezTo>
                  <a:pt x="2810494" y="27366"/>
                  <a:pt x="3329108" y="142076"/>
                  <a:pt x="3686971" y="310095"/>
                </a:cubicBezTo>
                <a:lnTo>
                  <a:pt x="3774375" y="355384"/>
                </a:lnTo>
                <a:lnTo>
                  <a:pt x="3774375" y="900647"/>
                </a:lnTo>
                <a:lnTo>
                  <a:pt x="3705258" y="866118"/>
                </a:lnTo>
                <a:cubicBezTo>
                  <a:pt x="3347395" y="712101"/>
                  <a:pt x="2828781" y="606949"/>
                  <a:pt x="2240648" y="583068"/>
                </a:cubicBezTo>
                <a:lnTo>
                  <a:pt x="2187431" y="581994"/>
                </a:lnTo>
                <a:lnTo>
                  <a:pt x="1829036" y="312439"/>
                </a:lnTo>
                <a:lnTo>
                  <a:pt x="1825237" y="308491"/>
                </a:lnTo>
                <a:lnTo>
                  <a:pt x="1825250" y="277707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>
              <a:buNone/>
              <a:defRPr sz="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x</a:t>
            </a:r>
          </a:p>
        </p:txBody>
      </p:sp>
      <p:sp>
        <p:nvSpPr>
          <p:cNvPr id="32" name="IFXSHAPE"/>
          <p:cNvSpPr>
            <a:spLocks noGrp="1" noChangeAspect="1"/>
          </p:cNvSpPr>
          <p:nvPr>
            <p:ph type="pic" sz="quarter" idx="36" hasCustomPrompt="1"/>
          </p:nvPr>
        </p:nvSpPr>
        <p:spPr>
          <a:xfrm>
            <a:off x="368990" y="1912699"/>
            <a:ext cx="3122749" cy="706628"/>
          </a:xfrm>
          <a:custGeom>
            <a:avLst/>
            <a:gdLst>
              <a:gd name="connsiteX0" fmla="*/ 927235 w 3774375"/>
              <a:gd name="connsiteY0" fmla="*/ 64349 h 942171"/>
              <a:gd name="connsiteX1" fmla="*/ 1334192 w 3774375"/>
              <a:gd name="connsiteY1" fmla="*/ 330873 h 942171"/>
              <a:gd name="connsiteX2" fmla="*/ 1334116 w 3774375"/>
              <a:gd name="connsiteY2" fmla="*/ 331699 h 942171"/>
              <a:gd name="connsiteX3" fmla="*/ 965914 w 3774375"/>
              <a:gd name="connsiteY3" fmla="*/ 673518 h 942171"/>
              <a:gd name="connsiteX4" fmla="*/ 927549 w 3774375"/>
              <a:gd name="connsiteY4" fmla="*/ 678505 h 942171"/>
              <a:gd name="connsiteX5" fmla="*/ 151908 w 3774375"/>
              <a:gd name="connsiteY5" fmla="*/ 872373 h 942171"/>
              <a:gd name="connsiteX6" fmla="*/ 0 w 3774375"/>
              <a:gd name="connsiteY6" fmla="*/ 942171 h 942171"/>
              <a:gd name="connsiteX7" fmla="*/ 0 w 3774375"/>
              <a:gd name="connsiteY7" fmla="*/ 345533 h 942171"/>
              <a:gd name="connsiteX8" fmla="*/ 5599 w 3774375"/>
              <a:gd name="connsiteY8" fmla="*/ 341968 h 942171"/>
              <a:gd name="connsiteX9" fmla="*/ 810059 w 3774375"/>
              <a:gd name="connsiteY9" fmla="*/ 83028 h 942171"/>
              <a:gd name="connsiteX10" fmla="*/ 2441105 w 3774375"/>
              <a:gd name="connsiteY10" fmla="*/ 0 h 942171"/>
              <a:gd name="connsiteX11" fmla="*/ 2469896 w 3774375"/>
              <a:gd name="connsiteY11" fmla="*/ 1518 h 942171"/>
              <a:gd name="connsiteX12" fmla="*/ 3686971 w 3774375"/>
              <a:gd name="connsiteY12" fmla="*/ 232916 h 942171"/>
              <a:gd name="connsiteX13" fmla="*/ 3774375 w 3774375"/>
              <a:gd name="connsiteY13" fmla="*/ 268770 h 942171"/>
              <a:gd name="connsiteX14" fmla="*/ 3774375 w 3774375"/>
              <a:gd name="connsiteY14" fmla="*/ 880142 h 942171"/>
              <a:gd name="connsiteX15" fmla="*/ 3757466 w 3774375"/>
              <a:gd name="connsiteY15" fmla="*/ 872373 h 942171"/>
              <a:gd name="connsiteX16" fmla="*/ 2491886 w 3774375"/>
              <a:gd name="connsiteY16" fmla="*/ 624744 h 942171"/>
              <a:gd name="connsiteX17" fmla="*/ 2351948 w 3774375"/>
              <a:gd name="connsiteY17" fmla="*/ 617260 h 942171"/>
              <a:gd name="connsiteX18" fmla="*/ 2022441 w 3774375"/>
              <a:gd name="connsiteY18" fmla="*/ 285023 h 942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774375" h="942171">
                <a:moveTo>
                  <a:pt x="927235" y="64349"/>
                </a:moveTo>
                <a:lnTo>
                  <a:pt x="1334192" y="330873"/>
                </a:lnTo>
                <a:lnTo>
                  <a:pt x="1334116" y="331699"/>
                </a:lnTo>
                <a:lnTo>
                  <a:pt x="965914" y="673518"/>
                </a:lnTo>
                <a:lnTo>
                  <a:pt x="927549" y="678505"/>
                </a:lnTo>
                <a:cubicBezTo>
                  <a:pt x="620146" y="724949"/>
                  <a:pt x="354658" y="791588"/>
                  <a:pt x="151908" y="872373"/>
                </a:cubicBezTo>
                <a:lnTo>
                  <a:pt x="0" y="942171"/>
                </a:lnTo>
                <a:lnTo>
                  <a:pt x="0" y="345533"/>
                </a:lnTo>
                <a:lnTo>
                  <a:pt x="5599" y="341968"/>
                </a:lnTo>
                <a:cubicBezTo>
                  <a:pt x="194400" y="235358"/>
                  <a:pt x="472913" y="145867"/>
                  <a:pt x="810059" y="83028"/>
                </a:cubicBezTo>
                <a:close/>
                <a:moveTo>
                  <a:pt x="2441105" y="0"/>
                </a:moveTo>
                <a:lnTo>
                  <a:pt x="2469896" y="1518"/>
                </a:lnTo>
                <a:cubicBezTo>
                  <a:pt x="2955389" y="35896"/>
                  <a:pt x="3380231" y="118903"/>
                  <a:pt x="3686971" y="232916"/>
                </a:cubicBezTo>
                <a:lnTo>
                  <a:pt x="3774375" y="268770"/>
                </a:lnTo>
                <a:lnTo>
                  <a:pt x="3774375" y="880142"/>
                </a:lnTo>
                <a:lnTo>
                  <a:pt x="3757466" y="872373"/>
                </a:lnTo>
                <a:cubicBezTo>
                  <a:pt x="3453341" y="751196"/>
                  <a:pt x="3008057" y="661846"/>
                  <a:pt x="2491886" y="624744"/>
                </a:cubicBezTo>
                <a:lnTo>
                  <a:pt x="2351948" y="617260"/>
                </a:lnTo>
                <a:lnTo>
                  <a:pt x="2022441" y="285023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X</a:t>
            </a:r>
          </a:p>
        </p:txBody>
      </p:sp>
      <p:sp>
        <p:nvSpPr>
          <p:cNvPr id="33" name="IFXSHAPE"/>
          <p:cNvSpPr>
            <a:spLocks noGrp="1" noChangeAspect="1"/>
          </p:cNvSpPr>
          <p:nvPr>
            <p:ph type="pic" sz="quarter" idx="31" hasCustomPrompt="1"/>
          </p:nvPr>
        </p:nvSpPr>
        <p:spPr>
          <a:xfrm>
            <a:off x="368989" y="3214149"/>
            <a:ext cx="3122749" cy="695322"/>
          </a:xfrm>
          <a:custGeom>
            <a:avLst/>
            <a:gdLst>
              <a:gd name="connsiteX0" fmla="*/ 0 w 3774375"/>
              <a:gd name="connsiteY0" fmla="*/ 32771 h 927096"/>
              <a:gd name="connsiteX1" fmla="*/ 38918 w 3774375"/>
              <a:gd name="connsiteY1" fmla="*/ 49589 h 927096"/>
              <a:gd name="connsiteX2" fmla="*/ 1574590 w 3774375"/>
              <a:gd name="connsiteY2" fmla="*/ 296779 h 927096"/>
              <a:gd name="connsiteX3" fmla="*/ 1660211 w 3774375"/>
              <a:gd name="connsiteY3" fmla="*/ 298200 h 927096"/>
              <a:gd name="connsiteX4" fmla="*/ 2016235 w 3774375"/>
              <a:gd name="connsiteY4" fmla="*/ 595524 h 927096"/>
              <a:gd name="connsiteX5" fmla="*/ 2016120 w 3774375"/>
              <a:gd name="connsiteY5" fmla="*/ 629088 h 927096"/>
              <a:gd name="connsiteX6" fmla="*/ 1654607 w 3774375"/>
              <a:gd name="connsiteY6" fmla="*/ 927096 h 927096"/>
              <a:gd name="connsiteX7" fmla="*/ 1592146 w 3774375"/>
              <a:gd name="connsiteY7" fmla="*/ 926070 h 927096"/>
              <a:gd name="connsiteX8" fmla="*/ 121386 w 3774375"/>
              <a:gd name="connsiteY8" fmla="*/ 694484 h 927096"/>
              <a:gd name="connsiteX9" fmla="*/ 0 w 3774375"/>
              <a:gd name="connsiteY9" fmla="*/ 647508 h 927096"/>
              <a:gd name="connsiteX10" fmla="*/ 3774375 w 3774375"/>
              <a:gd name="connsiteY10" fmla="*/ 0 h 927096"/>
              <a:gd name="connsiteX11" fmla="*/ 3774375 w 3774375"/>
              <a:gd name="connsiteY11" fmla="*/ 612056 h 927096"/>
              <a:gd name="connsiteX12" fmla="*/ 3706057 w 3774375"/>
              <a:gd name="connsiteY12" fmla="*/ 644598 h 927096"/>
              <a:gd name="connsiteX13" fmla="*/ 3145520 w 3774375"/>
              <a:gd name="connsiteY13" fmla="*/ 810743 h 927096"/>
              <a:gd name="connsiteX14" fmla="*/ 3004310 w 3774375"/>
              <a:gd name="connsiteY14" fmla="*/ 836246 h 927096"/>
              <a:gd name="connsiteX15" fmla="*/ 2621288 w 3774375"/>
              <a:gd name="connsiteY15" fmla="*/ 605594 h 927096"/>
              <a:gd name="connsiteX16" fmla="*/ 2621291 w 3774375"/>
              <a:gd name="connsiteY16" fmla="*/ 604720 h 927096"/>
              <a:gd name="connsiteX17" fmla="*/ 2964622 w 3774375"/>
              <a:gd name="connsiteY17" fmla="*/ 217155 h 927096"/>
              <a:gd name="connsiteX18" fmla="*/ 3309581 w 3774375"/>
              <a:gd name="connsiteY18" fmla="*/ 153300 h 927096"/>
              <a:gd name="connsiteX19" fmla="*/ 3659620 w 3774375"/>
              <a:gd name="connsiteY19" fmla="*/ 49589 h 92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774375" h="927096">
                <a:moveTo>
                  <a:pt x="0" y="32771"/>
                </a:moveTo>
                <a:lnTo>
                  <a:pt x="38918" y="49589"/>
                </a:lnTo>
                <a:cubicBezTo>
                  <a:pt x="395221" y="183108"/>
                  <a:pt x="944464" y="275714"/>
                  <a:pt x="1574590" y="296779"/>
                </a:cubicBezTo>
                <a:lnTo>
                  <a:pt x="1660211" y="298200"/>
                </a:lnTo>
                <a:lnTo>
                  <a:pt x="2016235" y="595524"/>
                </a:lnTo>
                <a:lnTo>
                  <a:pt x="2016120" y="629088"/>
                </a:lnTo>
                <a:lnTo>
                  <a:pt x="1654607" y="927096"/>
                </a:lnTo>
                <a:lnTo>
                  <a:pt x="1592146" y="926070"/>
                </a:lnTo>
                <a:cubicBezTo>
                  <a:pt x="1001543" y="906531"/>
                  <a:pt x="480752" y="820498"/>
                  <a:pt x="121386" y="694484"/>
                </a:cubicBezTo>
                <a:lnTo>
                  <a:pt x="0" y="647508"/>
                </a:lnTo>
                <a:close/>
                <a:moveTo>
                  <a:pt x="3774375" y="0"/>
                </a:moveTo>
                <a:lnTo>
                  <a:pt x="3774375" y="612056"/>
                </a:lnTo>
                <a:lnTo>
                  <a:pt x="3706057" y="644598"/>
                </a:lnTo>
                <a:cubicBezTo>
                  <a:pt x="3555156" y="709237"/>
                  <a:pt x="3365013" y="765572"/>
                  <a:pt x="3145520" y="810743"/>
                </a:cubicBezTo>
                <a:lnTo>
                  <a:pt x="3004310" y="836246"/>
                </a:lnTo>
                <a:lnTo>
                  <a:pt x="2621288" y="605594"/>
                </a:lnTo>
                <a:lnTo>
                  <a:pt x="2621291" y="604720"/>
                </a:lnTo>
                <a:lnTo>
                  <a:pt x="2964622" y="217155"/>
                </a:lnTo>
                <a:lnTo>
                  <a:pt x="3309581" y="153300"/>
                </a:lnTo>
                <a:cubicBezTo>
                  <a:pt x="3440268" y="122546"/>
                  <a:pt x="3557819" y="87738"/>
                  <a:pt x="3659620" y="4958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x</a:t>
            </a:r>
          </a:p>
        </p:txBody>
      </p:sp>
      <p:sp>
        <p:nvSpPr>
          <p:cNvPr id="34" name="IFXSHAPE"/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1530057" y="1956641"/>
            <a:ext cx="476774" cy="377429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effectLst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35" name="IFXSHAPE"/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1754603" y="2723074"/>
            <a:ext cx="575995" cy="377429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tx2"/>
                </a:solidFill>
                <a:effectLst/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36" name="IFXSHAPE"/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2044784" y="3477715"/>
            <a:ext cx="476774" cy="377429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effectLst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37" name="IFXSHAPE"/>
          <p:cNvSpPr>
            <a:spLocks noGrp="1" noChangeAspect="1"/>
          </p:cNvSpPr>
          <p:nvPr>
            <p:ph type="body" sz="quarter" idx="18" hasCustomPrompt="1"/>
          </p:nvPr>
        </p:nvSpPr>
        <p:spPr>
          <a:xfrm>
            <a:off x="2277045" y="4081930"/>
            <a:ext cx="476774" cy="377429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effectLst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3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03767321"/>
      </p:ext>
    </p:extLst>
  </p:cSld>
  <p:clrMapOvr>
    <a:masterClrMapping/>
  </p:clrMapOvr>
  <p:hf hdr="0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-Inhalte_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3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09EBC0F3-1451-4F9F-93E7-65F3E9CC892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9"/>
          </p:nvPr>
        </p:nvSpPr>
        <p:spPr>
          <a:xfrm>
            <a:off x="406539" y="2085750"/>
            <a:ext cx="1404183" cy="2430291"/>
          </a:xfrm>
          <a:solidFill>
            <a:schemeClr val="bg2">
              <a:lumMod val="20000"/>
              <a:lumOff val="80000"/>
            </a:schemeClr>
          </a:solidFill>
          <a:ln w="28575">
            <a:solidFill>
              <a:schemeClr val="bg1"/>
            </a:solidFill>
          </a:ln>
        </p:spPr>
        <p:txBody>
          <a:bodyPr lIns="54000" tIns="1440000" rIns="54000"/>
          <a:lstStyle>
            <a:lvl1pPr marL="200025" indent="-200025">
              <a:buClr>
                <a:schemeClr val="tx2"/>
              </a:buClr>
              <a:defRPr lang="de-DE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marL="200025" lvl="0" indent="-200025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12" name="IFXSHAPE"/>
          <p:cNvSpPr>
            <a:spLocks noGrp="1" noChangeAspect="1"/>
          </p:cNvSpPr>
          <p:nvPr>
            <p:ph type="pic" sz="quarter" idx="24"/>
          </p:nvPr>
        </p:nvSpPr>
        <p:spPr bwMode="auto">
          <a:xfrm>
            <a:off x="380245" y="1333424"/>
            <a:ext cx="1458190" cy="1839785"/>
          </a:xfrm>
          <a:custGeom>
            <a:avLst/>
            <a:gdLst>
              <a:gd name="connsiteX0" fmla="*/ 1542533 w 2116451"/>
              <a:gd name="connsiteY0" fmla="*/ 2461968 h 2112570"/>
              <a:gd name="connsiteX1" fmla="*/ 1205105 w 2116451"/>
              <a:gd name="connsiteY1" fmla="*/ 2102346 h 2112570"/>
              <a:gd name="connsiteX2" fmla="*/ 29344 w 2116451"/>
              <a:gd name="connsiteY2" fmla="*/ 1303308 h 2112570"/>
              <a:gd name="connsiteX3" fmla="*/ 714122 w 2116451"/>
              <a:gd name="connsiteY3" fmla="*/ 57404 h 2112570"/>
              <a:gd name="connsiteX4" fmla="*/ 2020743 w 2116451"/>
              <a:gd name="connsiteY4" fmla="*/ 617316 h 2112570"/>
              <a:gd name="connsiteX5" fmla="*/ 1586991 w 2116451"/>
              <a:gd name="connsiteY5" fmla="*/ 1971256 h 2112570"/>
              <a:gd name="connsiteX6" fmla="*/ 1542533 w 2116451"/>
              <a:gd name="connsiteY6" fmla="*/ 2461968 h 2112570"/>
              <a:gd name="connsiteX0" fmla="*/ 1215048 w 2116790"/>
              <a:gd name="connsiteY0" fmla="*/ 2637422 h 2637422"/>
              <a:gd name="connsiteX1" fmla="*/ 1205280 w 2116790"/>
              <a:gd name="connsiteY1" fmla="*/ 2102540 h 2637422"/>
              <a:gd name="connsiteX2" fmla="*/ 29519 w 2116790"/>
              <a:gd name="connsiteY2" fmla="*/ 1303502 h 2637422"/>
              <a:gd name="connsiteX3" fmla="*/ 714297 w 2116790"/>
              <a:gd name="connsiteY3" fmla="*/ 57598 h 2637422"/>
              <a:gd name="connsiteX4" fmla="*/ 2020918 w 2116790"/>
              <a:gd name="connsiteY4" fmla="*/ 617510 h 2637422"/>
              <a:gd name="connsiteX5" fmla="*/ 1587166 w 2116790"/>
              <a:gd name="connsiteY5" fmla="*/ 1971450 h 2637422"/>
              <a:gd name="connsiteX6" fmla="*/ 1215048 w 2116790"/>
              <a:gd name="connsiteY6" fmla="*/ 2637422 h 2637422"/>
              <a:gd name="connsiteX0" fmla="*/ 1215048 w 2124875"/>
              <a:gd name="connsiteY0" fmla="*/ 2637422 h 2637422"/>
              <a:gd name="connsiteX1" fmla="*/ 1205280 w 2124875"/>
              <a:gd name="connsiteY1" fmla="*/ 2102540 h 2637422"/>
              <a:gd name="connsiteX2" fmla="*/ 29519 w 2124875"/>
              <a:gd name="connsiteY2" fmla="*/ 1303502 h 2637422"/>
              <a:gd name="connsiteX3" fmla="*/ 714297 w 2124875"/>
              <a:gd name="connsiteY3" fmla="*/ 57598 h 2637422"/>
              <a:gd name="connsiteX4" fmla="*/ 2020918 w 2124875"/>
              <a:gd name="connsiteY4" fmla="*/ 617510 h 2637422"/>
              <a:gd name="connsiteX5" fmla="*/ 1625266 w 2124875"/>
              <a:gd name="connsiteY5" fmla="*/ 2009550 h 2637422"/>
              <a:gd name="connsiteX6" fmla="*/ 1215048 w 2124875"/>
              <a:gd name="connsiteY6" fmla="*/ 2637422 h 2637422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15048 w 2124875"/>
              <a:gd name="connsiteY0" fmla="*/ 2673140 h 2673140"/>
              <a:gd name="connsiteX1" fmla="*/ 1205280 w 2124875"/>
              <a:gd name="connsiteY1" fmla="*/ 2102540 h 2673140"/>
              <a:gd name="connsiteX2" fmla="*/ 29519 w 2124875"/>
              <a:gd name="connsiteY2" fmla="*/ 1303502 h 2673140"/>
              <a:gd name="connsiteX3" fmla="*/ 714297 w 2124875"/>
              <a:gd name="connsiteY3" fmla="*/ 57598 h 2673140"/>
              <a:gd name="connsiteX4" fmla="*/ 2020918 w 2124875"/>
              <a:gd name="connsiteY4" fmla="*/ 617510 h 2673140"/>
              <a:gd name="connsiteX5" fmla="*/ 1625266 w 2124875"/>
              <a:gd name="connsiteY5" fmla="*/ 2009550 h 2673140"/>
              <a:gd name="connsiteX6" fmla="*/ 1215048 w 2124875"/>
              <a:gd name="connsiteY6" fmla="*/ 2673140 h 2673140"/>
              <a:gd name="connsiteX0" fmla="*/ 1215048 w 2131652"/>
              <a:gd name="connsiteY0" fmla="*/ 2673140 h 2673140"/>
              <a:gd name="connsiteX1" fmla="*/ 1205280 w 2131652"/>
              <a:gd name="connsiteY1" fmla="*/ 2102540 h 2673140"/>
              <a:gd name="connsiteX2" fmla="*/ 29519 w 2131652"/>
              <a:gd name="connsiteY2" fmla="*/ 1303502 h 2673140"/>
              <a:gd name="connsiteX3" fmla="*/ 714297 w 2131652"/>
              <a:gd name="connsiteY3" fmla="*/ 57598 h 2673140"/>
              <a:gd name="connsiteX4" fmla="*/ 2020918 w 2131652"/>
              <a:gd name="connsiteY4" fmla="*/ 617510 h 2673140"/>
              <a:gd name="connsiteX5" fmla="*/ 1653841 w 2131652"/>
              <a:gd name="connsiteY5" fmla="*/ 2023837 h 2673140"/>
              <a:gd name="connsiteX6" fmla="*/ 1215048 w 2131652"/>
              <a:gd name="connsiteY6" fmla="*/ 2673140 h 2673140"/>
              <a:gd name="connsiteX0" fmla="*/ 1215048 w 2118417"/>
              <a:gd name="connsiteY0" fmla="*/ 2673140 h 2673140"/>
              <a:gd name="connsiteX1" fmla="*/ 1205280 w 2118417"/>
              <a:gd name="connsiteY1" fmla="*/ 2102540 h 2673140"/>
              <a:gd name="connsiteX2" fmla="*/ 29519 w 2118417"/>
              <a:gd name="connsiteY2" fmla="*/ 1303502 h 2673140"/>
              <a:gd name="connsiteX3" fmla="*/ 714297 w 2118417"/>
              <a:gd name="connsiteY3" fmla="*/ 57598 h 2673140"/>
              <a:gd name="connsiteX4" fmla="*/ 2020918 w 2118417"/>
              <a:gd name="connsiteY4" fmla="*/ 617510 h 2673140"/>
              <a:gd name="connsiteX5" fmla="*/ 1653841 w 2118417"/>
              <a:gd name="connsiteY5" fmla="*/ 2023837 h 2673140"/>
              <a:gd name="connsiteX6" fmla="*/ 1215048 w 2118417"/>
              <a:gd name="connsiteY6" fmla="*/ 2673140 h 267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18417" h="2673140">
                <a:moveTo>
                  <a:pt x="1215048" y="2673140"/>
                </a:moveTo>
                <a:cubicBezTo>
                  <a:pt x="1214491" y="2486591"/>
                  <a:pt x="1210600" y="2274802"/>
                  <a:pt x="1205280" y="2102540"/>
                </a:cubicBezTo>
                <a:cubicBezTo>
                  <a:pt x="665725" y="2178022"/>
                  <a:pt x="156932" y="1832250"/>
                  <a:pt x="29519" y="1303502"/>
                </a:cubicBezTo>
                <a:cubicBezTo>
                  <a:pt x="-98051" y="774103"/>
                  <a:pt x="198444" y="234653"/>
                  <a:pt x="714297" y="57598"/>
                </a:cubicBezTo>
                <a:cubicBezTo>
                  <a:pt x="1229291" y="-119162"/>
                  <a:pt x="1794598" y="123083"/>
                  <a:pt x="2020918" y="617510"/>
                </a:cubicBezTo>
                <a:cubicBezTo>
                  <a:pt x="2247701" y="1112948"/>
                  <a:pt x="2059863" y="1649272"/>
                  <a:pt x="1653841" y="2023837"/>
                </a:cubicBezTo>
                <a:lnTo>
                  <a:pt x="1215048" y="2673140"/>
                </a:lnTo>
                <a:close/>
              </a:path>
            </a:pathLst>
          </a:custGeom>
          <a:solidFill>
            <a:schemeClr val="accent6"/>
          </a:solidFill>
          <a:ln w="28575">
            <a:solidFill>
              <a:schemeClr val="bg1"/>
            </a:solidFill>
          </a:ln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IFXSHAPE"/>
          <p:cNvSpPr>
            <a:spLocks noGrp="1"/>
          </p:cNvSpPr>
          <p:nvPr>
            <p:ph type="body" sz="quarter" idx="27"/>
          </p:nvPr>
        </p:nvSpPr>
        <p:spPr>
          <a:xfrm>
            <a:off x="5566336" y="2082254"/>
            <a:ext cx="1404183" cy="2430291"/>
          </a:xfrm>
          <a:solidFill>
            <a:schemeClr val="bg2">
              <a:lumMod val="20000"/>
              <a:lumOff val="80000"/>
            </a:schemeClr>
          </a:solidFill>
          <a:ln w="28575">
            <a:solidFill>
              <a:schemeClr val="bg1"/>
            </a:solidFill>
          </a:ln>
        </p:spPr>
        <p:txBody>
          <a:bodyPr lIns="54000" tIns="1440000" rIns="54000"/>
          <a:lstStyle>
            <a:lvl1pPr marL="270000" indent="-270000">
              <a:defRPr lang="de-DE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marL="200025" lvl="0" indent="-200025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14" name="IFXSHAPE"/>
          <p:cNvSpPr>
            <a:spLocks noGrp="1" noChangeAspect="1"/>
          </p:cNvSpPr>
          <p:nvPr>
            <p:ph type="pic" sz="quarter" idx="26"/>
          </p:nvPr>
        </p:nvSpPr>
        <p:spPr bwMode="auto">
          <a:xfrm>
            <a:off x="5540042" y="1329928"/>
            <a:ext cx="1458190" cy="1839785"/>
          </a:xfrm>
          <a:custGeom>
            <a:avLst/>
            <a:gdLst>
              <a:gd name="connsiteX0" fmla="*/ 1542533 w 2116451"/>
              <a:gd name="connsiteY0" fmla="*/ 2461968 h 2112570"/>
              <a:gd name="connsiteX1" fmla="*/ 1205105 w 2116451"/>
              <a:gd name="connsiteY1" fmla="*/ 2102346 h 2112570"/>
              <a:gd name="connsiteX2" fmla="*/ 29344 w 2116451"/>
              <a:gd name="connsiteY2" fmla="*/ 1303308 h 2112570"/>
              <a:gd name="connsiteX3" fmla="*/ 714122 w 2116451"/>
              <a:gd name="connsiteY3" fmla="*/ 57404 h 2112570"/>
              <a:gd name="connsiteX4" fmla="*/ 2020743 w 2116451"/>
              <a:gd name="connsiteY4" fmla="*/ 617316 h 2112570"/>
              <a:gd name="connsiteX5" fmla="*/ 1586991 w 2116451"/>
              <a:gd name="connsiteY5" fmla="*/ 1971256 h 2112570"/>
              <a:gd name="connsiteX6" fmla="*/ 1542533 w 2116451"/>
              <a:gd name="connsiteY6" fmla="*/ 2461968 h 2112570"/>
              <a:gd name="connsiteX0" fmla="*/ 1215048 w 2116790"/>
              <a:gd name="connsiteY0" fmla="*/ 2637422 h 2637422"/>
              <a:gd name="connsiteX1" fmla="*/ 1205280 w 2116790"/>
              <a:gd name="connsiteY1" fmla="*/ 2102540 h 2637422"/>
              <a:gd name="connsiteX2" fmla="*/ 29519 w 2116790"/>
              <a:gd name="connsiteY2" fmla="*/ 1303502 h 2637422"/>
              <a:gd name="connsiteX3" fmla="*/ 714297 w 2116790"/>
              <a:gd name="connsiteY3" fmla="*/ 57598 h 2637422"/>
              <a:gd name="connsiteX4" fmla="*/ 2020918 w 2116790"/>
              <a:gd name="connsiteY4" fmla="*/ 617510 h 2637422"/>
              <a:gd name="connsiteX5" fmla="*/ 1587166 w 2116790"/>
              <a:gd name="connsiteY5" fmla="*/ 1971450 h 2637422"/>
              <a:gd name="connsiteX6" fmla="*/ 1215048 w 2116790"/>
              <a:gd name="connsiteY6" fmla="*/ 2637422 h 2637422"/>
              <a:gd name="connsiteX0" fmla="*/ 1215048 w 2124875"/>
              <a:gd name="connsiteY0" fmla="*/ 2637422 h 2637422"/>
              <a:gd name="connsiteX1" fmla="*/ 1205280 w 2124875"/>
              <a:gd name="connsiteY1" fmla="*/ 2102540 h 2637422"/>
              <a:gd name="connsiteX2" fmla="*/ 29519 w 2124875"/>
              <a:gd name="connsiteY2" fmla="*/ 1303502 h 2637422"/>
              <a:gd name="connsiteX3" fmla="*/ 714297 w 2124875"/>
              <a:gd name="connsiteY3" fmla="*/ 57598 h 2637422"/>
              <a:gd name="connsiteX4" fmla="*/ 2020918 w 2124875"/>
              <a:gd name="connsiteY4" fmla="*/ 617510 h 2637422"/>
              <a:gd name="connsiteX5" fmla="*/ 1625266 w 2124875"/>
              <a:gd name="connsiteY5" fmla="*/ 2009550 h 2637422"/>
              <a:gd name="connsiteX6" fmla="*/ 1215048 w 2124875"/>
              <a:gd name="connsiteY6" fmla="*/ 2637422 h 2637422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15048 w 2124875"/>
              <a:gd name="connsiteY0" fmla="*/ 2673140 h 2673140"/>
              <a:gd name="connsiteX1" fmla="*/ 1205280 w 2124875"/>
              <a:gd name="connsiteY1" fmla="*/ 2102540 h 2673140"/>
              <a:gd name="connsiteX2" fmla="*/ 29519 w 2124875"/>
              <a:gd name="connsiteY2" fmla="*/ 1303502 h 2673140"/>
              <a:gd name="connsiteX3" fmla="*/ 714297 w 2124875"/>
              <a:gd name="connsiteY3" fmla="*/ 57598 h 2673140"/>
              <a:gd name="connsiteX4" fmla="*/ 2020918 w 2124875"/>
              <a:gd name="connsiteY4" fmla="*/ 617510 h 2673140"/>
              <a:gd name="connsiteX5" fmla="*/ 1625266 w 2124875"/>
              <a:gd name="connsiteY5" fmla="*/ 2009550 h 2673140"/>
              <a:gd name="connsiteX6" fmla="*/ 1215048 w 2124875"/>
              <a:gd name="connsiteY6" fmla="*/ 2673140 h 2673140"/>
              <a:gd name="connsiteX0" fmla="*/ 1215048 w 2131652"/>
              <a:gd name="connsiteY0" fmla="*/ 2673140 h 2673140"/>
              <a:gd name="connsiteX1" fmla="*/ 1205280 w 2131652"/>
              <a:gd name="connsiteY1" fmla="*/ 2102540 h 2673140"/>
              <a:gd name="connsiteX2" fmla="*/ 29519 w 2131652"/>
              <a:gd name="connsiteY2" fmla="*/ 1303502 h 2673140"/>
              <a:gd name="connsiteX3" fmla="*/ 714297 w 2131652"/>
              <a:gd name="connsiteY3" fmla="*/ 57598 h 2673140"/>
              <a:gd name="connsiteX4" fmla="*/ 2020918 w 2131652"/>
              <a:gd name="connsiteY4" fmla="*/ 617510 h 2673140"/>
              <a:gd name="connsiteX5" fmla="*/ 1653841 w 2131652"/>
              <a:gd name="connsiteY5" fmla="*/ 2023837 h 2673140"/>
              <a:gd name="connsiteX6" fmla="*/ 1215048 w 2131652"/>
              <a:gd name="connsiteY6" fmla="*/ 2673140 h 2673140"/>
              <a:gd name="connsiteX0" fmla="*/ 1215048 w 2118417"/>
              <a:gd name="connsiteY0" fmla="*/ 2673140 h 2673140"/>
              <a:gd name="connsiteX1" fmla="*/ 1205280 w 2118417"/>
              <a:gd name="connsiteY1" fmla="*/ 2102540 h 2673140"/>
              <a:gd name="connsiteX2" fmla="*/ 29519 w 2118417"/>
              <a:gd name="connsiteY2" fmla="*/ 1303502 h 2673140"/>
              <a:gd name="connsiteX3" fmla="*/ 714297 w 2118417"/>
              <a:gd name="connsiteY3" fmla="*/ 57598 h 2673140"/>
              <a:gd name="connsiteX4" fmla="*/ 2020918 w 2118417"/>
              <a:gd name="connsiteY4" fmla="*/ 617510 h 2673140"/>
              <a:gd name="connsiteX5" fmla="*/ 1653841 w 2118417"/>
              <a:gd name="connsiteY5" fmla="*/ 2023837 h 2673140"/>
              <a:gd name="connsiteX6" fmla="*/ 1215048 w 2118417"/>
              <a:gd name="connsiteY6" fmla="*/ 2673140 h 267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18417" h="2673140">
                <a:moveTo>
                  <a:pt x="1215048" y="2673140"/>
                </a:moveTo>
                <a:cubicBezTo>
                  <a:pt x="1214491" y="2486591"/>
                  <a:pt x="1210600" y="2274802"/>
                  <a:pt x="1205280" y="2102540"/>
                </a:cubicBezTo>
                <a:cubicBezTo>
                  <a:pt x="665725" y="2178022"/>
                  <a:pt x="156932" y="1832250"/>
                  <a:pt x="29519" y="1303502"/>
                </a:cubicBezTo>
                <a:cubicBezTo>
                  <a:pt x="-98051" y="774103"/>
                  <a:pt x="198444" y="234653"/>
                  <a:pt x="714297" y="57598"/>
                </a:cubicBezTo>
                <a:cubicBezTo>
                  <a:pt x="1229291" y="-119162"/>
                  <a:pt x="1794598" y="123083"/>
                  <a:pt x="2020918" y="617510"/>
                </a:cubicBezTo>
                <a:cubicBezTo>
                  <a:pt x="2247701" y="1112948"/>
                  <a:pt x="2059863" y="1649272"/>
                  <a:pt x="1653841" y="2023837"/>
                </a:cubicBezTo>
                <a:lnTo>
                  <a:pt x="1215048" y="2673140"/>
                </a:lnTo>
                <a:close/>
              </a:path>
            </a:pathLst>
          </a:custGeom>
          <a:solidFill>
            <a:schemeClr val="accent6"/>
          </a:solidFill>
          <a:ln w="28575">
            <a:solidFill>
              <a:schemeClr val="bg1"/>
            </a:solidFill>
          </a:ln>
          <a:effectLst/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28"/>
          </p:nvPr>
        </p:nvSpPr>
        <p:spPr>
          <a:xfrm>
            <a:off x="3784736" y="2085750"/>
            <a:ext cx="1404183" cy="2430291"/>
          </a:xfrm>
          <a:solidFill>
            <a:schemeClr val="bg2">
              <a:lumMod val="20000"/>
              <a:lumOff val="80000"/>
            </a:schemeClr>
          </a:solidFill>
          <a:ln w="28575">
            <a:solidFill>
              <a:schemeClr val="bg1"/>
            </a:solidFill>
          </a:ln>
        </p:spPr>
        <p:txBody>
          <a:bodyPr lIns="54000" tIns="1440000" rIns="54000"/>
          <a:lstStyle>
            <a:lvl1pPr marL="200025" indent="-200025"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IFXSHAPE"/>
          <p:cNvSpPr>
            <a:spLocks noGrp="1" noChangeAspect="1"/>
          </p:cNvSpPr>
          <p:nvPr>
            <p:ph type="pic" sz="quarter" idx="23"/>
          </p:nvPr>
        </p:nvSpPr>
        <p:spPr bwMode="auto">
          <a:xfrm>
            <a:off x="3757733" y="1333424"/>
            <a:ext cx="1458190" cy="1839785"/>
          </a:xfrm>
          <a:custGeom>
            <a:avLst/>
            <a:gdLst>
              <a:gd name="connsiteX0" fmla="*/ 1542533 w 2116451"/>
              <a:gd name="connsiteY0" fmla="*/ 2461968 h 2112570"/>
              <a:gd name="connsiteX1" fmla="*/ 1205105 w 2116451"/>
              <a:gd name="connsiteY1" fmla="*/ 2102346 h 2112570"/>
              <a:gd name="connsiteX2" fmla="*/ 29344 w 2116451"/>
              <a:gd name="connsiteY2" fmla="*/ 1303308 h 2112570"/>
              <a:gd name="connsiteX3" fmla="*/ 714122 w 2116451"/>
              <a:gd name="connsiteY3" fmla="*/ 57404 h 2112570"/>
              <a:gd name="connsiteX4" fmla="*/ 2020743 w 2116451"/>
              <a:gd name="connsiteY4" fmla="*/ 617316 h 2112570"/>
              <a:gd name="connsiteX5" fmla="*/ 1586991 w 2116451"/>
              <a:gd name="connsiteY5" fmla="*/ 1971256 h 2112570"/>
              <a:gd name="connsiteX6" fmla="*/ 1542533 w 2116451"/>
              <a:gd name="connsiteY6" fmla="*/ 2461968 h 2112570"/>
              <a:gd name="connsiteX0" fmla="*/ 1215048 w 2116790"/>
              <a:gd name="connsiteY0" fmla="*/ 2637422 h 2637422"/>
              <a:gd name="connsiteX1" fmla="*/ 1205280 w 2116790"/>
              <a:gd name="connsiteY1" fmla="*/ 2102540 h 2637422"/>
              <a:gd name="connsiteX2" fmla="*/ 29519 w 2116790"/>
              <a:gd name="connsiteY2" fmla="*/ 1303502 h 2637422"/>
              <a:gd name="connsiteX3" fmla="*/ 714297 w 2116790"/>
              <a:gd name="connsiteY3" fmla="*/ 57598 h 2637422"/>
              <a:gd name="connsiteX4" fmla="*/ 2020918 w 2116790"/>
              <a:gd name="connsiteY4" fmla="*/ 617510 h 2637422"/>
              <a:gd name="connsiteX5" fmla="*/ 1587166 w 2116790"/>
              <a:gd name="connsiteY5" fmla="*/ 1971450 h 2637422"/>
              <a:gd name="connsiteX6" fmla="*/ 1215048 w 2116790"/>
              <a:gd name="connsiteY6" fmla="*/ 2637422 h 2637422"/>
              <a:gd name="connsiteX0" fmla="*/ 1215048 w 2124875"/>
              <a:gd name="connsiteY0" fmla="*/ 2637422 h 2637422"/>
              <a:gd name="connsiteX1" fmla="*/ 1205280 w 2124875"/>
              <a:gd name="connsiteY1" fmla="*/ 2102540 h 2637422"/>
              <a:gd name="connsiteX2" fmla="*/ 29519 w 2124875"/>
              <a:gd name="connsiteY2" fmla="*/ 1303502 h 2637422"/>
              <a:gd name="connsiteX3" fmla="*/ 714297 w 2124875"/>
              <a:gd name="connsiteY3" fmla="*/ 57598 h 2637422"/>
              <a:gd name="connsiteX4" fmla="*/ 2020918 w 2124875"/>
              <a:gd name="connsiteY4" fmla="*/ 617510 h 2637422"/>
              <a:gd name="connsiteX5" fmla="*/ 1625266 w 2124875"/>
              <a:gd name="connsiteY5" fmla="*/ 2009550 h 2637422"/>
              <a:gd name="connsiteX6" fmla="*/ 1215048 w 2124875"/>
              <a:gd name="connsiteY6" fmla="*/ 2637422 h 2637422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15048 w 2124875"/>
              <a:gd name="connsiteY0" fmla="*/ 2673140 h 2673140"/>
              <a:gd name="connsiteX1" fmla="*/ 1205280 w 2124875"/>
              <a:gd name="connsiteY1" fmla="*/ 2102540 h 2673140"/>
              <a:gd name="connsiteX2" fmla="*/ 29519 w 2124875"/>
              <a:gd name="connsiteY2" fmla="*/ 1303502 h 2673140"/>
              <a:gd name="connsiteX3" fmla="*/ 714297 w 2124875"/>
              <a:gd name="connsiteY3" fmla="*/ 57598 h 2673140"/>
              <a:gd name="connsiteX4" fmla="*/ 2020918 w 2124875"/>
              <a:gd name="connsiteY4" fmla="*/ 617510 h 2673140"/>
              <a:gd name="connsiteX5" fmla="*/ 1625266 w 2124875"/>
              <a:gd name="connsiteY5" fmla="*/ 2009550 h 2673140"/>
              <a:gd name="connsiteX6" fmla="*/ 1215048 w 2124875"/>
              <a:gd name="connsiteY6" fmla="*/ 2673140 h 2673140"/>
              <a:gd name="connsiteX0" fmla="*/ 1215048 w 2131652"/>
              <a:gd name="connsiteY0" fmla="*/ 2673140 h 2673140"/>
              <a:gd name="connsiteX1" fmla="*/ 1205280 w 2131652"/>
              <a:gd name="connsiteY1" fmla="*/ 2102540 h 2673140"/>
              <a:gd name="connsiteX2" fmla="*/ 29519 w 2131652"/>
              <a:gd name="connsiteY2" fmla="*/ 1303502 h 2673140"/>
              <a:gd name="connsiteX3" fmla="*/ 714297 w 2131652"/>
              <a:gd name="connsiteY3" fmla="*/ 57598 h 2673140"/>
              <a:gd name="connsiteX4" fmla="*/ 2020918 w 2131652"/>
              <a:gd name="connsiteY4" fmla="*/ 617510 h 2673140"/>
              <a:gd name="connsiteX5" fmla="*/ 1653841 w 2131652"/>
              <a:gd name="connsiteY5" fmla="*/ 2023837 h 2673140"/>
              <a:gd name="connsiteX6" fmla="*/ 1215048 w 2131652"/>
              <a:gd name="connsiteY6" fmla="*/ 2673140 h 2673140"/>
              <a:gd name="connsiteX0" fmla="*/ 1215048 w 2118417"/>
              <a:gd name="connsiteY0" fmla="*/ 2673140 h 2673140"/>
              <a:gd name="connsiteX1" fmla="*/ 1205280 w 2118417"/>
              <a:gd name="connsiteY1" fmla="*/ 2102540 h 2673140"/>
              <a:gd name="connsiteX2" fmla="*/ 29519 w 2118417"/>
              <a:gd name="connsiteY2" fmla="*/ 1303502 h 2673140"/>
              <a:gd name="connsiteX3" fmla="*/ 714297 w 2118417"/>
              <a:gd name="connsiteY3" fmla="*/ 57598 h 2673140"/>
              <a:gd name="connsiteX4" fmla="*/ 2020918 w 2118417"/>
              <a:gd name="connsiteY4" fmla="*/ 617510 h 2673140"/>
              <a:gd name="connsiteX5" fmla="*/ 1653841 w 2118417"/>
              <a:gd name="connsiteY5" fmla="*/ 2023837 h 2673140"/>
              <a:gd name="connsiteX6" fmla="*/ 1215048 w 2118417"/>
              <a:gd name="connsiteY6" fmla="*/ 2673140 h 267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18417" h="2673140">
                <a:moveTo>
                  <a:pt x="1215048" y="2673140"/>
                </a:moveTo>
                <a:cubicBezTo>
                  <a:pt x="1214491" y="2486591"/>
                  <a:pt x="1210600" y="2274802"/>
                  <a:pt x="1205280" y="2102540"/>
                </a:cubicBezTo>
                <a:cubicBezTo>
                  <a:pt x="665725" y="2178022"/>
                  <a:pt x="156932" y="1832250"/>
                  <a:pt x="29519" y="1303502"/>
                </a:cubicBezTo>
                <a:cubicBezTo>
                  <a:pt x="-98051" y="774103"/>
                  <a:pt x="198444" y="234653"/>
                  <a:pt x="714297" y="57598"/>
                </a:cubicBezTo>
                <a:cubicBezTo>
                  <a:pt x="1229291" y="-119162"/>
                  <a:pt x="1794598" y="123083"/>
                  <a:pt x="2020918" y="617510"/>
                </a:cubicBezTo>
                <a:cubicBezTo>
                  <a:pt x="2247701" y="1112948"/>
                  <a:pt x="2059863" y="1649272"/>
                  <a:pt x="1653841" y="2023837"/>
                </a:cubicBezTo>
                <a:lnTo>
                  <a:pt x="1215048" y="2673140"/>
                </a:lnTo>
                <a:close/>
              </a:path>
            </a:pathLst>
          </a:custGeom>
          <a:solidFill>
            <a:schemeClr val="accent6"/>
          </a:solidFill>
          <a:ln w="28575">
            <a:solidFill>
              <a:schemeClr val="bg1"/>
            </a:solidFill>
          </a:ln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7" name="IFXSHAPE"/>
          <p:cNvSpPr>
            <a:spLocks noGrp="1"/>
          </p:cNvSpPr>
          <p:nvPr>
            <p:ph type="body" sz="quarter" idx="29"/>
          </p:nvPr>
        </p:nvSpPr>
        <p:spPr>
          <a:xfrm>
            <a:off x="2096661" y="2093685"/>
            <a:ext cx="1404183" cy="2430291"/>
          </a:xfrm>
          <a:solidFill>
            <a:schemeClr val="accent4"/>
          </a:solidFill>
          <a:ln w="28575">
            <a:solidFill>
              <a:schemeClr val="bg1"/>
            </a:solidFill>
          </a:ln>
        </p:spPr>
        <p:txBody>
          <a:bodyPr lIns="54000" tIns="1440000" rIns="54000"/>
          <a:lstStyle>
            <a:lvl1pPr marL="200025" indent="-200025"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IFXSHAPE"/>
          <p:cNvSpPr>
            <a:spLocks noGrp="1" noChangeAspect="1"/>
          </p:cNvSpPr>
          <p:nvPr>
            <p:ph type="pic" sz="quarter" idx="25"/>
          </p:nvPr>
        </p:nvSpPr>
        <p:spPr bwMode="auto">
          <a:xfrm>
            <a:off x="2070367" y="1341359"/>
            <a:ext cx="1458190" cy="1839785"/>
          </a:xfrm>
          <a:custGeom>
            <a:avLst/>
            <a:gdLst>
              <a:gd name="connsiteX0" fmla="*/ 1542533 w 2116451"/>
              <a:gd name="connsiteY0" fmla="*/ 2461968 h 2112570"/>
              <a:gd name="connsiteX1" fmla="*/ 1205105 w 2116451"/>
              <a:gd name="connsiteY1" fmla="*/ 2102346 h 2112570"/>
              <a:gd name="connsiteX2" fmla="*/ 29344 w 2116451"/>
              <a:gd name="connsiteY2" fmla="*/ 1303308 h 2112570"/>
              <a:gd name="connsiteX3" fmla="*/ 714122 w 2116451"/>
              <a:gd name="connsiteY3" fmla="*/ 57404 h 2112570"/>
              <a:gd name="connsiteX4" fmla="*/ 2020743 w 2116451"/>
              <a:gd name="connsiteY4" fmla="*/ 617316 h 2112570"/>
              <a:gd name="connsiteX5" fmla="*/ 1586991 w 2116451"/>
              <a:gd name="connsiteY5" fmla="*/ 1971256 h 2112570"/>
              <a:gd name="connsiteX6" fmla="*/ 1542533 w 2116451"/>
              <a:gd name="connsiteY6" fmla="*/ 2461968 h 2112570"/>
              <a:gd name="connsiteX0" fmla="*/ 1215048 w 2116790"/>
              <a:gd name="connsiteY0" fmla="*/ 2637422 h 2637422"/>
              <a:gd name="connsiteX1" fmla="*/ 1205280 w 2116790"/>
              <a:gd name="connsiteY1" fmla="*/ 2102540 h 2637422"/>
              <a:gd name="connsiteX2" fmla="*/ 29519 w 2116790"/>
              <a:gd name="connsiteY2" fmla="*/ 1303502 h 2637422"/>
              <a:gd name="connsiteX3" fmla="*/ 714297 w 2116790"/>
              <a:gd name="connsiteY3" fmla="*/ 57598 h 2637422"/>
              <a:gd name="connsiteX4" fmla="*/ 2020918 w 2116790"/>
              <a:gd name="connsiteY4" fmla="*/ 617510 h 2637422"/>
              <a:gd name="connsiteX5" fmla="*/ 1587166 w 2116790"/>
              <a:gd name="connsiteY5" fmla="*/ 1971450 h 2637422"/>
              <a:gd name="connsiteX6" fmla="*/ 1215048 w 2116790"/>
              <a:gd name="connsiteY6" fmla="*/ 2637422 h 2637422"/>
              <a:gd name="connsiteX0" fmla="*/ 1215048 w 2124875"/>
              <a:gd name="connsiteY0" fmla="*/ 2637422 h 2637422"/>
              <a:gd name="connsiteX1" fmla="*/ 1205280 w 2124875"/>
              <a:gd name="connsiteY1" fmla="*/ 2102540 h 2637422"/>
              <a:gd name="connsiteX2" fmla="*/ 29519 w 2124875"/>
              <a:gd name="connsiteY2" fmla="*/ 1303502 h 2637422"/>
              <a:gd name="connsiteX3" fmla="*/ 714297 w 2124875"/>
              <a:gd name="connsiteY3" fmla="*/ 57598 h 2637422"/>
              <a:gd name="connsiteX4" fmla="*/ 2020918 w 2124875"/>
              <a:gd name="connsiteY4" fmla="*/ 617510 h 2637422"/>
              <a:gd name="connsiteX5" fmla="*/ 1625266 w 2124875"/>
              <a:gd name="connsiteY5" fmla="*/ 2009550 h 2637422"/>
              <a:gd name="connsiteX6" fmla="*/ 1215048 w 2124875"/>
              <a:gd name="connsiteY6" fmla="*/ 2637422 h 2637422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15048 w 2124875"/>
              <a:gd name="connsiteY0" fmla="*/ 2673140 h 2673140"/>
              <a:gd name="connsiteX1" fmla="*/ 1205280 w 2124875"/>
              <a:gd name="connsiteY1" fmla="*/ 2102540 h 2673140"/>
              <a:gd name="connsiteX2" fmla="*/ 29519 w 2124875"/>
              <a:gd name="connsiteY2" fmla="*/ 1303502 h 2673140"/>
              <a:gd name="connsiteX3" fmla="*/ 714297 w 2124875"/>
              <a:gd name="connsiteY3" fmla="*/ 57598 h 2673140"/>
              <a:gd name="connsiteX4" fmla="*/ 2020918 w 2124875"/>
              <a:gd name="connsiteY4" fmla="*/ 617510 h 2673140"/>
              <a:gd name="connsiteX5" fmla="*/ 1625266 w 2124875"/>
              <a:gd name="connsiteY5" fmla="*/ 2009550 h 2673140"/>
              <a:gd name="connsiteX6" fmla="*/ 1215048 w 2124875"/>
              <a:gd name="connsiteY6" fmla="*/ 2673140 h 2673140"/>
              <a:gd name="connsiteX0" fmla="*/ 1215048 w 2131652"/>
              <a:gd name="connsiteY0" fmla="*/ 2673140 h 2673140"/>
              <a:gd name="connsiteX1" fmla="*/ 1205280 w 2131652"/>
              <a:gd name="connsiteY1" fmla="*/ 2102540 h 2673140"/>
              <a:gd name="connsiteX2" fmla="*/ 29519 w 2131652"/>
              <a:gd name="connsiteY2" fmla="*/ 1303502 h 2673140"/>
              <a:gd name="connsiteX3" fmla="*/ 714297 w 2131652"/>
              <a:gd name="connsiteY3" fmla="*/ 57598 h 2673140"/>
              <a:gd name="connsiteX4" fmla="*/ 2020918 w 2131652"/>
              <a:gd name="connsiteY4" fmla="*/ 617510 h 2673140"/>
              <a:gd name="connsiteX5" fmla="*/ 1653841 w 2131652"/>
              <a:gd name="connsiteY5" fmla="*/ 2023837 h 2673140"/>
              <a:gd name="connsiteX6" fmla="*/ 1215048 w 2131652"/>
              <a:gd name="connsiteY6" fmla="*/ 2673140 h 2673140"/>
              <a:gd name="connsiteX0" fmla="*/ 1215048 w 2118417"/>
              <a:gd name="connsiteY0" fmla="*/ 2673140 h 2673140"/>
              <a:gd name="connsiteX1" fmla="*/ 1205280 w 2118417"/>
              <a:gd name="connsiteY1" fmla="*/ 2102540 h 2673140"/>
              <a:gd name="connsiteX2" fmla="*/ 29519 w 2118417"/>
              <a:gd name="connsiteY2" fmla="*/ 1303502 h 2673140"/>
              <a:gd name="connsiteX3" fmla="*/ 714297 w 2118417"/>
              <a:gd name="connsiteY3" fmla="*/ 57598 h 2673140"/>
              <a:gd name="connsiteX4" fmla="*/ 2020918 w 2118417"/>
              <a:gd name="connsiteY4" fmla="*/ 617510 h 2673140"/>
              <a:gd name="connsiteX5" fmla="*/ 1653841 w 2118417"/>
              <a:gd name="connsiteY5" fmla="*/ 2023837 h 2673140"/>
              <a:gd name="connsiteX6" fmla="*/ 1215048 w 2118417"/>
              <a:gd name="connsiteY6" fmla="*/ 2673140 h 267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18417" h="2673140">
                <a:moveTo>
                  <a:pt x="1215048" y="2673140"/>
                </a:moveTo>
                <a:cubicBezTo>
                  <a:pt x="1214491" y="2486591"/>
                  <a:pt x="1210600" y="2274802"/>
                  <a:pt x="1205280" y="2102540"/>
                </a:cubicBezTo>
                <a:cubicBezTo>
                  <a:pt x="665725" y="2178022"/>
                  <a:pt x="156932" y="1832250"/>
                  <a:pt x="29519" y="1303502"/>
                </a:cubicBezTo>
                <a:cubicBezTo>
                  <a:pt x="-98051" y="774103"/>
                  <a:pt x="198444" y="234653"/>
                  <a:pt x="714297" y="57598"/>
                </a:cubicBezTo>
                <a:cubicBezTo>
                  <a:pt x="1229291" y="-119162"/>
                  <a:pt x="1794598" y="123083"/>
                  <a:pt x="2020918" y="617510"/>
                </a:cubicBezTo>
                <a:cubicBezTo>
                  <a:pt x="2247701" y="1112948"/>
                  <a:pt x="2059863" y="1649272"/>
                  <a:pt x="1653841" y="2023837"/>
                </a:cubicBezTo>
                <a:lnTo>
                  <a:pt x="1215048" y="2673140"/>
                </a:lnTo>
                <a:close/>
              </a:path>
            </a:pathLst>
          </a:custGeom>
          <a:solidFill>
            <a:schemeClr val="accent4"/>
          </a:solidFill>
          <a:ln w="28575">
            <a:solidFill>
              <a:schemeClr val="bg1"/>
            </a:solidFill>
          </a:ln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9" name="IFXSHAPE"/>
          <p:cNvSpPr>
            <a:spLocks noGrp="1"/>
          </p:cNvSpPr>
          <p:nvPr>
            <p:ph type="body" sz="quarter" idx="30"/>
          </p:nvPr>
        </p:nvSpPr>
        <p:spPr>
          <a:xfrm>
            <a:off x="7353356" y="2093935"/>
            <a:ext cx="1404183" cy="2430291"/>
          </a:xfrm>
          <a:solidFill>
            <a:schemeClr val="bg2">
              <a:lumMod val="20000"/>
              <a:lumOff val="80000"/>
            </a:schemeClr>
          </a:solidFill>
          <a:ln w="28575">
            <a:solidFill>
              <a:schemeClr val="bg1"/>
            </a:solidFill>
          </a:ln>
          <a:effectLst/>
        </p:spPr>
        <p:txBody>
          <a:bodyPr vert="horz" wrap="square" lIns="54000" tIns="1440000" rIns="5400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marL="200025" lvl="0" indent="-200025" defTabSz="270000"/>
            <a:r>
              <a:rPr lang="de-DE"/>
              <a:t>Mastertextformat bearbeiten</a:t>
            </a:r>
          </a:p>
        </p:txBody>
      </p:sp>
      <p:sp>
        <p:nvSpPr>
          <p:cNvPr id="20" name="IFXSHAPE"/>
          <p:cNvSpPr>
            <a:spLocks noGrp="1" noChangeAspect="1"/>
          </p:cNvSpPr>
          <p:nvPr>
            <p:ph type="pic" sz="quarter" idx="31"/>
          </p:nvPr>
        </p:nvSpPr>
        <p:spPr bwMode="auto">
          <a:xfrm>
            <a:off x="7327062" y="1341609"/>
            <a:ext cx="1458190" cy="1839785"/>
          </a:xfrm>
          <a:custGeom>
            <a:avLst/>
            <a:gdLst>
              <a:gd name="connsiteX0" fmla="*/ 1542533 w 2116451"/>
              <a:gd name="connsiteY0" fmla="*/ 2461968 h 2112570"/>
              <a:gd name="connsiteX1" fmla="*/ 1205105 w 2116451"/>
              <a:gd name="connsiteY1" fmla="*/ 2102346 h 2112570"/>
              <a:gd name="connsiteX2" fmla="*/ 29344 w 2116451"/>
              <a:gd name="connsiteY2" fmla="*/ 1303308 h 2112570"/>
              <a:gd name="connsiteX3" fmla="*/ 714122 w 2116451"/>
              <a:gd name="connsiteY3" fmla="*/ 57404 h 2112570"/>
              <a:gd name="connsiteX4" fmla="*/ 2020743 w 2116451"/>
              <a:gd name="connsiteY4" fmla="*/ 617316 h 2112570"/>
              <a:gd name="connsiteX5" fmla="*/ 1586991 w 2116451"/>
              <a:gd name="connsiteY5" fmla="*/ 1971256 h 2112570"/>
              <a:gd name="connsiteX6" fmla="*/ 1542533 w 2116451"/>
              <a:gd name="connsiteY6" fmla="*/ 2461968 h 2112570"/>
              <a:gd name="connsiteX0" fmla="*/ 1215048 w 2116790"/>
              <a:gd name="connsiteY0" fmla="*/ 2637422 h 2637422"/>
              <a:gd name="connsiteX1" fmla="*/ 1205280 w 2116790"/>
              <a:gd name="connsiteY1" fmla="*/ 2102540 h 2637422"/>
              <a:gd name="connsiteX2" fmla="*/ 29519 w 2116790"/>
              <a:gd name="connsiteY2" fmla="*/ 1303502 h 2637422"/>
              <a:gd name="connsiteX3" fmla="*/ 714297 w 2116790"/>
              <a:gd name="connsiteY3" fmla="*/ 57598 h 2637422"/>
              <a:gd name="connsiteX4" fmla="*/ 2020918 w 2116790"/>
              <a:gd name="connsiteY4" fmla="*/ 617510 h 2637422"/>
              <a:gd name="connsiteX5" fmla="*/ 1587166 w 2116790"/>
              <a:gd name="connsiteY5" fmla="*/ 1971450 h 2637422"/>
              <a:gd name="connsiteX6" fmla="*/ 1215048 w 2116790"/>
              <a:gd name="connsiteY6" fmla="*/ 2637422 h 2637422"/>
              <a:gd name="connsiteX0" fmla="*/ 1215048 w 2124875"/>
              <a:gd name="connsiteY0" fmla="*/ 2637422 h 2637422"/>
              <a:gd name="connsiteX1" fmla="*/ 1205280 w 2124875"/>
              <a:gd name="connsiteY1" fmla="*/ 2102540 h 2637422"/>
              <a:gd name="connsiteX2" fmla="*/ 29519 w 2124875"/>
              <a:gd name="connsiteY2" fmla="*/ 1303502 h 2637422"/>
              <a:gd name="connsiteX3" fmla="*/ 714297 w 2124875"/>
              <a:gd name="connsiteY3" fmla="*/ 57598 h 2637422"/>
              <a:gd name="connsiteX4" fmla="*/ 2020918 w 2124875"/>
              <a:gd name="connsiteY4" fmla="*/ 617510 h 2637422"/>
              <a:gd name="connsiteX5" fmla="*/ 1625266 w 2124875"/>
              <a:gd name="connsiteY5" fmla="*/ 2009550 h 2637422"/>
              <a:gd name="connsiteX6" fmla="*/ 1215048 w 2124875"/>
              <a:gd name="connsiteY6" fmla="*/ 2637422 h 2637422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15048 w 2124875"/>
              <a:gd name="connsiteY0" fmla="*/ 2673140 h 2673140"/>
              <a:gd name="connsiteX1" fmla="*/ 1205280 w 2124875"/>
              <a:gd name="connsiteY1" fmla="*/ 2102540 h 2673140"/>
              <a:gd name="connsiteX2" fmla="*/ 29519 w 2124875"/>
              <a:gd name="connsiteY2" fmla="*/ 1303502 h 2673140"/>
              <a:gd name="connsiteX3" fmla="*/ 714297 w 2124875"/>
              <a:gd name="connsiteY3" fmla="*/ 57598 h 2673140"/>
              <a:gd name="connsiteX4" fmla="*/ 2020918 w 2124875"/>
              <a:gd name="connsiteY4" fmla="*/ 617510 h 2673140"/>
              <a:gd name="connsiteX5" fmla="*/ 1625266 w 2124875"/>
              <a:gd name="connsiteY5" fmla="*/ 2009550 h 2673140"/>
              <a:gd name="connsiteX6" fmla="*/ 1215048 w 2124875"/>
              <a:gd name="connsiteY6" fmla="*/ 2673140 h 2673140"/>
              <a:gd name="connsiteX0" fmla="*/ 1215048 w 2131652"/>
              <a:gd name="connsiteY0" fmla="*/ 2673140 h 2673140"/>
              <a:gd name="connsiteX1" fmla="*/ 1205280 w 2131652"/>
              <a:gd name="connsiteY1" fmla="*/ 2102540 h 2673140"/>
              <a:gd name="connsiteX2" fmla="*/ 29519 w 2131652"/>
              <a:gd name="connsiteY2" fmla="*/ 1303502 h 2673140"/>
              <a:gd name="connsiteX3" fmla="*/ 714297 w 2131652"/>
              <a:gd name="connsiteY3" fmla="*/ 57598 h 2673140"/>
              <a:gd name="connsiteX4" fmla="*/ 2020918 w 2131652"/>
              <a:gd name="connsiteY4" fmla="*/ 617510 h 2673140"/>
              <a:gd name="connsiteX5" fmla="*/ 1653841 w 2131652"/>
              <a:gd name="connsiteY5" fmla="*/ 2023837 h 2673140"/>
              <a:gd name="connsiteX6" fmla="*/ 1215048 w 2131652"/>
              <a:gd name="connsiteY6" fmla="*/ 2673140 h 2673140"/>
              <a:gd name="connsiteX0" fmla="*/ 1215048 w 2118417"/>
              <a:gd name="connsiteY0" fmla="*/ 2673140 h 2673140"/>
              <a:gd name="connsiteX1" fmla="*/ 1205280 w 2118417"/>
              <a:gd name="connsiteY1" fmla="*/ 2102540 h 2673140"/>
              <a:gd name="connsiteX2" fmla="*/ 29519 w 2118417"/>
              <a:gd name="connsiteY2" fmla="*/ 1303502 h 2673140"/>
              <a:gd name="connsiteX3" fmla="*/ 714297 w 2118417"/>
              <a:gd name="connsiteY3" fmla="*/ 57598 h 2673140"/>
              <a:gd name="connsiteX4" fmla="*/ 2020918 w 2118417"/>
              <a:gd name="connsiteY4" fmla="*/ 617510 h 2673140"/>
              <a:gd name="connsiteX5" fmla="*/ 1653841 w 2118417"/>
              <a:gd name="connsiteY5" fmla="*/ 2023837 h 2673140"/>
              <a:gd name="connsiteX6" fmla="*/ 1215048 w 2118417"/>
              <a:gd name="connsiteY6" fmla="*/ 2673140 h 267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18417" h="2673140">
                <a:moveTo>
                  <a:pt x="1215048" y="2673140"/>
                </a:moveTo>
                <a:cubicBezTo>
                  <a:pt x="1214491" y="2486591"/>
                  <a:pt x="1210600" y="2274802"/>
                  <a:pt x="1205280" y="2102540"/>
                </a:cubicBezTo>
                <a:cubicBezTo>
                  <a:pt x="665725" y="2178022"/>
                  <a:pt x="156932" y="1832250"/>
                  <a:pt x="29519" y="1303502"/>
                </a:cubicBezTo>
                <a:cubicBezTo>
                  <a:pt x="-98051" y="774103"/>
                  <a:pt x="198444" y="234653"/>
                  <a:pt x="714297" y="57598"/>
                </a:cubicBezTo>
                <a:cubicBezTo>
                  <a:pt x="1229291" y="-119162"/>
                  <a:pt x="1794598" y="123083"/>
                  <a:pt x="2020918" y="617510"/>
                </a:cubicBezTo>
                <a:cubicBezTo>
                  <a:pt x="2247701" y="1112948"/>
                  <a:pt x="2059863" y="1649272"/>
                  <a:pt x="1653841" y="2023837"/>
                </a:cubicBezTo>
                <a:lnTo>
                  <a:pt x="1215048" y="2673140"/>
                </a:lnTo>
                <a:close/>
              </a:path>
            </a:pathLst>
          </a:custGeom>
          <a:solidFill>
            <a:schemeClr val="accent6"/>
          </a:solidFill>
          <a:ln w="28575">
            <a:solidFill>
              <a:schemeClr val="bg1"/>
            </a:solidFill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/>
            </a:lvl1pPr>
          </a:lstStyle>
          <a:p>
            <a:pPr lvl="0"/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IFXSHAPE"/>
          <p:cNvSpPr>
            <a:spLocks noGrp="1"/>
          </p:cNvSpPr>
          <p:nvPr>
            <p:ph type="dt" sz="half" idx="3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484046742"/>
      </p:ext>
    </p:extLst>
  </p:cSld>
  <p:clrMapOvr>
    <a:masterClrMapping/>
  </p:clrMapOvr>
  <p:hf hdr="0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yram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5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3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3DE5E44-7EAB-43F7-8AC7-9A4FB225E35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sz="quarter" idx="10"/>
          </p:nvPr>
        </p:nvSpPr>
        <p:spPr>
          <a:xfrm>
            <a:off x="3491739" y="1333356"/>
            <a:ext cx="5293836" cy="1113275"/>
          </a:xfrm>
        </p:spPr>
        <p:txBody>
          <a:bodyPr/>
          <a:lstStyle>
            <a:lvl1pPr marL="214313" indent="-214313">
              <a:buClr>
                <a:schemeClr val="accent4"/>
              </a:buClr>
              <a:buFont typeface="Wingdings" panose="05000000000000000000" pitchFamily="2" charset="2"/>
              <a:buChar char="n"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sz="quarter" idx="11"/>
          </p:nvPr>
        </p:nvSpPr>
        <p:spPr>
          <a:xfrm>
            <a:off x="4355948" y="2598111"/>
            <a:ext cx="4429627" cy="960118"/>
          </a:xfrm>
        </p:spPr>
        <p:txBody>
          <a:bodyPr/>
          <a:lstStyle>
            <a:lvl1pPr marL="214313" indent="-214313">
              <a:buClr>
                <a:schemeClr val="bg2"/>
              </a:buClr>
              <a:buFont typeface="Wingdings" panose="05000000000000000000" pitchFamily="2" charset="2"/>
              <a:buChar char="n"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sz="quarter" idx="12"/>
          </p:nvPr>
        </p:nvSpPr>
        <p:spPr>
          <a:xfrm>
            <a:off x="4789153" y="3709709"/>
            <a:ext cx="3997523" cy="806332"/>
          </a:xfrm>
        </p:spPr>
        <p:txBody>
          <a:bodyPr anchor="t"/>
          <a:lstStyle>
            <a:lvl1pPr marL="257175" indent="-257175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n"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Freihandform 26"/>
          <p:cNvSpPr txBox="1">
            <a:spLocks noChangeAspect="1"/>
          </p:cNvSpPr>
          <p:nvPr userDrawn="1"/>
        </p:nvSpPr>
        <p:spPr bwMode="auto">
          <a:xfrm>
            <a:off x="1755664" y="1336836"/>
            <a:ext cx="1487303" cy="1109795"/>
          </a:xfrm>
          <a:custGeom>
            <a:avLst/>
            <a:gdLst>
              <a:gd name="connsiteX0" fmla="*/ 892265 w 1784530"/>
              <a:gd name="connsiteY0" fmla="*/ 0 h 1331753"/>
              <a:gd name="connsiteX1" fmla="*/ 1784530 w 1784530"/>
              <a:gd name="connsiteY1" fmla="*/ 1331753 h 1331753"/>
              <a:gd name="connsiteX2" fmla="*/ 0 w 1784530"/>
              <a:gd name="connsiteY2" fmla="*/ 1331753 h 1331753"/>
              <a:gd name="connsiteX3" fmla="*/ 892265 w 1784530"/>
              <a:gd name="connsiteY3" fmla="*/ 0 h 1331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4530" h="1331753">
                <a:moveTo>
                  <a:pt x="892265" y="0"/>
                </a:moveTo>
                <a:lnTo>
                  <a:pt x="1784530" y="1331753"/>
                </a:lnTo>
                <a:lnTo>
                  <a:pt x="0" y="1331753"/>
                </a:lnTo>
                <a:lnTo>
                  <a:pt x="89226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0" tIns="0" rIns="0" bIns="135000" numCol="1" anchor="b" anchorCtr="0" compatLnSpc="1">
            <a:prstTxWarp prst="textNoShape">
              <a:avLst/>
            </a:prstTxWarp>
            <a:noAutofit/>
          </a:bodyPr>
          <a:lstStyle>
            <a:lvl1pPr marL="36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08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44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80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8875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23447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8019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32591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de-DE" sz="1800" b="1" kern="0" dirty="0">
                <a:solidFill>
                  <a:schemeClr val="bg1"/>
                </a:solidFill>
                <a:latin typeface="+mj-lt"/>
              </a:rPr>
              <a:t>Text</a:t>
            </a:r>
          </a:p>
        </p:txBody>
      </p:sp>
      <p:sp>
        <p:nvSpPr>
          <p:cNvPr id="10" name="Freihandform 23"/>
          <p:cNvSpPr txBox="1">
            <a:spLocks noChangeAspect="1"/>
          </p:cNvSpPr>
          <p:nvPr userDrawn="1"/>
        </p:nvSpPr>
        <p:spPr bwMode="auto">
          <a:xfrm>
            <a:off x="1011797" y="2598111"/>
            <a:ext cx="2975037" cy="960118"/>
          </a:xfrm>
          <a:custGeom>
            <a:avLst/>
            <a:gdLst>
              <a:gd name="connsiteX0" fmla="*/ 771926 w 3569579"/>
              <a:gd name="connsiteY0" fmla="*/ 0 h 1152141"/>
              <a:gd name="connsiteX1" fmla="*/ 2797653 w 3569579"/>
              <a:gd name="connsiteY1" fmla="*/ 0 h 1152141"/>
              <a:gd name="connsiteX2" fmla="*/ 3569579 w 3569579"/>
              <a:gd name="connsiteY2" fmla="*/ 1152141 h 1152141"/>
              <a:gd name="connsiteX3" fmla="*/ 0 w 3569579"/>
              <a:gd name="connsiteY3" fmla="*/ 1152141 h 1152141"/>
              <a:gd name="connsiteX4" fmla="*/ 771926 w 3569579"/>
              <a:gd name="connsiteY4" fmla="*/ 0 h 1152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69579" h="1152141">
                <a:moveTo>
                  <a:pt x="771926" y="0"/>
                </a:moveTo>
                <a:lnTo>
                  <a:pt x="2797653" y="0"/>
                </a:lnTo>
                <a:lnTo>
                  <a:pt x="3569579" y="1152141"/>
                </a:lnTo>
                <a:lnTo>
                  <a:pt x="0" y="1152141"/>
                </a:lnTo>
                <a:lnTo>
                  <a:pt x="771926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marL="36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08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44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80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8875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23447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8019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32591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de-DE" sz="1800" b="1" kern="0" dirty="0">
                <a:solidFill>
                  <a:schemeClr val="bg1"/>
                </a:solidFill>
                <a:latin typeface="+mj-lt"/>
              </a:rPr>
              <a:t>Text</a:t>
            </a:r>
          </a:p>
        </p:txBody>
      </p:sp>
      <p:sp>
        <p:nvSpPr>
          <p:cNvPr id="11" name="Freihandform 20"/>
          <p:cNvSpPr txBox="1">
            <a:spLocks noChangeAspect="1"/>
          </p:cNvSpPr>
          <p:nvPr userDrawn="1"/>
        </p:nvSpPr>
        <p:spPr bwMode="auto">
          <a:xfrm>
            <a:off x="368461" y="3709709"/>
            <a:ext cx="4261710" cy="810090"/>
          </a:xfrm>
          <a:custGeom>
            <a:avLst/>
            <a:gdLst>
              <a:gd name="connsiteX0" fmla="*/ 651305 w 5113387"/>
              <a:gd name="connsiteY0" fmla="*/ 0 h 972108"/>
              <a:gd name="connsiteX1" fmla="*/ 4462082 w 5113387"/>
              <a:gd name="connsiteY1" fmla="*/ 0 h 972108"/>
              <a:gd name="connsiteX2" fmla="*/ 5113387 w 5113387"/>
              <a:gd name="connsiteY2" fmla="*/ 972108 h 972108"/>
              <a:gd name="connsiteX3" fmla="*/ 0 w 5113387"/>
              <a:gd name="connsiteY3" fmla="*/ 972108 h 972108"/>
              <a:gd name="connsiteX4" fmla="*/ 651305 w 5113387"/>
              <a:gd name="connsiteY4" fmla="*/ 0 h 97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13387" h="972108">
                <a:moveTo>
                  <a:pt x="651305" y="0"/>
                </a:moveTo>
                <a:lnTo>
                  <a:pt x="4462082" y="0"/>
                </a:lnTo>
                <a:lnTo>
                  <a:pt x="5113387" y="972108"/>
                </a:lnTo>
                <a:lnTo>
                  <a:pt x="0" y="972108"/>
                </a:lnTo>
                <a:lnTo>
                  <a:pt x="65130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marL="36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08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44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80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8875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23447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8019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32591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de-DE" sz="1800" b="1" kern="0" dirty="0">
                <a:solidFill>
                  <a:schemeClr val="bg1"/>
                </a:solidFill>
                <a:latin typeface="+mj-lt"/>
              </a:rPr>
              <a:t>Text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4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481482501"/>
      </p:ext>
    </p:extLst>
  </p:cSld>
  <p:clrMapOvr>
    <a:masterClrMapping/>
  </p:clrMapOvr>
  <p:hf hdr="0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CA3441C-94C8-45C4-8BA6-1A69840082C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8" name="IFXSHAPE"/>
          <p:cNvSpPr>
            <a:spLocks noGrp="1"/>
          </p:cNvSpPr>
          <p:nvPr>
            <p:ph sz="quarter" idx="16" hasCustomPrompt="1"/>
          </p:nvPr>
        </p:nvSpPr>
        <p:spPr>
          <a:xfrm>
            <a:off x="1061153" y="1301354"/>
            <a:ext cx="7021694" cy="3240044"/>
          </a:xfrm>
          <a:prstGeom prst="upArrow">
            <a:avLst>
              <a:gd name="adj1" fmla="val 95493"/>
              <a:gd name="adj2" fmla="val 38385"/>
            </a:avLst>
          </a:prstGeom>
          <a:ln w="19050">
            <a:solidFill>
              <a:srgbClr val="4C636F"/>
            </a:solidFill>
            <a:prstDash val="sysDot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8" name="IFXSHAPE"/>
          <p:cNvSpPr>
            <a:spLocks noGrp="1"/>
          </p:cNvSpPr>
          <p:nvPr>
            <p:ph type="body" sz="quarter" idx="10"/>
          </p:nvPr>
        </p:nvSpPr>
        <p:spPr>
          <a:xfrm>
            <a:off x="1258152" y="1364568"/>
            <a:ext cx="6615861" cy="1161000"/>
          </a:xfrm>
          <a:prstGeom prst="triangle">
            <a:avLst/>
          </a:prstGeom>
          <a:solidFill>
            <a:srgbClr val="005A94"/>
          </a:solidFill>
          <a:ln w="12700">
            <a:solidFill>
              <a:srgbClr val="4C636F"/>
            </a:solidFill>
            <a:prstDash val="sysDot"/>
          </a:ln>
        </p:spPr>
        <p:txBody>
          <a:bodyPr/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11"/>
          </p:nvPr>
        </p:nvSpPr>
        <p:spPr>
          <a:xfrm>
            <a:off x="1258152" y="2585171"/>
            <a:ext cx="1593207" cy="1539000"/>
          </a:xfrm>
          <a:solidFill>
            <a:srgbClr val="D4E6F4"/>
          </a:solidFill>
          <a:ln w="12700">
            <a:solidFill>
              <a:srgbClr val="005A94"/>
            </a:solidFill>
            <a:prstDash val="sysDot"/>
          </a:ln>
        </p:spPr>
        <p:txBody>
          <a:bodyPr lIns="72000" tIns="72000" rIns="72000" bIns="72000"/>
          <a:lstStyle>
            <a:lvl1pPr marL="200025" indent="-200025">
              <a:defRPr sz="1200"/>
            </a:lvl1pPr>
            <a:lvl2pPr marL="266700" indent="-132160">
              <a:defRPr sz="120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2"/>
          </p:nvPr>
        </p:nvSpPr>
        <p:spPr>
          <a:xfrm>
            <a:off x="2932370" y="2585171"/>
            <a:ext cx="1593207" cy="1539000"/>
          </a:xfrm>
          <a:solidFill>
            <a:srgbClr val="D4E6F4"/>
          </a:solidFill>
          <a:ln w="12700">
            <a:solidFill>
              <a:srgbClr val="005A94"/>
            </a:solidFill>
            <a:prstDash val="sysDot"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sz="1200" smtClean="0"/>
            </a:lvl1pPr>
          </a:lstStyle>
          <a:p>
            <a:pPr marL="200025" lvl="0" indent="-200025"/>
            <a:r>
              <a:rPr lang="de-DE"/>
              <a:t>Mastertextformat bearbeiten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13"/>
          </p:nvPr>
        </p:nvSpPr>
        <p:spPr>
          <a:xfrm>
            <a:off x="4606588" y="2585171"/>
            <a:ext cx="1593207" cy="1539000"/>
          </a:xfrm>
          <a:solidFill>
            <a:srgbClr val="D4E6F4"/>
          </a:solidFill>
          <a:ln w="12700">
            <a:solidFill>
              <a:srgbClr val="005A94"/>
            </a:solidFill>
            <a:prstDash val="sysDot"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sz="1200" dirty="0" smtClean="0"/>
            </a:lvl1pPr>
          </a:lstStyle>
          <a:p>
            <a:pPr marL="200025" lvl="0" indent="-200025"/>
            <a:r>
              <a:rPr lang="de-DE"/>
              <a:t>Mastertextformat bearbeiten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14"/>
          </p:nvPr>
        </p:nvSpPr>
        <p:spPr>
          <a:xfrm>
            <a:off x="6280806" y="2585171"/>
            <a:ext cx="1593207" cy="1539000"/>
          </a:xfrm>
          <a:solidFill>
            <a:srgbClr val="D4E6F4"/>
          </a:solidFill>
          <a:ln w="12700">
            <a:solidFill>
              <a:srgbClr val="005A94"/>
            </a:solidFill>
            <a:prstDash val="sysDot"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sz="1200" dirty="0" smtClean="0"/>
            </a:lvl1pPr>
          </a:lstStyle>
          <a:p>
            <a:pPr marL="200025" lvl="0" indent="-200025"/>
            <a:r>
              <a:rPr lang="de-DE"/>
              <a:t>Mastertextformat bearbeiten</a:t>
            </a:r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26" name="IFXSHAPE"/>
          <p:cNvSpPr>
            <a:spLocks noGrp="1"/>
          </p:cNvSpPr>
          <p:nvPr>
            <p:ph type="body" sz="quarter" idx="15"/>
          </p:nvPr>
        </p:nvSpPr>
        <p:spPr>
          <a:xfrm>
            <a:off x="1258152" y="4190694"/>
            <a:ext cx="6615861" cy="297000"/>
          </a:xfrm>
          <a:solidFill>
            <a:schemeClr val="accent6"/>
          </a:solidFill>
          <a:ln w="12700">
            <a:solidFill>
              <a:srgbClr val="4C636F"/>
            </a:solidFill>
            <a:prstDash val="sysDot"/>
          </a:ln>
        </p:spPr>
        <p:txBody>
          <a:bodyPr lIns="72000" tIns="36000" rIns="72000" bIns="36000"/>
          <a:lstStyle>
            <a:lvl1pPr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659561511"/>
      </p:ext>
    </p:extLst>
  </p:cSld>
  <p:clrMapOvr>
    <a:masterClrMapping/>
  </p:clrMapOvr>
  <p:hf hdr="0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und-Bildw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73DCECEE-BF64-46E0-B4A0-761D95CD1B0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4" name="Trapezoid 53"/>
          <p:cNvSpPr/>
          <p:nvPr userDrawn="1"/>
        </p:nvSpPr>
        <p:spPr bwMode="auto">
          <a:xfrm rot="5400000">
            <a:off x="5470093" y="3235235"/>
            <a:ext cx="1571400" cy="250435"/>
          </a:xfrm>
          <a:prstGeom prst="trapezoid">
            <a:avLst>
              <a:gd name="adj" fmla="val 29288"/>
            </a:avLst>
          </a:prstGeom>
          <a:solidFill>
            <a:schemeClr val="bg2">
              <a:lumMod val="60000"/>
              <a:lumOff val="4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sp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53" name="IFXSHAPE"/>
          <p:cNvSpPr>
            <a:spLocks noGrp="1"/>
          </p:cNvSpPr>
          <p:nvPr>
            <p:ph sz="quarter" idx="19" hasCustomPrompt="1"/>
          </p:nvPr>
        </p:nvSpPr>
        <p:spPr>
          <a:xfrm rot="16200000">
            <a:off x="6540838" y="2687381"/>
            <a:ext cx="1419976" cy="1368000"/>
          </a:xfrm>
          <a:prstGeom prst="trapezoid">
            <a:avLst>
              <a:gd name="adj" fmla="val 9965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49" name="Trapezoid 48"/>
          <p:cNvSpPr/>
          <p:nvPr userDrawn="1"/>
        </p:nvSpPr>
        <p:spPr bwMode="auto">
          <a:xfrm rot="5400000">
            <a:off x="5614564" y="2171254"/>
            <a:ext cx="1268689" cy="245727"/>
          </a:xfrm>
          <a:prstGeom prst="trapezoid">
            <a:avLst>
              <a:gd name="adj" fmla="val 12467"/>
            </a:avLst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sp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50" name="IFXSHAPE"/>
          <p:cNvSpPr>
            <a:spLocks noGrp="1"/>
          </p:cNvSpPr>
          <p:nvPr>
            <p:ph sz="quarter" idx="16" hasCustomPrompt="1"/>
          </p:nvPr>
        </p:nvSpPr>
        <p:spPr>
          <a:xfrm rot="16200000">
            <a:off x="6670946" y="1610590"/>
            <a:ext cx="1169100" cy="1363678"/>
          </a:xfrm>
          <a:prstGeom prst="trapezoid">
            <a:avLst>
              <a:gd name="adj" fmla="val 2671"/>
            </a:avLst>
          </a:prstGeom>
          <a:solidFill>
            <a:schemeClr val="bg2"/>
          </a:solidFill>
          <a:ln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47" name="Flussdiagramm: Manuelle Eingabe 46"/>
          <p:cNvSpPr/>
          <p:nvPr userDrawn="1"/>
        </p:nvSpPr>
        <p:spPr bwMode="auto">
          <a:xfrm rot="10800000">
            <a:off x="2567885" y="2814923"/>
            <a:ext cx="639983" cy="1430852"/>
          </a:xfrm>
          <a:prstGeom prst="flowChartManualInput">
            <a:avLst/>
          </a:prstGeom>
          <a:solidFill>
            <a:srgbClr val="88BCE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45" name="IFXSHAPE"/>
          <p:cNvSpPr>
            <a:spLocks noGrp="1"/>
          </p:cNvSpPr>
          <p:nvPr>
            <p:ph sz="quarter" idx="15" hasCustomPrompt="1"/>
          </p:nvPr>
        </p:nvSpPr>
        <p:spPr>
          <a:xfrm rot="16200000">
            <a:off x="4602121" y="2792424"/>
            <a:ext cx="1323000" cy="1368000"/>
          </a:xfrm>
          <a:prstGeom prst="trapezoid">
            <a:avLst>
              <a:gd name="adj" fmla="val 7077"/>
            </a:avLst>
          </a:prstGeom>
          <a:solidFill>
            <a:schemeClr val="bg2">
              <a:lumMod val="20000"/>
              <a:lumOff val="80000"/>
            </a:schemeClr>
          </a:solidFill>
          <a:ln w="6350"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41" name="IFXSHAPE"/>
          <p:cNvSpPr>
            <a:spLocks noGrp="1"/>
          </p:cNvSpPr>
          <p:nvPr>
            <p:ph sz="quarter" idx="14" hasCustomPrompt="1"/>
          </p:nvPr>
        </p:nvSpPr>
        <p:spPr>
          <a:xfrm rot="16200000">
            <a:off x="4629121" y="1609959"/>
            <a:ext cx="1269000" cy="1368000"/>
          </a:xfrm>
          <a:prstGeom prst="trapezoid">
            <a:avLst>
              <a:gd name="adj" fmla="val 1599"/>
            </a:avLst>
          </a:prstGeom>
          <a:solidFill>
            <a:schemeClr val="bg2"/>
          </a:solidFill>
          <a:ln w="6350"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40" name="IFXSHAPE"/>
          <p:cNvSpPr>
            <a:spLocks noGrp="1"/>
          </p:cNvSpPr>
          <p:nvPr>
            <p:ph sz="quarter" idx="13" hasCustomPrompt="1"/>
          </p:nvPr>
        </p:nvSpPr>
        <p:spPr>
          <a:xfrm rot="16200000">
            <a:off x="3236493" y="2705145"/>
            <a:ext cx="1310754" cy="1368000"/>
          </a:xfrm>
          <a:prstGeom prst="trapezoid">
            <a:avLst>
              <a:gd name="adj" fmla="val 7901"/>
            </a:avLst>
          </a:prstGeom>
          <a:solidFill>
            <a:schemeClr val="accent5"/>
          </a:solidFill>
          <a:ln w="6350"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rgbClr val="005A94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39" name="IFXSHAPE"/>
          <p:cNvSpPr>
            <a:spLocks noGrp="1"/>
          </p:cNvSpPr>
          <p:nvPr>
            <p:ph sz="quarter" idx="12" hasCustomPrompt="1"/>
          </p:nvPr>
        </p:nvSpPr>
        <p:spPr>
          <a:xfrm rot="16200000">
            <a:off x="3284437" y="1601502"/>
            <a:ext cx="1218615" cy="1369078"/>
          </a:xfrm>
          <a:prstGeom prst="trapezoid">
            <a:avLst>
              <a:gd name="adj" fmla="val 2202"/>
            </a:avLst>
          </a:prstGeom>
          <a:solidFill>
            <a:srgbClr val="1F82C0"/>
          </a:solidFill>
          <a:ln w="6350"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38" name="IFXSHAPE"/>
          <p:cNvSpPr>
            <a:spLocks noGrp="1"/>
          </p:cNvSpPr>
          <p:nvPr>
            <p:ph sz="quarter" idx="11" hasCustomPrompt="1"/>
          </p:nvPr>
        </p:nvSpPr>
        <p:spPr>
          <a:xfrm rot="16200000">
            <a:off x="1128869" y="2811997"/>
            <a:ext cx="1512006" cy="1355550"/>
          </a:xfrm>
          <a:prstGeom prst="trapezoid">
            <a:avLst>
              <a:gd name="adj" fmla="val 9974"/>
            </a:avLst>
          </a:prstGeom>
          <a:solidFill>
            <a:schemeClr val="accent5"/>
          </a:solidFill>
          <a:ln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rgbClr val="005A94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52" name="IFXSHAPE"/>
          <p:cNvSpPr>
            <a:spLocks noGrp="1"/>
          </p:cNvSpPr>
          <p:nvPr>
            <p:ph sz="quarter" idx="18" hasCustomPrompt="1"/>
          </p:nvPr>
        </p:nvSpPr>
        <p:spPr>
          <a:xfrm rot="16200000">
            <a:off x="1230439" y="1605138"/>
            <a:ext cx="1321315" cy="1368000"/>
          </a:xfrm>
          <a:prstGeom prst="trapezoid">
            <a:avLst>
              <a:gd name="adj" fmla="val 2202"/>
            </a:avLst>
          </a:prstGeom>
          <a:solidFill>
            <a:srgbClr val="1F82C0"/>
          </a:solidFill>
          <a:ln w="6350"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17" name="Trapezoid 16"/>
          <p:cNvSpPr/>
          <p:nvPr userDrawn="1"/>
        </p:nvSpPr>
        <p:spPr bwMode="auto">
          <a:xfrm rot="5400000">
            <a:off x="2231311" y="2167117"/>
            <a:ext cx="1323000" cy="245727"/>
          </a:xfrm>
          <a:prstGeom prst="trapezoid">
            <a:avLst>
              <a:gd name="adj" fmla="val 12467"/>
            </a:avLst>
          </a:prstGeom>
          <a:solidFill>
            <a:srgbClr val="005A94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sp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7" name="IFXSHAPE"/>
          <p:cNvSpPr>
            <a:spLocks noGrp="1"/>
          </p:cNvSpPr>
          <p:nvPr>
            <p:ph type="dt" sz="half" idx="2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521002851"/>
      </p:ext>
    </p:extLst>
  </p:cSld>
  <p:clrMapOvr>
    <a:masterClrMapping/>
  </p:clrMapOvr>
  <p:hf hdr="0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5054461-D6BE-4FE9-AFCA-8DF0CAE0540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59570" y="357617"/>
            <a:ext cx="8424674" cy="755931"/>
          </a:xfrm>
          <a:prstGeom prst="rect">
            <a:avLst/>
          </a:prstGeom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Vielen Dank für Ihre Aufmerksamkeit</a:t>
            </a:r>
            <a:b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179C7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Ihr Ansprechpartner</a:t>
            </a:r>
            <a:endParaRPr lang="de-DE" noProof="0" dirty="0"/>
          </a:p>
        </p:txBody>
      </p:sp>
      <p:sp>
        <p:nvSpPr>
          <p:cNvPr id="10" name="Line 12"/>
          <p:cNvSpPr>
            <a:spLocks noChangeShapeType="1"/>
          </p:cNvSpPr>
          <p:nvPr userDrawn="1"/>
        </p:nvSpPr>
        <p:spPr bwMode="auto">
          <a:xfrm flipV="1">
            <a:off x="359147" y="305100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12" name="Line 8"/>
          <p:cNvSpPr>
            <a:spLocks noChangeShapeType="1"/>
          </p:cNvSpPr>
          <p:nvPr userDrawn="1"/>
        </p:nvSpPr>
        <p:spPr bwMode="auto">
          <a:xfrm>
            <a:off x="359147" y="1169100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645904569"/>
      </p:ext>
    </p:extLst>
  </p:cSld>
  <p:clrMapOvr>
    <a:masterClrMapping/>
  </p:clrMapOvr>
  <p:hf hdr="0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 Bilder rechts_Inhal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15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0" name="IFXSHAPE"/>
          <p:cNvSpPr>
            <a:spLocks noGrp="1"/>
          </p:cNvSpPr>
          <p:nvPr>
            <p:ph type="sldNum" sz="quarter" idx="13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9696171-EDCC-412A-BB4C-00FF154A6F5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474346" y="1337075"/>
            <a:ext cx="4673918" cy="3178969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5292726" y="1329929"/>
            <a:ext cx="3382963" cy="3213000"/>
          </a:xfrm>
          <a:prstGeom prst="rect">
            <a:avLst/>
          </a:prstGeom>
          <a:solidFill>
            <a:schemeClr val="accent6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rgbClr val="179C7D"/>
              </a:buClr>
            </a:pPr>
            <a:endParaRPr lang="de-DE" sz="1050" dirty="0">
              <a:solidFill>
                <a:srgbClr val="000000"/>
              </a:solidFill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pic" sz="quarter" idx="11"/>
          </p:nvPr>
        </p:nvSpPr>
        <p:spPr>
          <a:xfrm>
            <a:off x="5399738" y="1410985"/>
            <a:ext cx="3168000" cy="1458000"/>
          </a:xfrm>
        </p:spPr>
        <p:txBody>
          <a:bodyPr/>
          <a:lstStyle/>
          <a:p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pic" sz="quarter" idx="12"/>
          </p:nvPr>
        </p:nvSpPr>
        <p:spPr>
          <a:xfrm>
            <a:off x="5399738" y="2977079"/>
            <a:ext cx="3168000" cy="1458000"/>
          </a:xfrm>
        </p:spPr>
        <p:txBody>
          <a:bodyPr/>
          <a:lstStyle/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dt" sz="half" idx="14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3920496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3793">
          <p15:clr>
            <a:srgbClr val="FBAE40"/>
          </p15:clr>
        </p15:guide>
        <p15:guide id="2" pos="3334">
          <p15:clr>
            <a:srgbClr val="FBAE40"/>
          </p15:clr>
        </p15:guide>
        <p15:guide id="3" pos="3243">
          <p15:clr>
            <a:srgbClr val="FBAE40"/>
          </p15:clr>
        </p15:guide>
        <p15:guide id="4" orient="horz" pos="1117">
          <p15:clr>
            <a:srgbClr val="FBAE40"/>
          </p15:clr>
        </p15:guide>
        <p15:guide id="5" orient="horz" pos="210">
          <p15:clr>
            <a:srgbClr val="FBAE40"/>
          </p15:clr>
        </p15:guide>
        <p15:guide id="6" pos="295">
          <p15:clr>
            <a:srgbClr val="FBAE40"/>
          </p15:clr>
        </p15:guide>
        <p15:guide id="7" pos="5465">
          <p15:clr>
            <a:srgbClr val="FBAE40"/>
          </p15:clr>
        </p15:guide>
        <p15:guide id="8" pos="3402">
          <p15:clr>
            <a:srgbClr val="FBAE40"/>
          </p15:clr>
        </p15:guide>
        <p15:guide id="9" orient="horz" pos="1185">
          <p15:clr>
            <a:srgbClr val="FBAE40"/>
          </p15:clr>
        </p15:guide>
        <p15:guide id="10" orient="horz" pos="3725">
          <p15:clr>
            <a:srgbClr val="FBAE40"/>
          </p15:clr>
        </p15:guide>
        <p15:guide id="11" pos="5397">
          <p15:clr>
            <a:srgbClr val="FBAE40"/>
          </p15:clr>
        </p15:guide>
      </p15:sldGuideLst>
    </p:ext>
  </p:extLs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EF2F89-4E43-45D0-B53A-61CE81E5C1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139F6C1-88C2-4CBE-8FBA-E12920D5CF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30B330-4842-4333-816D-0BBF74AF4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1690-023C-43BC-9C23-F55BFB3CCD71}" type="datetimeFigureOut">
              <a:rPr lang="de-DE" smtClean="0"/>
              <a:t>26.11.2020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BA54DAA-4D4D-4ECA-B29E-78DEC5D75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52CA5C-8D36-4FA4-92DE-198F6DB2D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9EDDE-1072-4FFE-B5B0-F80145F215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5032023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CDD352-8C61-4CAB-A9BE-8E44E2439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4BC6ED3-6798-43EC-A69B-0E565BE1AE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48B5FB-F65B-477B-9F0D-E59047578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1690-023C-43BC-9C23-F55BFB3CCD71}" type="datetimeFigureOut">
              <a:rPr lang="de-DE" smtClean="0"/>
              <a:t>26.11.2020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75B165-9D75-4508-9E94-CF6C09718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A1514E5-CD78-408E-8149-2B555526E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9EDDE-1072-4FFE-B5B0-F80145F215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08548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FX_Final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A1C54F99-0C6F-4AF6-AEB9-BFA2C1548BE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554280633"/>
      </p:ext>
    </p:extLst>
  </p:cSld>
  <p:clrMapOvr>
    <a:masterClrMapping/>
  </p:clrMapOvr>
  <p:hf sldNum="0" hdr="0" ftr="0" dt="0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2C2F5E-096B-4DCC-A693-288931DC78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B702B88-4DC6-4952-B091-0648012BE5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DE3CC5-7B73-4381-8C08-BC552D349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1690-023C-43BC-9C23-F55BFB3CCD71}" type="datetimeFigureOut">
              <a:rPr lang="de-DE" smtClean="0"/>
              <a:t>26.11.2020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C59AEC-1E64-4D34-B918-ABE771A52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9E410B2-FA4D-4D9E-9220-400675093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9EDDE-1072-4FFE-B5B0-F80145F215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7636928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49DA59-8FDB-428E-9A58-1C2D11350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7EC3D3-28CD-4756-A49D-6DC3BD2CC6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9A00E6F-9D30-4229-9D5F-347799598D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A810713-68D9-46EC-AADC-4B9AC60AA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1690-023C-43BC-9C23-F55BFB3CCD71}" type="datetimeFigureOut">
              <a:rPr lang="de-DE" smtClean="0"/>
              <a:t>26.11.2020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B5274A4-B5BD-444A-90DB-3D3D67077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79D8C58-6F0E-48CF-A3AA-DD38C129C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9EDDE-1072-4FFE-B5B0-F80145F215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134973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E93452-F109-4867-95D5-14557F558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41C4DDA-6E30-4FE7-8240-36EFDBFA1D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6D56B1D-69C7-467E-B672-346AC5F13E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BFBF8D0-5B38-4994-8A92-B0EA123EC0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E94BDA3-3F99-4D4D-9FD8-3F95FB3BF2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C00727B-F342-4844-A46B-C368E3650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1690-023C-43BC-9C23-F55BFB3CCD71}" type="datetimeFigureOut">
              <a:rPr lang="de-DE" smtClean="0"/>
              <a:t>26.11.2020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75D942D-430A-41C2-B305-4FF5DFFC7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27E0FBF-B918-4CF6-97FC-5405D2386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9EDDE-1072-4FFE-B5B0-F80145F215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2250644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91865B-C743-492D-AE9C-A06AE4145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8836FEE-008A-4C23-9579-BD4B356F4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1690-023C-43BC-9C23-F55BFB3CCD71}" type="datetimeFigureOut">
              <a:rPr lang="de-DE" smtClean="0"/>
              <a:t>26.11.2020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7282129-B19C-4FF8-B278-F974E12DA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0B34CD2-8C0E-4284-B050-5F6A3E04A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9EDDE-1072-4FFE-B5B0-F80145F215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1471102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FC65410-CD1D-48DB-B5A1-2722EB089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1690-023C-43BC-9C23-F55BFB3CCD71}" type="datetimeFigureOut">
              <a:rPr lang="de-DE" smtClean="0"/>
              <a:t>26.11.2020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6C0DEE1-F80A-4E3A-BA5B-2789F0415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204BB90-F9A3-4C4E-9862-0FE0C2084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9EDDE-1072-4FFE-B5B0-F80145F215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3842817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84AB0C-F904-4AB5-8F42-8DDC18465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63D24E-AEC2-40A9-A7D5-BD361F1EA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2834A98-8A90-484E-A917-0D44F12A83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AFB1D83-F4D8-40AC-B0C8-337CB1243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1690-023C-43BC-9C23-F55BFB3CCD71}" type="datetimeFigureOut">
              <a:rPr lang="de-DE" smtClean="0"/>
              <a:t>26.11.2020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AF43D0-F711-444C-BECC-DFD5606C8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E25B9F2-EBEC-4500-8BCB-1580987C6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9EDDE-1072-4FFE-B5B0-F80145F215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204627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B2B1B3-251E-472A-8C06-BE01EF730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9684A21-ED06-4EA6-9E63-F1350FB1A5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8E2533B-79E0-4AA8-A151-1506696637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0C0562C-542B-45D2-82D1-A69CA033F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1690-023C-43BC-9C23-F55BFB3CCD71}" type="datetimeFigureOut">
              <a:rPr lang="de-DE" smtClean="0"/>
              <a:t>26.11.2020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1011780-849A-4BF0-ACD8-0424B6145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CE78939-72B1-4DF9-9B8B-45120A3FD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9EDDE-1072-4FFE-B5B0-F80145F215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6109068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B61D1C-F9E7-4D25-ADC5-CCA4AE895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FD3BA4E-932E-499F-AC60-8D710980A5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07DA07-4BAB-4045-943A-10AE41447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1690-023C-43BC-9C23-F55BFB3CCD71}" type="datetimeFigureOut">
              <a:rPr lang="de-DE" smtClean="0"/>
              <a:t>26.11.2020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963E4B-139B-4780-8789-C2B32EAA9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1CCFCFB-3134-42E6-8B5F-6791AEEC3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9EDDE-1072-4FFE-B5B0-F80145F215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7951673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3ECBBC3-BF44-487D-BDC3-0D990D60ED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745390F-5D40-45FD-B291-23D9369F01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88E27D2-F53B-42D3-B18D-CD1C332B7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1690-023C-43BC-9C23-F55BFB3CCD71}" type="datetimeFigureOut">
              <a:rPr lang="de-DE" smtClean="0"/>
              <a:t>26.11.2020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144223-E2C4-4F0A-AAD3-AFF6AF582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E2BC3E-03FE-4600-9269-4AE518761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9EDDE-1072-4FFE-B5B0-F80145F215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94269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FX_PresentationTitle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6"/>
          </p:nvPr>
        </p:nvSpPr>
        <p:spPr>
          <a:xfrm>
            <a:off x="250824" y="3810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400"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16" name="Freihandform 15"/>
          <p:cNvSpPr/>
          <p:nvPr userDrawn="1"/>
        </p:nvSpPr>
        <p:spPr bwMode="auto">
          <a:xfrm>
            <a:off x="-4572" y="0"/>
            <a:ext cx="9153144" cy="3867912"/>
          </a:xfrm>
          <a:custGeom>
            <a:avLst/>
            <a:gdLst>
              <a:gd name="connsiteX0" fmla="*/ 0 w 9153144"/>
              <a:gd name="connsiteY0" fmla="*/ 3877056 h 3877056"/>
              <a:gd name="connsiteX1" fmla="*/ 0 w 9153144"/>
              <a:gd name="connsiteY1" fmla="*/ 0 h 3877056"/>
              <a:gd name="connsiteX2" fmla="*/ 9153144 w 9153144"/>
              <a:gd name="connsiteY2" fmla="*/ 0 h 3877056"/>
              <a:gd name="connsiteX3" fmla="*/ 9153144 w 9153144"/>
              <a:gd name="connsiteY3" fmla="*/ 3461004 h 3877056"/>
              <a:gd name="connsiteX4" fmla="*/ 0 w 9153144"/>
              <a:gd name="connsiteY4" fmla="*/ 3877056 h 3877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3144" h="3877056">
                <a:moveTo>
                  <a:pt x="0" y="3877056"/>
                </a:moveTo>
                <a:lnTo>
                  <a:pt x="0" y="0"/>
                </a:lnTo>
                <a:lnTo>
                  <a:pt x="9153144" y="0"/>
                </a:lnTo>
                <a:lnTo>
                  <a:pt x="9153144" y="3461004"/>
                </a:lnTo>
                <a:lnTo>
                  <a:pt x="0" y="3877056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7" name="Gruppieren 27"/>
          <p:cNvGrpSpPr/>
          <p:nvPr userDrawn="1"/>
        </p:nvGrpSpPr>
        <p:grpSpPr>
          <a:xfrm>
            <a:off x="-4572" y="0"/>
            <a:ext cx="9153144" cy="3795886"/>
            <a:chOff x="-4573" y="2281"/>
            <a:chExt cx="9153144" cy="5482946"/>
          </a:xfrm>
        </p:grpSpPr>
        <p:cxnSp>
          <p:nvCxnSpPr>
            <p:cNvPr id="18" name="Gerade Verbindung 30"/>
            <p:cNvCxnSpPr/>
            <p:nvPr/>
          </p:nvCxnSpPr>
          <p:spPr>
            <a:xfrm>
              <a:off x="1979712" y="4861158"/>
              <a:ext cx="72007" cy="624069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31"/>
            <p:cNvCxnSpPr/>
            <p:nvPr/>
          </p:nvCxnSpPr>
          <p:spPr>
            <a:xfrm>
              <a:off x="-4573" y="3613021"/>
              <a:ext cx="1984284" cy="1248139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32"/>
            <p:cNvCxnSpPr/>
            <p:nvPr/>
          </p:nvCxnSpPr>
          <p:spPr>
            <a:xfrm flipH="1">
              <a:off x="1979711" y="2589938"/>
              <a:ext cx="7168860" cy="227122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Ellipse 34"/>
            <p:cNvSpPr/>
            <p:nvPr/>
          </p:nvSpPr>
          <p:spPr bwMode="auto">
            <a:xfrm>
              <a:off x="1907704" y="4757158"/>
              <a:ext cx="144016" cy="2080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Gerade Verbindung 35"/>
            <p:cNvCxnSpPr/>
            <p:nvPr/>
          </p:nvCxnSpPr>
          <p:spPr>
            <a:xfrm flipH="1">
              <a:off x="6243551" y="2281"/>
              <a:ext cx="2520280" cy="518201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4074737"/>
            <a:ext cx="6192000" cy="61555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0" indent="0" algn="l">
              <a:spcAft>
                <a:spcPts val="0"/>
              </a:spcAft>
              <a:buNone/>
              <a:defRPr lang="en-GB" sz="2000" baseline="0" noProof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930404"/>
            <a:ext cx="6335712" cy="485775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/>
              <a:t>Please type in title</a:t>
            </a:r>
          </a:p>
        </p:txBody>
      </p:sp>
      <p:sp>
        <p:nvSpPr>
          <p:cNvPr id="3" name="IFXSHAPE"/>
          <p:cNvSpPr>
            <a:spLocks noGrp="1"/>
          </p:cNvSpPr>
          <p:nvPr>
            <p:ph type="dt" sz="half" idx="15"/>
          </p:nvPr>
        </p:nvSpPr>
        <p:spPr>
          <a:xfrm>
            <a:off x="4057650" y="47625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1"/>
              </a:buClr>
              <a:defRPr sz="120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- restricted -</a:t>
            </a:r>
          </a:p>
        </p:txBody>
      </p:sp>
    </p:spTree>
    <p:extLst>
      <p:ext uri="{BB962C8B-B14F-4D97-AF65-F5344CB8AC3E}">
        <p14:creationId xmlns:p14="http://schemas.microsoft.com/office/powerpoint/2010/main" val="1863291166"/>
      </p:ext>
    </p:extLst>
  </p:cSld>
  <p:clrMapOvr>
    <a:masterClrMapping/>
  </p:clrMapOvr>
  <p:hf sldNum="0" hdr="0" ftr="0"/>
  <p:extLst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250824" y="3810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400"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16" name="Freihandform 17"/>
          <p:cNvSpPr/>
          <p:nvPr userDrawn="1"/>
        </p:nvSpPr>
        <p:spPr bwMode="auto">
          <a:xfrm>
            <a:off x="-12441" y="-12516"/>
            <a:ext cx="9163261" cy="2160420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  <a:gd name="connsiteX0" fmla="*/ 482 w 9162935"/>
              <a:gd name="connsiteY0" fmla="*/ 4053675 h 4053675"/>
              <a:gd name="connsiteX1" fmla="*/ 9162935 w 9162935"/>
              <a:gd name="connsiteY1" fmla="*/ 3663696 h 4053675"/>
              <a:gd name="connsiteX2" fmla="*/ 9162935 w 9162935"/>
              <a:gd name="connsiteY2" fmla="*/ 0 h 4053675"/>
              <a:gd name="connsiteX3" fmla="*/ 1900 w 9162935"/>
              <a:gd name="connsiteY3" fmla="*/ 51 h 4053675"/>
              <a:gd name="connsiteX4" fmla="*/ 482 w 9162935"/>
              <a:gd name="connsiteY4" fmla="*/ 4053675 h 4053675"/>
              <a:gd name="connsiteX0" fmla="*/ 482 w 9162935"/>
              <a:gd name="connsiteY0" fmla="*/ 4065928 h 4065928"/>
              <a:gd name="connsiteX1" fmla="*/ 9162935 w 9162935"/>
              <a:gd name="connsiteY1" fmla="*/ 3675949 h 4065928"/>
              <a:gd name="connsiteX2" fmla="*/ 9162935 w 9162935"/>
              <a:gd name="connsiteY2" fmla="*/ 0 h 4065928"/>
              <a:gd name="connsiteX3" fmla="*/ 1900 w 9162935"/>
              <a:gd name="connsiteY3" fmla="*/ 12304 h 4065928"/>
              <a:gd name="connsiteX4" fmla="*/ 482 w 9162935"/>
              <a:gd name="connsiteY4" fmla="*/ 4065928 h 4065928"/>
              <a:gd name="connsiteX0" fmla="*/ 482 w 9162935"/>
              <a:gd name="connsiteY0" fmla="*/ 4065928 h 4065928"/>
              <a:gd name="connsiteX1" fmla="*/ 9162935 w 9162935"/>
              <a:gd name="connsiteY1" fmla="*/ 3675949 h 4065928"/>
              <a:gd name="connsiteX2" fmla="*/ 9162935 w 9162935"/>
              <a:gd name="connsiteY2" fmla="*/ 0 h 4065928"/>
              <a:gd name="connsiteX3" fmla="*/ 1900 w 9162935"/>
              <a:gd name="connsiteY3" fmla="*/ 12304 h 4065928"/>
              <a:gd name="connsiteX4" fmla="*/ 482 w 9162935"/>
              <a:gd name="connsiteY4" fmla="*/ 4065928 h 4065928"/>
              <a:gd name="connsiteX0" fmla="*/ 482 w 9172125"/>
              <a:gd name="connsiteY0" fmla="*/ 4065928 h 4065928"/>
              <a:gd name="connsiteX1" fmla="*/ 9172125 w 9172125"/>
              <a:gd name="connsiteY1" fmla="*/ 3663696 h 4065928"/>
              <a:gd name="connsiteX2" fmla="*/ 9162935 w 9172125"/>
              <a:gd name="connsiteY2" fmla="*/ 0 h 4065928"/>
              <a:gd name="connsiteX3" fmla="*/ 1900 w 9172125"/>
              <a:gd name="connsiteY3" fmla="*/ 12304 h 4065928"/>
              <a:gd name="connsiteX4" fmla="*/ 482 w 9172125"/>
              <a:gd name="connsiteY4" fmla="*/ 4065928 h 4065928"/>
              <a:gd name="connsiteX0" fmla="*/ 207 w 9181040"/>
              <a:gd name="connsiteY0" fmla="*/ 4349480 h 4349480"/>
              <a:gd name="connsiteX1" fmla="*/ 9181040 w 9181040"/>
              <a:gd name="connsiteY1" fmla="*/ 3663696 h 4349480"/>
              <a:gd name="connsiteX2" fmla="*/ 9171850 w 9181040"/>
              <a:gd name="connsiteY2" fmla="*/ 0 h 4349480"/>
              <a:gd name="connsiteX3" fmla="*/ 10815 w 9181040"/>
              <a:gd name="connsiteY3" fmla="*/ 12304 h 4349480"/>
              <a:gd name="connsiteX4" fmla="*/ 207 w 9181040"/>
              <a:gd name="connsiteY4" fmla="*/ 4349480 h 4349480"/>
              <a:gd name="connsiteX0" fmla="*/ 3177 w 9184010"/>
              <a:gd name="connsiteY0" fmla="*/ 4349480 h 4349480"/>
              <a:gd name="connsiteX1" fmla="*/ 9184010 w 9184010"/>
              <a:gd name="connsiteY1" fmla="*/ 3663696 h 4349480"/>
              <a:gd name="connsiteX2" fmla="*/ 9174820 w 9184010"/>
              <a:gd name="connsiteY2" fmla="*/ 0 h 4349480"/>
              <a:gd name="connsiteX3" fmla="*/ 0 w 9184010"/>
              <a:gd name="connsiteY3" fmla="*/ 3712 h 4349480"/>
              <a:gd name="connsiteX4" fmla="*/ 3177 w 9184010"/>
              <a:gd name="connsiteY4" fmla="*/ 4349480 h 4349480"/>
              <a:gd name="connsiteX0" fmla="*/ 3177 w 9184010"/>
              <a:gd name="connsiteY0" fmla="*/ 4363972 h 4363972"/>
              <a:gd name="connsiteX1" fmla="*/ 9184010 w 9184010"/>
              <a:gd name="connsiteY1" fmla="*/ 3678188 h 4363972"/>
              <a:gd name="connsiteX2" fmla="*/ 9182592 w 9184010"/>
              <a:gd name="connsiteY2" fmla="*/ 0 h 4363972"/>
              <a:gd name="connsiteX3" fmla="*/ 0 w 9184010"/>
              <a:gd name="connsiteY3" fmla="*/ 18204 h 4363972"/>
              <a:gd name="connsiteX4" fmla="*/ 3177 w 9184010"/>
              <a:gd name="connsiteY4" fmla="*/ 4363972 h 4363972"/>
              <a:gd name="connsiteX0" fmla="*/ 3177 w 9190851"/>
              <a:gd name="connsiteY0" fmla="*/ 4378462 h 4378462"/>
              <a:gd name="connsiteX1" fmla="*/ 9184010 w 9190851"/>
              <a:gd name="connsiteY1" fmla="*/ 3692678 h 4378462"/>
              <a:gd name="connsiteX2" fmla="*/ 9190364 w 9190851"/>
              <a:gd name="connsiteY2" fmla="*/ 0 h 4378462"/>
              <a:gd name="connsiteX3" fmla="*/ 0 w 9190851"/>
              <a:gd name="connsiteY3" fmla="*/ 32694 h 4378462"/>
              <a:gd name="connsiteX4" fmla="*/ 3177 w 9190851"/>
              <a:gd name="connsiteY4" fmla="*/ 4378462 h 437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0851" h="4378462">
                <a:moveTo>
                  <a:pt x="3177" y="4378462"/>
                </a:moveTo>
                <a:cubicBezTo>
                  <a:pt x="3060391" y="4244385"/>
                  <a:pt x="6126796" y="3826755"/>
                  <a:pt x="9184010" y="3692678"/>
                </a:cubicBezTo>
                <a:cubicBezTo>
                  <a:pt x="9180947" y="2471446"/>
                  <a:pt x="9193427" y="1221232"/>
                  <a:pt x="9190364" y="0"/>
                </a:cubicBezTo>
                <a:lnTo>
                  <a:pt x="0" y="32694"/>
                </a:lnTo>
                <a:cubicBezTo>
                  <a:pt x="2115" y="1385979"/>
                  <a:pt x="1062" y="3025177"/>
                  <a:pt x="3177" y="4378462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7" name="Gruppieren 19"/>
          <p:cNvGrpSpPr/>
          <p:nvPr userDrawn="1"/>
        </p:nvGrpSpPr>
        <p:grpSpPr>
          <a:xfrm>
            <a:off x="-36512" y="-20538"/>
            <a:ext cx="9178925" cy="2232248"/>
            <a:chOff x="-36512" y="-27384"/>
            <a:chExt cx="9178925" cy="2976331"/>
          </a:xfrm>
        </p:grpSpPr>
        <p:cxnSp>
          <p:nvCxnSpPr>
            <p:cNvPr id="18" name="Gerade Verbindung 21"/>
            <p:cNvCxnSpPr/>
            <p:nvPr/>
          </p:nvCxnSpPr>
          <p:spPr>
            <a:xfrm>
              <a:off x="2843808" y="1412776"/>
              <a:ext cx="684832" cy="1536171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22"/>
            <p:cNvCxnSpPr/>
            <p:nvPr/>
          </p:nvCxnSpPr>
          <p:spPr>
            <a:xfrm>
              <a:off x="-36512" y="740701"/>
              <a:ext cx="2880320" cy="672076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23"/>
            <p:cNvCxnSpPr/>
            <p:nvPr/>
          </p:nvCxnSpPr>
          <p:spPr>
            <a:xfrm flipH="1">
              <a:off x="2843808" y="-27384"/>
              <a:ext cx="648072" cy="144016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4"/>
            <p:cNvCxnSpPr/>
            <p:nvPr/>
          </p:nvCxnSpPr>
          <p:spPr>
            <a:xfrm>
              <a:off x="6372200" y="6096"/>
              <a:ext cx="2770213" cy="179071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0"/>
            <p:cNvSpPr/>
            <p:nvPr/>
          </p:nvSpPr>
          <p:spPr bwMode="auto">
            <a:xfrm>
              <a:off x="2771800" y="1316776"/>
              <a:ext cx="144016" cy="192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</p:grpSp>
      <p:sp>
        <p:nvSpPr>
          <p:cNvPr id="22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3852000"/>
            <a:ext cx="61920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0" indent="0" algn="l">
              <a:spcAft>
                <a:spcPts val="0"/>
              </a:spcAft>
              <a:buNone/>
              <a:defRPr lang="en-GB" sz="1800" baseline="0" noProof="0" dirty="0" smtClean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5" name="IFXSHAPE"/>
          <p:cNvSpPr>
            <a:spLocks noGrp="1"/>
          </p:cNvSpPr>
          <p:nvPr>
            <p:ph type="title" hasCustomPrompt="1"/>
          </p:nvPr>
        </p:nvSpPr>
        <p:spPr>
          <a:xfrm>
            <a:off x="468000" y="2448000"/>
            <a:ext cx="7488000" cy="564903"/>
          </a:xfrm>
        </p:spPr>
        <p:txBody>
          <a:bodyPr anchor="t" anchorCtr="0">
            <a:spAutoFit/>
          </a:bodyPr>
          <a:lstStyle>
            <a:lvl1pPr>
              <a:defRPr sz="3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3600" kern="0" dirty="0"/>
              <a:t>Please type in title</a:t>
            </a:r>
          </a:p>
        </p:txBody>
      </p:sp>
      <p:pic>
        <p:nvPicPr>
          <p:cNvPr id="31" name="Grafik 2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3766" y="4089966"/>
            <a:ext cx="1372690" cy="600324"/>
          </a:xfrm>
          <a:prstGeom prst="rect">
            <a:avLst/>
          </a:prstGeom>
        </p:spPr>
      </p:pic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4057650" y="47625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1"/>
              </a:buClr>
              <a:defRPr sz="120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- restricted -</a:t>
            </a:r>
          </a:p>
        </p:txBody>
      </p:sp>
    </p:spTree>
    <p:extLst>
      <p:ext uri="{BB962C8B-B14F-4D97-AF65-F5344CB8AC3E}">
        <p14:creationId xmlns:p14="http://schemas.microsoft.com/office/powerpoint/2010/main" val="3134167094"/>
      </p:ext>
    </p:extLst>
  </p:cSld>
  <p:clrMapOvr>
    <a:masterClrMapping/>
  </p:clrMapOvr>
  <p:hf sldNum="0" hdr="0" ft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250824" y="3810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400"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2" name="Freihandform 1"/>
          <p:cNvSpPr/>
          <p:nvPr userDrawn="1"/>
        </p:nvSpPr>
        <p:spPr bwMode="auto">
          <a:xfrm>
            <a:off x="-4572" y="0"/>
            <a:ext cx="9153144" cy="3867912"/>
          </a:xfrm>
          <a:custGeom>
            <a:avLst/>
            <a:gdLst>
              <a:gd name="connsiteX0" fmla="*/ 0 w 9153144"/>
              <a:gd name="connsiteY0" fmla="*/ 3877056 h 3877056"/>
              <a:gd name="connsiteX1" fmla="*/ 0 w 9153144"/>
              <a:gd name="connsiteY1" fmla="*/ 0 h 3877056"/>
              <a:gd name="connsiteX2" fmla="*/ 9153144 w 9153144"/>
              <a:gd name="connsiteY2" fmla="*/ 0 h 3877056"/>
              <a:gd name="connsiteX3" fmla="*/ 9153144 w 9153144"/>
              <a:gd name="connsiteY3" fmla="*/ 3461004 h 3877056"/>
              <a:gd name="connsiteX4" fmla="*/ 0 w 9153144"/>
              <a:gd name="connsiteY4" fmla="*/ 3877056 h 3877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3144" h="3877056">
                <a:moveTo>
                  <a:pt x="0" y="3877056"/>
                </a:moveTo>
                <a:lnTo>
                  <a:pt x="0" y="0"/>
                </a:lnTo>
                <a:lnTo>
                  <a:pt x="9153144" y="0"/>
                </a:lnTo>
                <a:lnTo>
                  <a:pt x="9153144" y="3461004"/>
                </a:lnTo>
                <a:lnTo>
                  <a:pt x="0" y="3877056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8" name="Gruppieren 27"/>
          <p:cNvGrpSpPr/>
          <p:nvPr userDrawn="1"/>
        </p:nvGrpSpPr>
        <p:grpSpPr>
          <a:xfrm>
            <a:off x="-4572" y="0"/>
            <a:ext cx="9153144" cy="3795886"/>
            <a:chOff x="-4573" y="2281"/>
            <a:chExt cx="9153144" cy="5482946"/>
          </a:xfrm>
        </p:grpSpPr>
        <p:cxnSp>
          <p:nvCxnSpPr>
            <p:cNvPr id="19" name="Gerade Verbindung 30"/>
            <p:cNvCxnSpPr/>
            <p:nvPr/>
          </p:nvCxnSpPr>
          <p:spPr>
            <a:xfrm>
              <a:off x="1979712" y="4861158"/>
              <a:ext cx="72007" cy="624069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31"/>
            <p:cNvCxnSpPr/>
            <p:nvPr/>
          </p:nvCxnSpPr>
          <p:spPr>
            <a:xfrm>
              <a:off x="-4573" y="3613021"/>
              <a:ext cx="1984284" cy="1248139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32"/>
            <p:cNvCxnSpPr/>
            <p:nvPr/>
          </p:nvCxnSpPr>
          <p:spPr>
            <a:xfrm flipH="1">
              <a:off x="1979711" y="2589938"/>
              <a:ext cx="7168860" cy="227122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Ellipse 34"/>
            <p:cNvSpPr/>
            <p:nvPr/>
          </p:nvSpPr>
          <p:spPr bwMode="auto">
            <a:xfrm>
              <a:off x="1907704" y="4757158"/>
              <a:ext cx="144016" cy="2080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4" name="Gerade Verbindung 35"/>
            <p:cNvCxnSpPr/>
            <p:nvPr/>
          </p:nvCxnSpPr>
          <p:spPr>
            <a:xfrm flipH="1">
              <a:off x="6243551" y="2281"/>
              <a:ext cx="2520280" cy="518201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IFXSHAPE"/>
          <p:cNvSpPr>
            <a:spLocks noGrp="1"/>
          </p:cNvSpPr>
          <p:nvPr>
            <p:ph type="title" hasCustomPrompt="1"/>
          </p:nvPr>
        </p:nvSpPr>
        <p:spPr>
          <a:xfrm>
            <a:off x="468000" y="1297976"/>
            <a:ext cx="6331744" cy="564903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36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3600" kern="0" dirty="0"/>
              <a:t>Please type in title</a:t>
            </a:r>
          </a:p>
        </p:txBody>
      </p:sp>
      <p:pic>
        <p:nvPicPr>
          <p:cNvPr id="28" name="Grafik 2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3766" y="4089966"/>
            <a:ext cx="1372690" cy="600324"/>
          </a:xfrm>
          <a:prstGeom prst="rect">
            <a:avLst/>
          </a:prstGeom>
        </p:spPr>
      </p:pic>
      <p:sp>
        <p:nvSpPr>
          <p:cNvPr id="30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4074737"/>
            <a:ext cx="6192000" cy="61555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0" indent="0" algn="l">
              <a:spcAft>
                <a:spcPts val="0"/>
              </a:spcAft>
              <a:buNone/>
              <a:defRPr lang="en-GB" sz="2000" baseline="0" noProof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4057650" y="47625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- restricted -</a:t>
            </a:r>
          </a:p>
        </p:txBody>
      </p:sp>
    </p:spTree>
    <p:extLst>
      <p:ext uri="{BB962C8B-B14F-4D97-AF65-F5344CB8AC3E}">
        <p14:creationId xmlns:p14="http://schemas.microsoft.com/office/powerpoint/2010/main" val="607832583"/>
      </p:ext>
    </p:extLst>
  </p:cSld>
  <p:clrMapOvr>
    <a:masterClrMapping/>
  </p:clrMapOvr>
  <p:hf sldNum="0" hdr="0" ftr="0"/>
  <p:extLst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6"/>
          </p:nvPr>
        </p:nvSpPr>
        <p:spPr>
          <a:xfrm>
            <a:off x="250824" y="3810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400"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16" name="Freihandform 15"/>
          <p:cNvSpPr/>
          <p:nvPr userDrawn="1"/>
        </p:nvSpPr>
        <p:spPr bwMode="auto">
          <a:xfrm>
            <a:off x="-4572" y="0"/>
            <a:ext cx="9153144" cy="3867912"/>
          </a:xfrm>
          <a:custGeom>
            <a:avLst/>
            <a:gdLst>
              <a:gd name="connsiteX0" fmla="*/ 0 w 9153144"/>
              <a:gd name="connsiteY0" fmla="*/ 3877056 h 3877056"/>
              <a:gd name="connsiteX1" fmla="*/ 0 w 9153144"/>
              <a:gd name="connsiteY1" fmla="*/ 0 h 3877056"/>
              <a:gd name="connsiteX2" fmla="*/ 9153144 w 9153144"/>
              <a:gd name="connsiteY2" fmla="*/ 0 h 3877056"/>
              <a:gd name="connsiteX3" fmla="*/ 9153144 w 9153144"/>
              <a:gd name="connsiteY3" fmla="*/ 3461004 h 3877056"/>
              <a:gd name="connsiteX4" fmla="*/ 0 w 9153144"/>
              <a:gd name="connsiteY4" fmla="*/ 3877056 h 3877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3144" h="3877056">
                <a:moveTo>
                  <a:pt x="0" y="3877056"/>
                </a:moveTo>
                <a:lnTo>
                  <a:pt x="0" y="0"/>
                </a:lnTo>
                <a:lnTo>
                  <a:pt x="9153144" y="0"/>
                </a:lnTo>
                <a:lnTo>
                  <a:pt x="9153144" y="3461004"/>
                </a:lnTo>
                <a:lnTo>
                  <a:pt x="0" y="3877056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7" name="Gruppieren 27"/>
          <p:cNvGrpSpPr/>
          <p:nvPr userDrawn="1"/>
        </p:nvGrpSpPr>
        <p:grpSpPr>
          <a:xfrm>
            <a:off x="-4572" y="0"/>
            <a:ext cx="9153144" cy="3795886"/>
            <a:chOff x="-4573" y="2281"/>
            <a:chExt cx="9153144" cy="5482946"/>
          </a:xfrm>
        </p:grpSpPr>
        <p:cxnSp>
          <p:nvCxnSpPr>
            <p:cNvPr id="18" name="Gerade Verbindung 30"/>
            <p:cNvCxnSpPr/>
            <p:nvPr/>
          </p:nvCxnSpPr>
          <p:spPr>
            <a:xfrm>
              <a:off x="1979712" y="4861158"/>
              <a:ext cx="72007" cy="624069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31"/>
            <p:cNvCxnSpPr/>
            <p:nvPr/>
          </p:nvCxnSpPr>
          <p:spPr>
            <a:xfrm>
              <a:off x="-4573" y="3613021"/>
              <a:ext cx="1984284" cy="1248139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32"/>
            <p:cNvCxnSpPr/>
            <p:nvPr/>
          </p:nvCxnSpPr>
          <p:spPr>
            <a:xfrm flipH="1">
              <a:off x="1979711" y="2589938"/>
              <a:ext cx="7168860" cy="227122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Ellipse 34"/>
            <p:cNvSpPr/>
            <p:nvPr/>
          </p:nvSpPr>
          <p:spPr bwMode="auto">
            <a:xfrm>
              <a:off x="1907704" y="4757158"/>
              <a:ext cx="144016" cy="2080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Gerade Verbindung 35"/>
            <p:cNvCxnSpPr/>
            <p:nvPr/>
          </p:nvCxnSpPr>
          <p:spPr>
            <a:xfrm flipH="1">
              <a:off x="6243551" y="2281"/>
              <a:ext cx="2520280" cy="518201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" name="Grafik 2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3766" y="4089966"/>
            <a:ext cx="1372690" cy="600324"/>
          </a:xfrm>
          <a:prstGeom prst="rect">
            <a:avLst/>
          </a:prstGeom>
        </p:spPr>
      </p:pic>
      <p:sp>
        <p:nvSpPr>
          <p:cNvPr id="35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4074737"/>
            <a:ext cx="6192000" cy="61555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0" indent="0" algn="l">
              <a:spcAft>
                <a:spcPts val="0"/>
              </a:spcAft>
              <a:buNone/>
              <a:defRPr lang="en-GB" sz="2000" baseline="0" noProof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930404"/>
            <a:ext cx="6335712" cy="485775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/>
              <a:t>Please type in title</a:t>
            </a:r>
          </a:p>
        </p:txBody>
      </p:sp>
      <p:sp>
        <p:nvSpPr>
          <p:cNvPr id="6" name="IFXSHAPE"/>
          <p:cNvSpPr>
            <a:spLocks noGrp="1"/>
          </p:cNvSpPr>
          <p:nvPr>
            <p:ph type="dt" sz="half" idx="15"/>
          </p:nvPr>
        </p:nvSpPr>
        <p:spPr>
          <a:xfrm>
            <a:off x="4057650" y="47625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- restricted -</a:t>
            </a:r>
          </a:p>
        </p:txBody>
      </p:sp>
    </p:spTree>
    <p:extLst>
      <p:ext uri="{BB962C8B-B14F-4D97-AF65-F5344CB8AC3E}">
        <p14:creationId xmlns:p14="http://schemas.microsoft.com/office/powerpoint/2010/main" val="3260005469"/>
      </p:ext>
    </p:extLst>
  </p:cSld>
  <p:clrMapOvr>
    <a:masterClrMapping/>
  </p:clrMapOvr>
  <p:hf sldNum="0" hdr="0" ftr="0"/>
  <p:extLst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250824" y="3810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400"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19" name="Freihandform 17"/>
          <p:cNvSpPr/>
          <p:nvPr userDrawn="1"/>
        </p:nvSpPr>
        <p:spPr bwMode="auto">
          <a:xfrm>
            <a:off x="-3295" y="-12516"/>
            <a:ext cx="9156440" cy="2151276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  <a:gd name="connsiteX0" fmla="*/ 482 w 9162935"/>
              <a:gd name="connsiteY0" fmla="*/ 4053675 h 4053675"/>
              <a:gd name="connsiteX1" fmla="*/ 9162935 w 9162935"/>
              <a:gd name="connsiteY1" fmla="*/ 3663696 h 4053675"/>
              <a:gd name="connsiteX2" fmla="*/ 9162935 w 9162935"/>
              <a:gd name="connsiteY2" fmla="*/ 0 h 4053675"/>
              <a:gd name="connsiteX3" fmla="*/ 1900 w 9162935"/>
              <a:gd name="connsiteY3" fmla="*/ 51 h 4053675"/>
              <a:gd name="connsiteX4" fmla="*/ 482 w 9162935"/>
              <a:gd name="connsiteY4" fmla="*/ 4053675 h 4053675"/>
              <a:gd name="connsiteX0" fmla="*/ 482 w 9162935"/>
              <a:gd name="connsiteY0" fmla="*/ 4065928 h 4065928"/>
              <a:gd name="connsiteX1" fmla="*/ 9162935 w 9162935"/>
              <a:gd name="connsiteY1" fmla="*/ 3675949 h 4065928"/>
              <a:gd name="connsiteX2" fmla="*/ 9162935 w 9162935"/>
              <a:gd name="connsiteY2" fmla="*/ 0 h 4065928"/>
              <a:gd name="connsiteX3" fmla="*/ 1900 w 9162935"/>
              <a:gd name="connsiteY3" fmla="*/ 12304 h 4065928"/>
              <a:gd name="connsiteX4" fmla="*/ 482 w 9162935"/>
              <a:gd name="connsiteY4" fmla="*/ 4065928 h 4065928"/>
              <a:gd name="connsiteX0" fmla="*/ 482 w 9162935"/>
              <a:gd name="connsiteY0" fmla="*/ 4065928 h 4065928"/>
              <a:gd name="connsiteX1" fmla="*/ 9162935 w 9162935"/>
              <a:gd name="connsiteY1" fmla="*/ 3675949 h 4065928"/>
              <a:gd name="connsiteX2" fmla="*/ 9162935 w 9162935"/>
              <a:gd name="connsiteY2" fmla="*/ 0 h 4065928"/>
              <a:gd name="connsiteX3" fmla="*/ 1900 w 9162935"/>
              <a:gd name="connsiteY3" fmla="*/ 12304 h 4065928"/>
              <a:gd name="connsiteX4" fmla="*/ 482 w 9162935"/>
              <a:gd name="connsiteY4" fmla="*/ 4065928 h 4065928"/>
              <a:gd name="connsiteX0" fmla="*/ 482 w 9172125"/>
              <a:gd name="connsiteY0" fmla="*/ 4065928 h 4065928"/>
              <a:gd name="connsiteX1" fmla="*/ 9172125 w 9172125"/>
              <a:gd name="connsiteY1" fmla="*/ 3663696 h 4065928"/>
              <a:gd name="connsiteX2" fmla="*/ 9162935 w 9172125"/>
              <a:gd name="connsiteY2" fmla="*/ 0 h 4065928"/>
              <a:gd name="connsiteX3" fmla="*/ 1900 w 9172125"/>
              <a:gd name="connsiteY3" fmla="*/ 12304 h 4065928"/>
              <a:gd name="connsiteX4" fmla="*/ 482 w 9172125"/>
              <a:gd name="connsiteY4" fmla="*/ 4065928 h 4065928"/>
              <a:gd name="connsiteX0" fmla="*/ 207 w 9181040"/>
              <a:gd name="connsiteY0" fmla="*/ 4349480 h 4349480"/>
              <a:gd name="connsiteX1" fmla="*/ 9181040 w 9181040"/>
              <a:gd name="connsiteY1" fmla="*/ 3663696 h 4349480"/>
              <a:gd name="connsiteX2" fmla="*/ 9171850 w 9181040"/>
              <a:gd name="connsiteY2" fmla="*/ 0 h 4349480"/>
              <a:gd name="connsiteX3" fmla="*/ 10815 w 9181040"/>
              <a:gd name="connsiteY3" fmla="*/ 12304 h 4349480"/>
              <a:gd name="connsiteX4" fmla="*/ 207 w 9181040"/>
              <a:gd name="connsiteY4" fmla="*/ 4349480 h 4349480"/>
              <a:gd name="connsiteX0" fmla="*/ 3177 w 9184010"/>
              <a:gd name="connsiteY0" fmla="*/ 4349480 h 4349480"/>
              <a:gd name="connsiteX1" fmla="*/ 9184010 w 9184010"/>
              <a:gd name="connsiteY1" fmla="*/ 3663696 h 4349480"/>
              <a:gd name="connsiteX2" fmla="*/ 9174820 w 9184010"/>
              <a:gd name="connsiteY2" fmla="*/ 0 h 4349480"/>
              <a:gd name="connsiteX3" fmla="*/ 0 w 9184010"/>
              <a:gd name="connsiteY3" fmla="*/ 3712 h 4349480"/>
              <a:gd name="connsiteX4" fmla="*/ 3177 w 9184010"/>
              <a:gd name="connsiteY4" fmla="*/ 4349480 h 4349480"/>
              <a:gd name="connsiteX0" fmla="*/ 3177 w 9184010"/>
              <a:gd name="connsiteY0" fmla="*/ 4363972 h 4363972"/>
              <a:gd name="connsiteX1" fmla="*/ 9184010 w 9184010"/>
              <a:gd name="connsiteY1" fmla="*/ 3678188 h 4363972"/>
              <a:gd name="connsiteX2" fmla="*/ 9182592 w 9184010"/>
              <a:gd name="connsiteY2" fmla="*/ 0 h 4363972"/>
              <a:gd name="connsiteX3" fmla="*/ 0 w 9184010"/>
              <a:gd name="connsiteY3" fmla="*/ 18204 h 4363972"/>
              <a:gd name="connsiteX4" fmla="*/ 3177 w 9184010"/>
              <a:gd name="connsiteY4" fmla="*/ 4363972 h 4363972"/>
              <a:gd name="connsiteX0" fmla="*/ 3177 w 9190851"/>
              <a:gd name="connsiteY0" fmla="*/ 4378462 h 4378462"/>
              <a:gd name="connsiteX1" fmla="*/ 9184010 w 9190851"/>
              <a:gd name="connsiteY1" fmla="*/ 3692678 h 4378462"/>
              <a:gd name="connsiteX2" fmla="*/ 9190364 w 9190851"/>
              <a:gd name="connsiteY2" fmla="*/ 0 h 4378462"/>
              <a:gd name="connsiteX3" fmla="*/ 0 w 9190851"/>
              <a:gd name="connsiteY3" fmla="*/ 32694 h 4378462"/>
              <a:gd name="connsiteX4" fmla="*/ 3177 w 9190851"/>
              <a:gd name="connsiteY4" fmla="*/ 4378462 h 4378462"/>
              <a:gd name="connsiteX0" fmla="*/ 3177 w 9190851"/>
              <a:gd name="connsiteY0" fmla="*/ 4378462 h 4378462"/>
              <a:gd name="connsiteX1" fmla="*/ 9184010 w 9190851"/>
              <a:gd name="connsiteY1" fmla="*/ 3692678 h 4378462"/>
              <a:gd name="connsiteX2" fmla="*/ 9190364 w 9190851"/>
              <a:gd name="connsiteY2" fmla="*/ 0 h 4378462"/>
              <a:gd name="connsiteX3" fmla="*/ 0 w 9190851"/>
              <a:gd name="connsiteY3" fmla="*/ 14162 h 4378462"/>
              <a:gd name="connsiteX4" fmla="*/ 3177 w 9190851"/>
              <a:gd name="connsiteY4" fmla="*/ 4378462 h 4378462"/>
              <a:gd name="connsiteX0" fmla="*/ 290 w 9187964"/>
              <a:gd name="connsiteY0" fmla="*/ 4378462 h 4378462"/>
              <a:gd name="connsiteX1" fmla="*/ 9181123 w 9187964"/>
              <a:gd name="connsiteY1" fmla="*/ 3692678 h 4378462"/>
              <a:gd name="connsiteX2" fmla="*/ 9187477 w 9187964"/>
              <a:gd name="connsiteY2" fmla="*/ 0 h 4378462"/>
              <a:gd name="connsiteX3" fmla="*/ 6285 w 9187964"/>
              <a:gd name="connsiteY3" fmla="*/ 14162 h 4378462"/>
              <a:gd name="connsiteX4" fmla="*/ 290 w 9187964"/>
              <a:gd name="connsiteY4" fmla="*/ 4378462 h 4378462"/>
              <a:gd name="connsiteX0" fmla="*/ 290 w 9187964"/>
              <a:gd name="connsiteY0" fmla="*/ 4378462 h 4378462"/>
              <a:gd name="connsiteX1" fmla="*/ 9181123 w 9187964"/>
              <a:gd name="connsiteY1" fmla="*/ 3692678 h 4378462"/>
              <a:gd name="connsiteX2" fmla="*/ 9187477 w 9187964"/>
              <a:gd name="connsiteY2" fmla="*/ 0 h 4378462"/>
              <a:gd name="connsiteX3" fmla="*/ 6285 w 9187964"/>
              <a:gd name="connsiteY3" fmla="*/ 4896 h 4378462"/>
              <a:gd name="connsiteX4" fmla="*/ 290 w 9187964"/>
              <a:gd name="connsiteY4" fmla="*/ 4378462 h 4378462"/>
              <a:gd name="connsiteX0" fmla="*/ 484 w 9183572"/>
              <a:gd name="connsiteY0" fmla="*/ 4369196 h 4369196"/>
              <a:gd name="connsiteX1" fmla="*/ 9176731 w 9183572"/>
              <a:gd name="connsiteY1" fmla="*/ 3692678 h 4369196"/>
              <a:gd name="connsiteX2" fmla="*/ 9183085 w 9183572"/>
              <a:gd name="connsiteY2" fmla="*/ 0 h 4369196"/>
              <a:gd name="connsiteX3" fmla="*/ 1893 w 9183572"/>
              <a:gd name="connsiteY3" fmla="*/ 4896 h 4369196"/>
              <a:gd name="connsiteX4" fmla="*/ 484 w 9183572"/>
              <a:gd name="connsiteY4" fmla="*/ 4369196 h 4369196"/>
              <a:gd name="connsiteX0" fmla="*/ 484 w 9183572"/>
              <a:gd name="connsiteY0" fmla="*/ 4369196 h 4369196"/>
              <a:gd name="connsiteX1" fmla="*/ 9176731 w 9183572"/>
              <a:gd name="connsiteY1" fmla="*/ 3692678 h 4369196"/>
              <a:gd name="connsiteX2" fmla="*/ 9183085 w 9183572"/>
              <a:gd name="connsiteY2" fmla="*/ 0 h 4369196"/>
              <a:gd name="connsiteX3" fmla="*/ 1893 w 9183572"/>
              <a:gd name="connsiteY3" fmla="*/ 4896 h 4369196"/>
              <a:gd name="connsiteX4" fmla="*/ 484 w 9183572"/>
              <a:gd name="connsiteY4" fmla="*/ 4369196 h 4369196"/>
              <a:gd name="connsiteX0" fmla="*/ 3177 w 9181679"/>
              <a:gd name="connsiteY0" fmla="*/ 4359930 h 4359930"/>
              <a:gd name="connsiteX1" fmla="*/ 9174838 w 9181679"/>
              <a:gd name="connsiteY1" fmla="*/ 3692678 h 4359930"/>
              <a:gd name="connsiteX2" fmla="*/ 9181192 w 9181679"/>
              <a:gd name="connsiteY2" fmla="*/ 0 h 4359930"/>
              <a:gd name="connsiteX3" fmla="*/ 0 w 9181679"/>
              <a:gd name="connsiteY3" fmla="*/ 4896 h 4359930"/>
              <a:gd name="connsiteX4" fmla="*/ 3177 w 9181679"/>
              <a:gd name="connsiteY4" fmla="*/ 4359930 h 4359930"/>
              <a:gd name="connsiteX0" fmla="*/ 3177 w 9184009"/>
              <a:gd name="connsiteY0" fmla="*/ 4359930 h 4359930"/>
              <a:gd name="connsiteX1" fmla="*/ 9184009 w 9184009"/>
              <a:gd name="connsiteY1" fmla="*/ 3683413 h 4359930"/>
              <a:gd name="connsiteX2" fmla="*/ 9181192 w 9184009"/>
              <a:gd name="connsiteY2" fmla="*/ 0 h 4359930"/>
              <a:gd name="connsiteX3" fmla="*/ 0 w 9184009"/>
              <a:gd name="connsiteY3" fmla="*/ 4896 h 4359930"/>
              <a:gd name="connsiteX4" fmla="*/ 3177 w 9184009"/>
              <a:gd name="connsiteY4" fmla="*/ 4359930 h 4359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4009" h="4359930">
                <a:moveTo>
                  <a:pt x="3177" y="4359930"/>
                </a:moveTo>
                <a:cubicBezTo>
                  <a:pt x="3060391" y="4225853"/>
                  <a:pt x="6126795" y="3817490"/>
                  <a:pt x="9184009" y="3683413"/>
                </a:cubicBezTo>
                <a:cubicBezTo>
                  <a:pt x="9180946" y="2462181"/>
                  <a:pt x="9184255" y="1221232"/>
                  <a:pt x="9181192" y="0"/>
                </a:cubicBezTo>
                <a:lnTo>
                  <a:pt x="0" y="4896"/>
                </a:lnTo>
                <a:cubicBezTo>
                  <a:pt x="2115" y="1358181"/>
                  <a:pt x="1062" y="3006645"/>
                  <a:pt x="3177" y="4359930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uppieren 19"/>
          <p:cNvGrpSpPr/>
          <p:nvPr userDrawn="1"/>
        </p:nvGrpSpPr>
        <p:grpSpPr>
          <a:xfrm>
            <a:off x="-3295" y="-12516"/>
            <a:ext cx="9145708" cy="2224226"/>
            <a:chOff x="-3295" y="-16688"/>
            <a:chExt cx="9145708" cy="2965635"/>
          </a:xfrm>
        </p:grpSpPr>
        <p:cxnSp>
          <p:nvCxnSpPr>
            <p:cNvPr id="21" name="Gerade Verbindung 21"/>
            <p:cNvCxnSpPr/>
            <p:nvPr/>
          </p:nvCxnSpPr>
          <p:spPr>
            <a:xfrm>
              <a:off x="2843808" y="1412776"/>
              <a:ext cx="684832" cy="1536171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2"/>
            <p:cNvCxnSpPr/>
            <p:nvPr/>
          </p:nvCxnSpPr>
          <p:spPr>
            <a:xfrm>
              <a:off x="-3295" y="740701"/>
              <a:ext cx="2847103" cy="672076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3"/>
            <p:cNvCxnSpPr/>
            <p:nvPr/>
          </p:nvCxnSpPr>
          <p:spPr>
            <a:xfrm flipH="1">
              <a:off x="2843808" y="-16688"/>
              <a:ext cx="648072" cy="142946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4"/>
            <p:cNvCxnSpPr/>
            <p:nvPr/>
          </p:nvCxnSpPr>
          <p:spPr>
            <a:xfrm>
              <a:off x="6372200" y="-16688"/>
              <a:ext cx="2770213" cy="1813496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Ellipse 30"/>
            <p:cNvSpPr/>
            <p:nvPr/>
          </p:nvSpPr>
          <p:spPr bwMode="auto">
            <a:xfrm>
              <a:off x="2771800" y="1316776"/>
              <a:ext cx="144016" cy="192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3" name="IFXSHAPE"/>
          <p:cNvSpPr>
            <a:spLocks noGrp="1"/>
          </p:cNvSpPr>
          <p:nvPr>
            <p:ph type="title" hasCustomPrompt="1"/>
          </p:nvPr>
        </p:nvSpPr>
        <p:spPr>
          <a:xfrm>
            <a:off x="468000" y="3005815"/>
            <a:ext cx="7488000" cy="564903"/>
          </a:xfrm>
        </p:spPr>
        <p:txBody>
          <a:bodyPr anchor="b" anchorCtr="0">
            <a:spAutoFit/>
          </a:bodyPr>
          <a:lstStyle>
            <a:lvl1pPr>
              <a:defRPr sz="36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3600" kern="0" dirty="0"/>
              <a:t>Please type in title</a:t>
            </a:r>
          </a:p>
        </p:txBody>
      </p:sp>
      <p:pic>
        <p:nvPicPr>
          <p:cNvPr id="34" name="Grafik 2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3766" y="4089966"/>
            <a:ext cx="1372690" cy="600324"/>
          </a:xfrm>
          <a:prstGeom prst="rect">
            <a:avLst/>
          </a:prstGeom>
        </p:spPr>
      </p:pic>
      <p:sp>
        <p:nvSpPr>
          <p:cNvPr id="3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3972421"/>
            <a:ext cx="6192000" cy="61555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0" indent="0" algn="l">
              <a:spcAft>
                <a:spcPts val="0"/>
              </a:spcAft>
              <a:buNone/>
              <a:defRPr lang="en-GB" sz="2000" baseline="0" noProof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4057650" y="47625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- restricted -</a:t>
            </a:r>
          </a:p>
        </p:txBody>
      </p:sp>
    </p:spTree>
    <p:extLst>
      <p:ext uri="{BB962C8B-B14F-4D97-AF65-F5344CB8AC3E}">
        <p14:creationId xmlns:p14="http://schemas.microsoft.com/office/powerpoint/2010/main" val="3800532388"/>
      </p:ext>
    </p:extLst>
  </p:cSld>
  <p:clrMapOvr>
    <a:masterClrMapping/>
  </p:clrMapOvr>
  <p:hf sldNum="0" hdr="0" ftr="0"/>
  <p:extLst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250824" y="3810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400"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42" name="Freihandform 30"/>
          <p:cNvSpPr/>
          <p:nvPr userDrawn="1"/>
        </p:nvSpPr>
        <p:spPr bwMode="auto">
          <a:xfrm>
            <a:off x="-3964" y="-6255"/>
            <a:ext cx="3110798" cy="2164918"/>
          </a:xfrm>
          <a:custGeom>
            <a:avLst/>
            <a:gdLst>
              <a:gd name="connsiteX0" fmla="*/ 4846320 w 4846320"/>
              <a:gd name="connsiteY0" fmla="*/ 0 h 1981200"/>
              <a:gd name="connsiteX1" fmla="*/ 0 w 4846320"/>
              <a:gd name="connsiteY1" fmla="*/ 0 h 1981200"/>
              <a:gd name="connsiteX2" fmla="*/ 0 w 4846320"/>
              <a:gd name="connsiteY2" fmla="*/ 1615440 h 1981200"/>
              <a:gd name="connsiteX3" fmla="*/ 4000500 w 4846320"/>
              <a:gd name="connsiteY3" fmla="*/ 1981200 h 1981200"/>
              <a:gd name="connsiteX4" fmla="*/ 4846320 w 4846320"/>
              <a:gd name="connsiteY4" fmla="*/ 0 h 1981200"/>
              <a:gd name="connsiteX0" fmla="*/ 4864855 w 4864855"/>
              <a:gd name="connsiteY0" fmla="*/ 0 h 1981200"/>
              <a:gd name="connsiteX1" fmla="*/ 0 w 4864855"/>
              <a:gd name="connsiteY1" fmla="*/ 0 h 1981200"/>
              <a:gd name="connsiteX2" fmla="*/ 0 w 4864855"/>
              <a:gd name="connsiteY2" fmla="*/ 1615440 h 1981200"/>
              <a:gd name="connsiteX3" fmla="*/ 4000500 w 4864855"/>
              <a:gd name="connsiteY3" fmla="*/ 1981200 h 1981200"/>
              <a:gd name="connsiteX4" fmla="*/ 4864855 w 4864855"/>
              <a:gd name="connsiteY4" fmla="*/ 0 h 1981200"/>
              <a:gd name="connsiteX0" fmla="*/ 2470367 w 4000500"/>
              <a:gd name="connsiteY0" fmla="*/ 0 h 1991533"/>
              <a:gd name="connsiteX1" fmla="*/ 0 w 4000500"/>
              <a:gd name="connsiteY1" fmla="*/ 10333 h 1991533"/>
              <a:gd name="connsiteX2" fmla="*/ 0 w 4000500"/>
              <a:gd name="connsiteY2" fmla="*/ 1625773 h 1991533"/>
              <a:gd name="connsiteX3" fmla="*/ 4000500 w 4000500"/>
              <a:gd name="connsiteY3" fmla="*/ 1991533 h 1991533"/>
              <a:gd name="connsiteX4" fmla="*/ 2470367 w 4000500"/>
              <a:gd name="connsiteY4" fmla="*/ 0 h 1991533"/>
              <a:gd name="connsiteX0" fmla="*/ 1540469 w 4000500"/>
              <a:gd name="connsiteY0" fmla="*/ 196311 h 1981200"/>
              <a:gd name="connsiteX1" fmla="*/ 0 w 4000500"/>
              <a:gd name="connsiteY1" fmla="*/ 0 h 1981200"/>
              <a:gd name="connsiteX2" fmla="*/ 0 w 4000500"/>
              <a:gd name="connsiteY2" fmla="*/ 1615440 h 1981200"/>
              <a:gd name="connsiteX3" fmla="*/ 4000500 w 4000500"/>
              <a:gd name="connsiteY3" fmla="*/ 1981200 h 1981200"/>
              <a:gd name="connsiteX4" fmla="*/ 1540469 w 4000500"/>
              <a:gd name="connsiteY4" fmla="*/ 196311 h 1981200"/>
              <a:gd name="connsiteX0" fmla="*/ 2788083 w 4000500"/>
              <a:gd name="connsiteY0" fmla="*/ 0 h 1981201"/>
              <a:gd name="connsiteX1" fmla="*/ 0 w 4000500"/>
              <a:gd name="connsiteY1" fmla="*/ 1 h 1981201"/>
              <a:gd name="connsiteX2" fmla="*/ 0 w 4000500"/>
              <a:gd name="connsiteY2" fmla="*/ 1615441 h 1981201"/>
              <a:gd name="connsiteX3" fmla="*/ 4000500 w 4000500"/>
              <a:gd name="connsiteY3" fmla="*/ 1981201 h 1981201"/>
              <a:gd name="connsiteX4" fmla="*/ 2788083 w 4000500"/>
              <a:gd name="connsiteY4" fmla="*/ 0 h 1981201"/>
              <a:gd name="connsiteX0" fmla="*/ 2788083 w 2788083"/>
              <a:gd name="connsiteY0" fmla="*/ 0 h 1615441"/>
              <a:gd name="connsiteX1" fmla="*/ 0 w 2788083"/>
              <a:gd name="connsiteY1" fmla="*/ 1 h 1615441"/>
              <a:gd name="connsiteX2" fmla="*/ 0 w 2788083"/>
              <a:gd name="connsiteY2" fmla="*/ 1615441 h 1615441"/>
              <a:gd name="connsiteX3" fmla="*/ 2233693 w 2788083"/>
              <a:gd name="connsiteY3" fmla="*/ 1485254 h 1615441"/>
              <a:gd name="connsiteX4" fmla="*/ 2788083 w 2788083"/>
              <a:gd name="connsiteY4" fmla="*/ 0 h 1615441"/>
              <a:gd name="connsiteX0" fmla="*/ 2788083 w 3155842"/>
              <a:gd name="connsiteY0" fmla="*/ 0 h 2993757"/>
              <a:gd name="connsiteX1" fmla="*/ 0 w 3155842"/>
              <a:gd name="connsiteY1" fmla="*/ 1 h 2993757"/>
              <a:gd name="connsiteX2" fmla="*/ 0 w 3155842"/>
              <a:gd name="connsiteY2" fmla="*/ 1615441 h 2993757"/>
              <a:gd name="connsiteX3" fmla="*/ 3155842 w 3155842"/>
              <a:gd name="connsiteY3" fmla="*/ 2993757 h 2993757"/>
              <a:gd name="connsiteX4" fmla="*/ 2788083 w 3155842"/>
              <a:gd name="connsiteY4" fmla="*/ 0 h 2993757"/>
              <a:gd name="connsiteX0" fmla="*/ 2788083 w 3155842"/>
              <a:gd name="connsiteY0" fmla="*/ 0 h 3134276"/>
              <a:gd name="connsiteX1" fmla="*/ 0 w 3155842"/>
              <a:gd name="connsiteY1" fmla="*/ 1 h 3134276"/>
              <a:gd name="connsiteX2" fmla="*/ 7749 w 3155842"/>
              <a:gd name="connsiteY2" fmla="*/ 3134276 h 3134276"/>
              <a:gd name="connsiteX3" fmla="*/ 3155842 w 3155842"/>
              <a:gd name="connsiteY3" fmla="*/ 2993757 h 3134276"/>
              <a:gd name="connsiteX4" fmla="*/ 2788083 w 3155842"/>
              <a:gd name="connsiteY4" fmla="*/ 0 h 3134276"/>
              <a:gd name="connsiteX0" fmla="*/ 2796268 w 3164027"/>
              <a:gd name="connsiteY0" fmla="*/ 0 h 3155297"/>
              <a:gd name="connsiteX1" fmla="*/ 8185 w 3164027"/>
              <a:gd name="connsiteY1" fmla="*/ 1 h 3155297"/>
              <a:gd name="connsiteX2" fmla="*/ 0 w 3164027"/>
              <a:gd name="connsiteY2" fmla="*/ 3155297 h 3155297"/>
              <a:gd name="connsiteX3" fmla="*/ 3164027 w 3164027"/>
              <a:gd name="connsiteY3" fmla="*/ 2993757 h 3155297"/>
              <a:gd name="connsiteX4" fmla="*/ 2796268 w 3164027"/>
              <a:gd name="connsiteY4" fmla="*/ 0 h 3155297"/>
              <a:gd name="connsiteX0" fmla="*/ 2796268 w 3140127"/>
              <a:gd name="connsiteY0" fmla="*/ 0 h 3155297"/>
              <a:gd name="connsiteX1" fmla="*/ 8185 w 3140127"/>
              <a:gd name="connsiteY1" fmla="*/ 1 h 3155297"/>
              <a:gd name="connsiteX2" fmla="*/ 0 w 3140127"/>
              <a:gd name="connsiteY2" fmla="*/ 3155297 h 3155297"/>
              <a:gd name="connsiteX3" fmla="*/ 3140127 w 3140127"/>
              <a:gd name="connsiteY3" fmla="*/ 2951716 h 3155297"/>
              <a:gd name="connsiteX4" fmla="*/ 2796268 w 3140127"/>
              <a:gd name="connsiteY4" fmla="*/ 0 h 3155297"/>
              <a:gd name="connsiteX0" fmla="*/ 2796268 w 3156060"/>
              <a:gd name="connsiteY0" fmla="*/ 0 h 3155297"/>
              <a:gd name="connsiteX1" fmla="*/ 8185 w 3156060"/>
              <a:gd name="connsiteY1" fmla="*/ 1 h 3155297"/>
              <a:gd name="connsiteX2" fmla="*/ 0 w 3156060"/>
              <a:gd name="connsiteY2" fmla="*/ 3155297 h 3155297"/>
              <a:gd name="connsiteX3" fmla="*/ 3156060 w 3156060"/>
              <a:gd name="connsiteY3" fmla="*/ 2951716 h 3155297"/>
              <a:gd name="connsiteX4" fmla="*/ 2796268 w 3156060"/>
              <a:gd name="connsiteY4" fmla="*/ 0 h 3155297"/>
              <a:gd name="connsiteX0" fmla="*/ 2796268 w 3156060"/>
              <a:gd name="connsiteY0" fmla="*/ 0 h 3155297"/>
              <a:gd name="connsiteX1" fmla="*/ 8185 w 3156060"/>
              <a:gd name="connsiteY1" fmla="*/ 1 h 3155297"/>
              <a:gd name="connsiteX2" fmla="*/ 0 w 3156060"/>
              <a:gd name="connsiteY2" fmla="*/ 3155297 h 3155297"/>
              <a:gd name="connsiteX3" fmla="*/ 3156060 w 3156060"/>
              <a:gd name="connsiteY3" fmla="*/ 2962225 h 3155297"/>
              <a:gd name="connsiteX4" fmla="*/ 2796268 w 3156060"/>
              <a:gd name="connsiteY4" fmla="*/ 0 h 3155297"/>
              <a:gd name="connsiteX0" fmla="*/ 2796268 w 3156060"/>
              <a:gd name="connsiteY0" fmla="*/ 0 h 3155297"/>
              <a:gd name="connsiteX1" fmla="*/ 8185 w 3156060"/>
              <a:gd name="connsiteY1" fmla="*/ 1 h 3155297"/>
              <a:gd name="connsiteX2" fmla="*/ 0 w 3156060"/>
              <a:gd name="connsiteY2" fmla="*/ 3155297 h 3155297"/>
              <a:gd name="connsiteX3" fmla="*/ 3156060 w 3156060"/>
              <a:gd name="connsiteY3" fmla="*/ 2972736 h 3155297"/>
              <a:gd name="connsiteX4" fmla="*/ 2796268 w 3156060"/>
              <a:gd name="connsiteY4" fmla="*/ 0 h 3155297"/>
              <a:gd name="connsiteX0" fmla="*/ 2802446 w 3162238"/>
              <a:gd name="connsiteY0" fmla="*/ 6167 h 3161464"/>
              <a:gd name="connsiteX1" fmla="*/ 431 w 3162238"/>
              <a:gd name="connsiteY1" fmla="*/ 0 h 3161464"/>
              <a:gd name="connsiteX2" fmla="*/ 6178 w 3162238"/>
              <a:gd name="connsiteY2" fmla="*/ 3161464 h 3161464"/>
              <a:gd name="connsiteX3" fmla="*/ 3162238 w 3162238"/>
              <a:gd name="connsiteY3" fmla="*/ 2978903 h 3161464"/>
              <a:gd name="connsiteX4" fmla="*/ 2802446 w 3162238"/>
              <a:gd name="connsiteY4" fmla="*/ 6167 h 3161464"/>
              <a:gd name="connsiteX0" fmla="*/ 2779226 w 3162238"/>
              <a:gd name="connsiteY0" fmla="*/ 0 h 3173802"/>
              <a:gd name="connsiteX1" fmla="*/ 431 w 3162238"/>
              <a:gd name="connsiteY1" fmla="*/ 12338 h 3173802"/>
              <a:gd name="connsiteX2" fmla="*/ 6178 w 3162238"/>
              <a:gd name="connsiteY2" fmla="*/ 3173802 h 3173802"/>
              <a:gd name="connsiteX3" fmla="*/ 3162238 w 3162238"/>
              <a:gd name="connsiteY3" fmla="*/ 2991241 h 3173802"/>
              <a:gd name="connsiteX4" fmla="*/ 2779226 w 3162238"/>
              <a:gd name="connsiteY4" fmla="*/ 0 h 3173802"/>
              <a:gd name="connsiteX0" fmla="*/ 2779226 w 3162238"/>
              <a:gd name="connsiteY0" fmla="*/ 0 h 3173802"/>
              <a:gd name="connsiteX1" fmla="*/ 431 w 3162238"/>
              <a:gd name="connsiteY1" fmla="*/ 12338 h 3173802"/>
              <a:gd name="connsiteX2" fmla="*/ 6178 w 3162238"/>
              <a:gd name="connsiteY2" fmla="*/ 3173802 h 3173802"/>
              <a:gd name="connsiteX3" fmla="*/ 3162238 w 3162238"/>
              <a:gd name="connsiteY3" fmla="*/ 2972663 h 3173802"/>
              <a:gd name="connsiteX4" fmla="*/ 2779226 w 3162238"/>
              <a:gd name="connsiteY4" fmla="*/ 0 h 3173802"/>
              <a:gd name="connsiteX0" fmla="*/ 2779226 w 3162238"/>
              <a:gd name="connsiteY0" fmla="*/ 0 h 3173802"/>
              <a:gd name="connsiteX1" fmla="*/ 431 w 3162238"/>
              <a:gd name="connsiteY1" fmla="*/ 12338 h 3173802"/>
              <a:gd name="connsiteX2" fmla="*/ 6178 w 3162238"/>
              <a:gd name="connsiteY2" fmla="*/ 3173802 h 3173802"/>
              <a:gd name="connsiteX3" fmla="*/ 3162238 w 3162238"/>
              <a:gd name="connsiteY3" fmla="*/ 2978856 h 3173802"/>
              <a:gd name="connsiteX4" fmla="*/ 2779226 w 3162238"/>
              <a:gd name="connsiteY4" fmla="*/ 0 h 3173802"/>
              <a:gd name="connsiteX0" fmla="*/ 2779226 w 3166882"/>
              <a:gd name="connsiteY0" fmla="*/ 0 h 3173802"/>
              <a:gd name="connsiteX1" fmla="*/ 431 w 3166882"/>
              <a:gd name="connsiteY1" fmla="*/ 12338 h 3173802"/>
              <a:gd name="connsiteX2" fmla="*/ 6178 w 3166882"/>
              <a:gd name="connsiteY2" fmla="*/ 3173802 h 3173802"/>
              <a:gd name="connsiteX3" fmla="*/ 3166882 w 3166882"/>
              <a:gd name="connsiteY3" fmla="*/ 2960278 h 3173802"/>
              <a:gd name="connsiteX4" fmla="*/ 2779226 w 3166882"/>
              <a:gd name="connsiteY4" fmla="*/ 0 h 3173802"/>
              <a:gd name="connsiteX0" fmla="*/ 2779226 w 3171526"/>
              <a:gd name="connsiteY0" fmla="*/ 0 h 3173802"/>
              <a:gd name="connsiteX1" fmla="*/ 431 w 3171526"/>
              <a:gd name="connsiteY1" fmla="*/ 12338 h 3173802"/>
              <a:gd name="connsiteX2" fmla="*/ 6178 w 3171526"/>
              <a:gd name="connsiteY2" fmla="*/ 3173802 h 3173802"/>
              <a:gd name="connsiteX3" fmla="*/ 3171526 w 3171526"/>
              <a:gd name="connsiteY3" fmla="*/ 2972663 h 3173802"/>
              <a:gd name="connsiteX4" fmla="*/ 2779226 w 3171526"/>
              <a:gd name="connsiteY4" fmla="*/ 0 h 3173802"/>
              <a:gd name="connsiteX0" fmla="*/ 2779226 w 3171526"/>
              <a:gd name="connsiteY0" fmla="*/ 0 h 3173802"/>
              <a:gd name="connsiteX1" fmla="*/ 431 w 3171526"/>
              <a:gd name="connsiteY1" fmla="*/ 12338 h 3173802"/>
              <a:gd name="connsiteX2" fmla="*/ 6178 w 3171526"/>
              <a:gd name="connsiteY2" fmla="*/ 3173802 h 3173802"/>
              <a:gd name="connsiteX3" fmla="*/ 3171526 w 3171526"/>
              <a:gd name="connsiteY3" fmla="*/ 2985048 h 3173802"/>
              <a:gd name="connsiteX4" fmla="*/ 2779226 w 3171526"/>
              <a:gd name="connsiteY4" fmla="*/ 0 h 3173802"/>
              <a:gd name="connsiteX0" fmla="*/ 2779226 w 3171526"/>
              <a:gd name="connsiteY0" fmla="*/ 0 h 3173802"/>
              <a:gd name="connsiteX1" fmla="*/ 431 w 3171526"/>
              <a:gd name="connsiteY1" fmla="*/ 12338 h 3173802"/>
              <a:gd name="connsiteX2" fmla="*/ 6178 w 3171526"/>
              <a:gd name="connsiteY2" fmla="*/ 3173802 h 3173802"/>
              <a:gd name="connsiteX3" fmla="*/ 3171526 w 3171526"/>
              <a:gd name="connsiteY3" fmla="*/ 2985048 h 3173802"/>
              <a:gd name="connsiteX4" fmla="*/ 2779226 w 3171526"/>
              <a:gd name="connsiteY4" fmla="*/ 0 h 3173802"/>
              <a:gd name="connsiteX0" fmla="*/ 2779226 w 3157594"/>
              <a:gd name="connsiteY0" fmla="*/ 0 h 3173802"/>
              <a:gd name="connsiteX1" fmla="*/ 431 w 3157594"/>
              <a:gd name="connsiteY1" fmla="*/ 12338 h 3173802"/>
              <a:gd name="connsiteX2" fmla="*/ 6178 w 3157594"/>
              <a:gd name="connsiteY2" fmla="*/ 3173802 h 3173802"/>
              <a:gd name="connsiteX3" fmla="*/ 3157594 w 3157594"/>
              <a:gd name="connsiteY3" fmla="*/ 2885968 h 3173802"/>
              <a:gd name="connsiteX4" fmla="*/ 2779226 w 3157594"/>
              <a:gd name="connsiteY4" fmla="*/ 0 h 3173802"/>
              <a:gd name="connsiteX0" fmla="*/ 2779226 w 3166882"/>
              <a:gd name="connsiteY0" fmla="*/ 0 h 3173802"/>
              <a:gd name="connsiteX1" fmla="*/ 431 w 3166882"/>
              <a:gd name="connsiteY1" fmla="*/ 12338 h 3173802"/>
              <a:gd name="connsiteX2" fmla="*/ 6178 w 3166882"/>
              <a:gd name="connsiteY2" fmla="*/ 3173802 h 3173802"/>
              <a:gd name="connsiteX3" fmla="*/ 3166882 w 3166882"/>
              <a:gd name="connsiteY3" fmla="*/ 2972663 h 3173802"/>
              <a:gd name="connsiteX4" fmla="*/ 2779226 w 3166882"/>
              <a:gd name="connsiteY4" fmla="*/ 0 h 3173802"/>
              <a:gd name="connsiteX0" fmla="*/ 2779226 w 3168807"/>
              <a:gd name="connsiteY0" fmla="*/ 0 h 3173802"/>
              <a:gd name="connsiteX1" fmla="*/ 431 w 3168807"/>
              <a:gd name="connsiteY1" fmla="*/ 12338 h 3173802"/>
              <a:gd name="connsiteX2" fmla="*/ 6178 w 3168807"/>
              <a:gd name="connsiteY2" fmla="*/ 3173802 h 3173802"/>
              <a:gd name="connsiteX3" fmla="*/ 3168807 w 3168807"/>
              <a:gd name="connsiteY3" fmla="*/ 2977798 h 3173802"/>
              <a:gd name="connsiteX4" fmla="*/ 2779226 w 3168807"/>
              <a:gd name="connsiteY4" fmla="*/ 0 h 3173802"/>
              <a:gd name="connsiteX0" fmla="*/ 2779226 w 3166882"/>
              <a:gd name="connsiteY0" fmla="*/ 0 h 3173802"/>
              <a:gd name="connsiteX1" fmla="*/ 431 w 3166882"/>
              <a:gd name="connsiteY1" fmla="*/ 12338 h 3173802"/>
              <a:gd name="connsiteX2" fmla="*/ 6178 w 3166882"/>
              <a:gd name="connsiteY2" fmla="*/ 3173802 h 3173802"/>
              <a:gd name="connsiteX3" fmla="*/ 3166882 w 3166882"/>
              <a:gd name="connsiteY3" fmla="*/ 2985500 h 3173802"/>
              <a:gd name="connsiteX4" fmla="*/ 2779226 w 3166882"/>
              <a:gd name="connsiteY4" fmla="*/ 0 h 3173802"/>
              <a:gd name="connsiteX0" fmla="*/ 2774830 w 3162486"/>
              <a:gd name="connsiteY0" fmla="*/ 6240 h 3180042"/>
              <a:gd name="connsiteX1" fmla="*/ 679 w 3162486"/>
              <a:gd name="connsiteY1" fmla="*/ 0 h 3180042"/>
              <a:gd name="connsiteX2" fmla="*/ 1782 w 3162486"/>
              <a:gd name="connsiteY2" fmla="*/ 3180042 h 3180042"/>
              <a:gd name="connsiteX3" fmla="*/ 3162486 w 3162486"/>
              <a:gd name="connsiteY3" fmla="*/ 2991740 h 3180042"/>
              <a:gd name="connsiteX4" fmla="*/ 2774830 w 3162486"/>
              <a:gd name="connsiteY4" fmla="*/ 6240 h 3180042"/>
              <a:gd name="connsiteX0" fmla="*/ 2770186 w 3162486"/>
              <a:gd name="connsiteY0" fmla="*/ 47 h 3180042"/>
              <a:gd name="connsiteX1" fmla="*/ 679 w 3162486"/>
              <a:gd name="connsiteY1" fmla="*/ 0 h 3180042"/>
              <a:gd name="connsiteX2" fmla="*/ 1782 w 3162486"/>
              <a:gd name="connsiteY2" fmla="*/ 3180042 h 3180042"/>
              <a:gd name="connsiteX3" fmla="*/ 3162486 w 3162486"/>
              <a:gd name="connsiteY3" fmla="*/ 2991740 h 3180042"/>
              <a:gd name="connsiteX4" fmla="*/ 2770186 w 3162486"/>
              <a:gd name="connsiteY4" fmla="*/ 47 h 3180042"/>
              <a:gd name="connsiteX0" fmla="*/ 2774221 w 3166521"/>
              <a:gd name="connsiteY0" fmla="*/ 47 h 3168888"/>
              <a:gd name="connsiteX1" fmla="*/ 4714 w 3166521"/>
              <a:gd name="connsiteY1" fmla="*/ 0 h 3168888"/>
              <a:gd name="connsiteX2" fmla="*/ 0 w 3166521"/>
              <a:gd name="connsiteY2" fmla="*/ 3168888 h 3168888"/>
              <a:gd name="connsiteX3" fmla="*/ 3166521 w 3166521"/>
              <a:gd name="connsiteY3" fmla="*/ 2991740 h 3168888"/>
              <a:gd name="connsiteX4" fmla="*/ 2774221 w 3166521"/>
              <a:gd name="connsiteY4" fmla="*/ 47 h 3168888"/>
              <a:gd name="connsiteX0" fmla="*/ 2774221 w 3166521"/>
              <a:gd name="connsiteY0" fmla="*/ 47 h 3168888"/>
              <a:gd name="connsiteX1" fmla="*/ 2775 w 3166521"/>
              <a:gd name="connsiteY1" fmla="*/ 0 h 3168888"/>
              <a:gd name="connsiteX2" fmla="*/ 0 w 3166521"/>
              <a:gd name="connsiteY2" fmla="*/ 3168888 h 3168888"/>
              <a:gd name="connsiteX3" fmla="*/ 3166521 w 3166521"/>
              <a:gd name="connsiteY3" fmla="*/ 2991740 h 3168888"/>
              <a:gd name="connsiteX4" fmla="*/ 2774221 w 3166521"/>
              <a:gd name="connsiteY4" fmla="*/ 47 h 316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6521" h="3168888">
                <a:moveTo>
                  <a:pt x="2774221" y="47"/>
                </a:moveTo>
                <a:lnTo>
                  <a:pt x="2775" y="0"/>
                </a:lnTo>
                <a:cubicBezTo>
                  <a:pt x="47" y="1051765"/>
                  <a:pt x="2728" y="2117123"/>
                  <a:pt x="0" y="3168888"/>
                </a:cubicBezTo>
                <a:lnTo>
                  <a:pt x="3166521" y="2991740"/>
                </a:lnTo>
                <a:lnTo>
                  <a:pt x="2774221" y="47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2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43" name="Freihandform 31"/>
          <p:cNvSpPr/>
          <p:nvPr userDrawn="1"/>
        </p:nvSpPr>
        <p:spPr bwMode="auto">
          <a:xfrm>
            <a:off x="2720600" y="-7165"/>
            <a:ext cx="3625957" cy="2044780"/>
          </a:xfrm>
          <a:custGeom>
            <a:avLst/>
            <a:gdLst>
              <a:gd name="connsiteX0" fmla="*/ 5280660 w 5280660"/>
              <a:gd name="connsiteY0" fmla="*/ 2209800 h 2438400"/>
              <a:gd name="connsiteX1" fmla="*/ 3992880 w 5280660"/>
              <a:gd name="connsiteY1" fmla="*/ 365760 h 2438400"/>
              <a:gd name="connsiteX2" fmla="*/ 0 w 5280660"/>
              <a:gd name="connsiteY2" fmla="*/ 0 h 2438400"/>
              <a:gd name="connsiteX3" fmla="*/ 0 w 5280660"/>
              <a:gd name="connsiteY3" fmla="*/ 2438400 h 2438400"/>
              <a:gd name="connsiteX4" fmla="*/ 5280660 w 5280660"/>
              <a:gd name="connsiteY4" fmla="*/ 2209800 h 2438400"/>
              <a:gd name="connsiteX0" fmla="*/ 5293017 w 5293017"/>
              <a:gd name="connsiteY0" fmla="*/ 2215978 h 2438400"/>
              <a:gd name="connsiteX1" fmla="*/ 3992880 w 5293017"/>
              <a:gd name="connsiteY1" fmla="*/ 365760 h 2438400"/>
              <a:gd name="connsiteX2" fmla="*/ 0 w 5293017"/>
              <a:gd name="connsiteY2" fmla="*/ 0 h 2438400"/>
              <a:gd name="connsiteX3" fmla="*/ 0 w 5293017"/>
              <a:gd name="connsiteY3" fmla="*/ 2438400 h 2438400"/>
              <a:gd name="connsiteX4" fmla="*/ 5293017 w 5293017"/>
              <a:gd name="connsiteY4" fmla="*/ 2215978 h 2438400"/>
              <a:gd name="connsiteX0" fmla="*/ 5293017 w 6356372"/>
              <a:gd name="connsiteY0" fmla="*/ 3844333 h 4066755"/>
              <a:gd name="connsiteX1" fmla="*/ 6356372 w 6356372"/>
              <a:gd name="connsiteY1" fmla="*/ 0 h 4066755"/>
              <a:gd name="connsiteX2" fmla="*/ 0 w 6356372"/>
              <a:gd name="connsiteY2" fmla="*/ 1628355 h 4066755"/>
              <a:gd name="connsiteX3" fmla="*/ 0 w 6356372"/>
              <a:gd name="connsiteY3" fmla="*/ 4066755 h 4066755"/>
              <a:gd name="connsiteX4" fmla="*/ 5293017 w 6356372"/>
              <a:gd name="connsiteY4" fmla="*/ 3844333 h 4066755"/>
              <a:gd name="connsiteX0" fmla="*/ 5912949 w 6356372"/>
              <a:gd name="connsiteY0" fmla="*/ 2005201 h 4066755"/>
              <a:gd name="connsiteX1" fmla="*/ 6356372 w 6356372"/>
              <a:gd name="connsiteY1" fmla="*/ 0 h 4066755"/>
              <a:gd name="connsiteX2" fmla="*/ 0 w 6356372"/>
              <a:gd name="connsiteY2" fmla="*/ 1628355 h 4066755"/>
              <a:gd name="connsiteX3" fmla="*/ 0 w 6356372"/>
              <a:gd name="connsiteY3" fmla="*/ 4066755 h 4066755"/>
              <a:gd name="connsiteX4" fmla="*/ 5912949 w 6356372"/>
              <a:gd name="connsiteY4" fmla="*/ 2005201 h 4066755"/>
              <a:gd name="connsiteX0" fmla="*/ 5912949 w 6356372"/>
              <a:gd name="connsiteY0" fmla="*/ 2005201 h 4066755"/>
              <a:gd name="connsiteX1" fmla="*/ 6356372 w 6356372"/>
              <a:gd name="connsiteY1" fmla="*/ 0 h 4066755"/>
              <a:gd name="connsiteX2" fmla="*/ 0 w 6356372"/>
              <a:gd name="connsiteY2" fmla="*/ 1628355 h 4066755"/>
              <a:gd name="connsiteX3" fmla="*/ 0 w 6356372"/>
              <a:gd name="connsiteY3" fmla="*/ 4066755 h 4066755"/>
              <a:gd name="connsiteX4" fmla="*/ 5090546 w 6356372"/>
              <a:gd name="connsiteY4" fmla="*/ 2280575 h 4066755"/>
              <a:gd name="connsiteX5" fmla="*/ 5912949 w 6356372"/>
              <a:gd name="connsiteY5" fmla="*/ 2005201 h 4066755"/>
              <a:gd name="connsiteX0" fmla="*/ 5912949 w 6384655"/>
              <a:gd name="connsiteY0" fmla="*/ 2005201 h 4066755"/>
              <a:gd name="connsiteX1" fmla="*/ 6356372 w 6384655"/>
              <a:gd name="connsiteY1" fmla="*/ 0 h 4066755"/>
              <a:gd name="connsiteX2" fmla="*/ 0 w 6384655"/>
              <a:gd name="connsiteY2" fmla="*/ 1628355 h 4066755"/>
              <a:gd name="connsiteX3" fmla="*/ 0 w 6384655"/>
              <a:gd name="connsiteY3" fmla="*/ 4066755 h 4066755"/>
              <a:gd name="connsiteX4" fmla="*/ 6384655 w 6384655"/>
              <a:gd name="connsiteY4" fmla="*/ 2807518 h 4066755"/>
              <a:gd name="connsiteX5" fmla="*/ 5912949 w 6384655"/>
              <a:gd name="connsiteY5" fmla="*/ 2005201 h 4066755"/>
              <a:gd name="connsiteX0" fmla="*/ 5912949 w 6384655"/>
              <a:gd name="connsiteY0" fmla="*/ 2005201 h 2807518"/>
              <a:gd name="connsiteX1" fmla="*/ 6356372 w 6384655"/>
              <a:gd name="connsiteY1" fmla="*/ 0 h 2807518"/>
              <a:gd name="connsiteX2" fmla="*/ 0 w 6384655"/>
              <a:gd name="connsiteY2" fmla="*/ 1628355 h 2807518"/>
              <a:gd name="connsiteX3" fmla="*/ 4587498 w 6384655"/>
              <a:gd name="connsiteY3" fmla="*/ 2217291 h 2807518"/>
              <a:gd name="connsiteX4" fmla="*/ 6384655 w 6384655"/>
              <a:gd name="connsiteY4" fmla="*/ 2807518 h 2807518"/>
              <a:gd name="connsiteX5" fmla="*/ 5912949 w 6384655"/>
              <a:gd name="connsiteY5" fmla="*/ 2005201 h 2807518"/>
              <a:gd name="connsiteX0" fmla="*/ 5912949 w 6384655"/>
              <a:gd name="connsiteY0" fmla="*/ 2005201 h 2981874"/>
              <a:gd name="connsiteX1" fmla="*/ 6356372 w 6384655"/>
              <a:gd name="connsiteY1" fmla="*/ 0 h 2981874"/>
              <a:gd name="connsiteX2" fmla="*/ 0 w 6384655"/>
              <a:gd name="connsiteY2" fmla="*/ 1628355 h 2981874"/>
              <a:gd name="connsiteX3" fmla="*/ 3146155 w 6384655"/>
              <a:gd name="connsiteY3" fmla="*/ 2981874 h 2981874"/>
              <a:gd name="connsiteX4" fmla="*/ 6384655 w 6384655"/>
              <a:gd name="connsiteY4" fmla="*/ 2807518 h 2981874"/>
              <a:gd name="connsiteX5" fmla="*/ 5912949 w 6384655"/>
              <a:gd name="connsiteY5" fmla="*/ 2005201 h 2981874"/>
              <a:gd name="connsiteX0" fmla="*/ 3138752 w 3610458"/>
              <a:gd name="connsiteY0" fmla="*/ 2005201 h 2981874"/>
              <a:gd name="connsiteX1" fmla="*/ 3582175 w 3610458"/>
              <a:gd name="connsiteY1" fmla="*/ 0 h 2981874"/>
              <a:gd name="connsiteX2" fmla="*/ 0 w 3610458"/>
              <a:gd name="connsiteY2" fmla="*/ 16531 h 2981874"/>
              <a:gd name="connsiteX3" fmla="*/ 371958 w 3610458"/>
              <a:gd name="connsiteY3" fmla="*/ 2981874 h 2981874"/>
              <a:gd name="connsiteX4" fmla="*/ 3610458 w 3610458"/>
              <a:gd name="connsiteY4" fmla="*/ 2807518 h 2981874"/>
              <a:gd name="connsiteX5" fmla="*/ 3138752 w 3610458"/>
              <a:gd name="connsiteY5" fmla="*/ 2005201 h 2981874"/>
              <a:gd name="connsiteX0" fmla="*/ 3138752 w 3610458"/>
              <a:gd name="connsiteY0" fmla="*/ 1988670 h 2965343"/>
              <a:gd name="connsiteX1" fmla="*/ 3558927 w 3610458"/>
              <a:gd name="connsiteY1" fmla="*/ 14466 h 2965343"/>
              <a:gd name="connsiteX2" fmla="*/ 0 w 3610458"/>
              <a:gd name="connsiteY2" fmla="*/ 0 h 2965343"/>
              <a:gd name="connsiteX3" fmla="*/ 371958 w 3610458"/>
              <a:gd name="connsiteY3" fmla="*/ 2965343 h 2965343"/>
              <a:gd name="connsiteX4" fmla="*/ 3610458 w 3610458"/>
              <a:gd name="connsiteY4" fmla="*/ 2790987 h 2965343"/>
              <a:gd name="connsiteX5" fmla="*/ 3138752 w 3610458"/>
              <a:gd name="connsiteY5" fmla="*/ 1988670 h 2965343"/>
              <a:gd name="connsiteX0" fmla="*/ 3076759 w 3548465"/>
              <a:gd name="connsiteY0" fmla="*/ 1974205 h 2950878"/>
              <a:gd name="connsiteX1" fmla="*/ 3496934 w 3548465"/>
              <a:gd name="connsiteY1" fmla="*/ 1 h 2950878"/>
              <a:gd name="connsiteX2" fmla="*/ 0 w 3548465"/>
              <a:gd name="connsiteY2" fmla="*/ 285168 h 2950878"/>
              <a:gd name="connsiteX3" fmla="*/ 309965 w 3548465"/>
              <a:gd name="connsiteY3" fmla="*/ 2950878 h 2950878"/>
              <a:gd name="connsiteX4" fmla="*/ 3548465 w 3548465"/>
              <a:gd name="connsiteY4" fmla="*/ 2776522 h 2950878"/>
              <a:gd name="connsiteX5" fmla="*/ 3076759 w 3548465"/>
              <a:gd name="connsiteY5" fmla="*/ 1974205 h 2950878"/>
              <a:gd name="connsiteX0" fmla="*/ 3154251 w 3625957"/>
              <a:gd name="connsiteY0" fmla="*/ 1978338 h 2955011"/>
              <a:gd name="connsiteX1" fmla="*/ 3574426 w 3625957"/>
              <a:gd name="connsiteY1" fmla="*/ 4134 h 2955011"/>
              <a:gd name="connsiteX2" fmla="*/ 0 w 3625957"/>
              <a:gd name="connsiteY2" fmla="*/ 0 h 2955011"/>
              <a:gd name="connsiteX3" fmla="*/ 387457 w 3625957"/>
              <a:gd name="connsiteY3" fmla="*/ 2955011 h 2955011"/>
              <a:gd name="connsiteX4" fmla="*/ 3625957 w 3625957"/>
              <a:gd name="connsiteY4" fmla="*/ 2780655 h 2955011"/>
              <a:gd name="connsiteX5" fmla="*/ 3154251 w 3625957"/>
              <a:gd name="connsiteY5" fmla="*/ 1978338 h 2955011"/>
              <a:gd name="connsiteX0" fmla="*/ 3154251 w 3625957"/>
              <a:gd name="connsiteY0" fmla="*/ 1978338 h 2955011"/>
              <a:gd name="connsiteX1" fmla="*/ 3589924 w 3625957"/>
              <a:gd name="connsiteY1" fmla="*/ 4133 h 2955011"/>
              <a:gd name="connsiteX2" fmla="*/ 0 w 3625957"/>
              <a:gd name="connsiteY2" fmla="*/ 0 h 2955011"/>
              <a:gd name="connsiteX3" fmla="*/ 387457 w 3625957"/>
              <a:gd name="connsiteY3" fmla="*/ 2955011 h 2955011"/>
              <a:gd name="connsiteX4" fmla="*/ 3625957 w 3625957"/>
              <a:gd name="connsiteY4" fmla="*/ 2780655 h 2955011"/>
              <a:gd name="connsiteX5" fmla="*/ 3154251 w 3625957"/>
              <a:gd name="connsiteY5" fmla="*/ 1978338 h 2955011"/>
              <a:gd name="connsiteX0" fmla="*/ 3154251 w 3625957"/>
              <a:gd name="connsiteY0" fmla="*/ 1984537 h 2961210"/>
              <a:gd name="connsiteX1" fmla="*/ 3589924 w 3625957"/>
              <a:gd name="connsiteY1" fmla="*/ 0 h 2961210"/>
              <a:gd name="connsiteX2" fmla="*/ 0 w 3625957"/>
              <a:gd name="connsiteY2" fmla="*/ 6199 h 2961210"/>
              <a:gd name="connsiteX3" fmla="*/ 387457 w 3625957"/>
              <a:gd name="connsiteY3" fmla="*/ 2961210 h 2961210"/>
              <a:gd name="connsiteX4" fmla="*/ 3625957 w 3625957"/>
              <a:gd name="connsiteY4" fmla="*/ 2786854 h 2961210"/>
              <a:gd name="connsiteX5" fmla="*/ 3154251 w 3625957"/>
              <a:gd name="connsiteY5" fmla="*/ 1984537 h 296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957" h="2961210">
                <a:moveTo>
                  <a:pt x="3154251" y="1984537"/>
                </a:moveTo>
                <a:lnTo>
                  <a:pt x="3589924" y="0"/>
                </a:lnTo>
                <a:lnTo>
                  <a:pt x="0" y="6199"/>
                </a:lnTo>
                <a:lnTo>
                  <a:pt x="387457" y="2961210"/>
                </a:lnTo>
                <a:lnTo>
                  <a:pt x="3625957" y="2786854"/>
                </a:lnTo>
                <a:lnTo>
                  <a:pt x="3154251" y="1984537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44" name="Freihandform 32"/>
          <p:cNvSpPr/>
          <p:nvPr userDrawn="1"/>
        </p:nvSpPr>
        <p:spPr bwMode="auto">
          <a:xfrm>
            <a:off x="5854910" y="-14421"/>
            <a:ext cx="3292155" cy="1928106"/>
          </a:xfrm>
          <a:custGeom>
            <a:avLst/>
            <a:gdLst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96440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84083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202936 w 5202936"/>
              <a:gd name="connsiteY0" fmla="*/ 3649980 h 3832860"/>
              <a:gd name="connsiteX1" fmla="*/ 5202936 w 5202936"/>
              <a:gd name="connsiteY1" fmla="*/ 0 h 3832860"/>
              <a:gd name="connsiteX2" fmla="*/ 867156 w 5202936"/>
              <a:gd name="connsiteY2" fmla="*/ 0 h 3832860"/>
              <a:gd name="connsiteX3" fmla="*/ 0 w 5202936"/>
              <a:gd name="connsiteY3" fmla="*/ 1984083 h 3832860"/>
              <a:gd name="connsiteX4" fmla="*/ 1301496 w 5202936"/>
              <a:gd name="connsiteY4" fmla="*/ 3832860 h 3832860"/>
              <a:gd name="connsiteX5" fmla="*/ 5202936 w 5202936"/>
              <a:gd name="connsiteY5" fmla="*/ 3649980 h 3832860"/>
              <a:gd name="connsiteX0" fmla="*/ 5341036 w 5341036"/>
              <a:gd name="connsiteY0" fmla="*/ 3649980 h 3832860"/>
              <a:gd name="connsiteX1" fmla="*/ 5341036 w 5341036"/>
              <a:gd name="connsiteY1" fmla="*/ 0 h 3832860"/>
              <a:gd name="connsiteX2" fmla="*/ 1005256 w 5341036"/>
              <a:gd name="connsiteY2" fmla="*/ 0 h 3832860"/>
              <a:gd name="connsiteX3" fmla="*/ 0 w 5341036"/>
              <a:gd name="connsiteY3" fmla="*/ 2004747 h 3832860"/>
              <a:gd name="connsiteX4" fmla="*/ 1439596 w 5341036"/>
              <a:gd name="connsiteY4" fmla="*/ 3832860 h 3832860"/>
              <a:gd name="connsiteX5" fmla="*/ 5341036 w 5341036"/>
              <a:gd name="connsiteY5" fmla="*/ 3649980 h 3832860"/>
              <a:gd name="connsiteX0" fmla="*/ 5341036 w 5341036"/>
              <a:gd name="connsiteY0" fmla="*/ 3649980 h 3832860"/>
              <a:gd name="connsiteX1" fmla="*/ 5341036 w 5341036"/>
              <a:gd name="connsiteY1" fmla="*/ 0 h 3832860"/>
              <a:gd name="connsiteX2" fmla="*/ 729058 w 5341036"/>
              <a:gd name="connsiteY2" fmla="*/ 10332 h 3832860"/>
              <a:gd name="connsiteX3" fmla="*/ 0 w 5341036"/>
              <a:gd name="connsiteY3" fmla="*/ 2004747 h 3832860"/>
              <a:gd name="connsiteX4" fmla="*/ 1439596 w 5341036"/>
              <a:gd name="connsiteY4" fmla="*/ 3832860 h 3832860"/>
              <a:gd name="connsiteX5" fmla="*/ 5341036 w 5341036"/>
              <a:gd name="connsiteY5" fmla="*/ 3649980 h 3832860"/>
              <a:gd name="connsiteX0" fmla="*/ 5341036 w 5341036"/>
              <a:gd name="connsiteY0" fmla="*/ 3649980 h 3649980"/>
              <a:gd name="connsiteX1" fmla="*/ 5341036 w 5341036"/>
              <a:gd name="connsiteY1" fmla="*/ 0 h 3649980"/>
              <a:gd name="connsiteX2" fmla="*/ 729058 w 5341036"/>
              <a:gd name="connsiteY2" fmla="*/ 10332 h 3649980"/>
              <a:gd name="connsiteX3" fmla="*/ 0 w 5341036"/>
              <a:gd name="connsiteY3" fmla="*/ 2004747 h 3649980"/>
              <a:gd name="connsiteX4" fmla="*/ 1879002 w 5341036"/>
              <a:gd name="connsiteY4" fmla="*/ 2303695 h 3649980"/>
              <a:gd name="connsiteX5" fmla="*/ 5341036 w 5341036"/>
              <a:gd name="connsiteY5" fmla="*/ 3649980 h 3649980"/>
              <a:gd name="connsiteX0" fmla="*/ 5341036 w 5341036"/>
              <a:gd name="connsiteY0" fmla="*/ 3649980 h 3649980"/>
              <a:gd name="connsiteX1" fmla="*/ 5341036 w 5341036"/>
              <a:gd name="connsiteY1" fmla="*/ 0 h 3649980"/>
              <a:gd name="connsiteX2" fmla="*/ 729058 w 5341036"/>
              <a:gd name="connsiteY2" fmla="*/ 10332 h 3649980"/>
              <a:gd name="connsiteX3" fmla="*/ 0 w 5341036"/>
              <a:gd name="connsiteY3" fmla="*/ 2004747 h 3649980"/>
              <a:gd name="connsiteX4" fmla="*/ 811870 w 5341036"/>
              <a:gd name="connsiteY4" fmla="*/ 2778976 h 3649980"/>
              <a:gd name="connsiteX5" fmla="*/ 5341036 w 5341036"/>
              <a:gd name="connsiteY5" fmla="*/ 3649980 h 3649980"/>
              <a:gd name="connsiteX0" fmla="*/ 5328482 w 5341036"/>
              <a:gd name="connsiteY0" fmla="*/ 1831512 h 2778976"/>
              <a:gd name="connsiteX1" fmla="*/ 5341036 w 5341036"/>
              <a:gd name="connsiteY1" fmla="*/ 0 h 2778976"/>
              <a:gd name="connsiteX2" fmla="*/ 729058 w 5341036"/>
              <a:gd name="connsiteY2" fmla="*/ 10332 h 2778976"/>
              <a:gd name="connsiteX3" fmla="*/ 0 w 5341036"/>
              <a:gd name="connsiteY3" fmla="*/ 2004747 h 2778976"/>
              <a:gd name="connsiteX4" fmla="*/ 811870 w 5341036"/>
              <a:gd name="connsiteY4" fmla="*/ 2778976 h 2778976"/>
              <a:gd name="connsiteX5" fmla="*/ 5328482 w 5341036"/>
              <a:gd name="connsiteY5" fmla="*/ 1831512 h 2778976"/>
              <a:gd name="connsiteX0" fmla="*/ 5315928 w 5341036"/>
              <a:gd name="connsiteY0" fmla="*/ 2606427 h 2778976"/>
              <a:gd name="connsiteX1" fmla="*/ 5341036 w 5341036"/>
              <a:gd name="connsiteY1" fmla="*/ 0 h 2778976"/>
              <a:gd name="connsiteX2" fmla="*/ 729058 w 5341036"/>
              <a:gd name="connsiteY2" fmla="*/ 10332 h 2778976"/>
              <a:gd name="connsiteX3" fmla="*/ 0 w 5341036"/>
              <a:gd name="connsiteY3" fmla="*/ 2004747 h 2778976"/>
              <a:gd name="connsiteX4" fmla="*/ 811870 w 5341036"/>
              <a:gd name="connsiteY4" fmla="*/ 2778976 h 2778976"/>
              <a:gd name="connsiteX5" fmla="*/ 5315928 w 5341036"/>
              <a:gd name="connsiteY5" fmla="*/ 2606427 h 2778976"/>
              <a:gd name="connsiteX0" fmla="*/ 5341038 w 5342245"/>
              <a:gd name="connsiteY0" fmla="*/ 2616759 h 2778976"/>
              <a:gd name="connsiteX1" fmla="*/ 5341036 w 5342245"/>
              <a:gd name="connsiteY1" fmla="*/ 0 h 2778976"/>
              <a:gd name="connsiteX2" fmla="*/ 729058 w 5342245"/>
              <a:gd name="connsiteY2" fmla="*/ 10332 h 2778976"/>
              <a:gd name="connsiteX3" fmla="*/ 0 w 5342245"/>
              <a:gd name="connsiteY3" fmla="*/ 2004747 h 2778976"/>
              <a:gd name="connsiteX4" fmla="*/ 811870 w 5342245"/>
              <a:gd name="connsiteY4" fmla="*/ 2778976 h 2778976"/>
              <a:gd name="connsiteX5" fmla="*/ 5341038 w 5342245"/>
              <a:gd name="connsiteY5" fmla="*/ 2616759 h 2778976"/>
              <a:gd name="connsiteX0" fmla="*/ 5341038 w 5342245"/>
              <a:gd name="connsiteY0" fmla="*/ 2616759 h 2789487"/>
              <a:gd name="connsiteX1" fmla="*/ 5341036 w 5342245"/>
              <a:gd name="connsiteY1" fmla="*/ 0 h 2789487"/>
              <a:gd name="connsiteX2" fmla="*/ 729058 w 5342245"/>
              <a:gd name="connsiteY2" fmla="*/ 10332 h 2789487"/>
              <a:gd name="connsiteX3" fmla="*/ 0 w 5342245"/>
              <a:gd name="connsiteY3" fmla="*/ 2004747 h 2789487"/>
              <a:gd name="connsiteX4" fmla="*/ 786211 w 5342245"/>
              <a:gd name="connsiteY4" fmla="*/ 2789487 h 2789487"/>
              <a:gd name="connsiteX5" fmla="*/ 5341038 w 5342245"/>
              <a:gd name="connsiteY5" fmla="*/ 2616759 h 2789487"/>
              <a:gd name="connsiteX0" fmla="*/ 5341038 w 5347225"/>
              <a:gd name="connsiteY0" fmla="*/ 2619518 h 2792246"/>
              <a:gd name="connsiteX1" fmla="*/ 5347225 w 5347225"/>
              <a:gd name="connsiteY1" fmla="*/ 0 h 2792246"/>
              <a:gd name="connsiteX2" fmla="*/ 729058 w 5347225"/>
              <a:gd name="connsiteY2" fmla="*/ 13091 h 2792246"/>
              <a:gd name="connsiteX3" fmla="*/ 0 w 5347225"/>
              <a:gd name="connsiteY3" fmla="*/ 2007506 h 2792246"/>
              <a:gd name="connsiteX4" fmla="*/ 786211 w 5347225"/>
              <a:gd name="connsiteY4" fmla="*/ 2792246 h 2792246"/>
              <a:gd name="connsiteX5" fmla="*/ 5341038 w 5347225"/>
              <a:gd name="connsiteY5" fmla="*/ 2619518 h 2792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47225" h="2792246">
                <a:moveTo>
                  <a:pt x="5341038" y="2619518"/>
                </a:moveTo>
                <a:cubicBezTo>
                  <a:pt x="5345223" y="2009014"/>
                  <a:pt x="5343040" y="610504"/>
                  <a:pt x="5347225" y="0"/>
                </a:cubicBezTo>
                <a:lnTo>
                  <a:pt x="729058" y="13091"/>
                </a:lnTo>
                <a:lnTo>
                  <a:pt x="0" y="2007506"/>
                </a:lnTo>
                <a:lnTo>
                  <a:pt x="786211" y="2792246"/>
                </a:lnTo>
                <a:lnTo>
                  <a:pt x="5341038" y="2619518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45" name="Gruppieren 33"/>
          <p:cNvGrpSpPr/>
          <p:nvPr userDrawn="1"/>
        </p:nvGrpSpPr>
        <p:grpSpPr>
          <a:xfrm>
            <a:off x="2720600" y="-7165"/>
            <a:ext cx="3618361" cy="2048239"/>
            <a:chOff x="2760152" y="-7493"/>
            <a:chExt cx="3618361" cy="2966220"/>
          </a:xfrm>
        </p:grpSpPr>
        <p:cxnSp>
          <p:nvCxnSpPr>
            <p:cNvPr id="46" name="Gerade Verbindung 34"/>
            <p:cNvCxnSpPr>
              <a:stCxn id="44" idx="3"/>
            </p:cNvCxnSpPr>
            <p:nvPr userDrawn="1"/>
          </p:nvCxnSpPr>
          <p:spPr>
            <a:xfrm flipH="1">
              <a:off x="4179506" y="1989505"/>
              <a:ext cx="1714956" cy="964217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35"/>
            <p:cNvCxnSpPr>
              <a:endCxn id="43" idx="2"/>
            </p:cNvCxnSpPr>
            <p:nvPr/>
          </p:nvCxnSpPr>
          <p:spPr>
            <a:xfrm flipH="1" flipV="1">
              <a:off x="2760152" y="-1293"/>
              <a:ext cx="386234" cy="296002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36"/>
            <p:cNvCxnSpPr>
              <a:stCxn id="44" idx="2"/>
              <a:endCxn id="43" idx="1"/>
            </p:cNvCxnSpPr>
            <p:nvPr/>
          </p:nvCxnSpPr>
          <p:spPr>
            <a:xfrm flipV="1">
              <a:off x="6343325" y="-7493"/>
              <a:ext cx="6751" cy="258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Ellipse 37"/>
            <p:cNvSpPr/>
            <p:nvPr/>
          </p:nvSpPr>
          <p:spPr bwMode="auto">
            <a:xfrm>
              <a:off x="5831598" y="1893805"/>
              <a:ext cx="144016" cy="20853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0" name="Gerade Verbindung 38"/>
            <p:cNvCxnSpPr>
              <a:stCxn id="44" idx="2"/>
              <a:endCxn id="44" idx="3"/>
            </p:cNvCxnSpPr>
            <p:nvPr userDrawn="1"/>
          </p:nvCxnSpPr>
          <p:spPr>
            <a:xfrm flipH="1">
              <a:off x="5894462" y="-4909"/>
              <a:ext cx="448863" cy="199441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34"/>
            <p:cNvCxnSpPr>
              <a:stCxn id="43" idx="0"/>
              <a:endCxn id="44" idx="4"/>
            </p:cNvCxnSpPr>
            <p:nvPr userDrawn="1"/>
          </p:nvCxnSpPr>
          <p:spPr>
            <a:xfrm>
              <a:off x="5914403" y="1977045"/>
              <a:ext cx="464110" cy="7972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IFXSHAPE"/>
          <p:cNvSpPr>
            <a:spLocks noGrp="1"/>
          </p:cNvSpPr>
          <p:nvPr userDrawn="1">
            <p:ph type="title" hasCustomPrompt="1"/>
          </p:nvPr>
        </p:nvSpPr>
        <p:spPr>
          <a:xfrm>
            <a:off x="468000" y="3008370"/>
            <a:ext cx="7488000" cy="564903"/>
          </a:xfrm>
        </p:spPr>
        <p:txBody>
          <a:bodyPr anchor="b" anchorCtr="0">
            <a:spAutoFit/>
          </a:bodyPr>
          <a:lstStyle>
            <a:lvl1pPr>
              <a:defRPr sz="36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3600" kern="0" dirty="0"/>
              <a:t>Please type in title</a:t>
            </a:r>
          </a:p>
        </p:txBody>
      </p:sp>
      <p:pic>
        <p:nvPicPr>
          <p:cNvPr id="37" name="Grafik 24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3766" y="4089966"/>
            <a:ext cx="1372690" cy="600324"/>
          </a:xfrm>
          <a:prstGeom prst="rect">
            <a:avLst/>
          </a:prstGeom>
        </p:spPr>
      </p:pic>
      <p:sp>
        <p:nvSpPr>
          <p:cNvPr id="52" name="IFXSHAPE"/>
          <p:cNvSpPr>
            <a:spLocks noGrp="1"/>
          </p:cNvSpPr>
          <p:nvPr userDrawn="1">
            <p:ph type="subTitle" idx="1" hasCustomPrompt="1"/>
          </p:nvPr>
        </p:nvSpPr>
        <p:spPr>
          <a:xfrm>
            <a:off x="468000" y="3972421"/>
            <a:ext cx="6192000" cy="61555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0" indent="0" algn="l">
              <a:spcAft>
                <a:spcPts val="0"/>
              </a:spcAft>
              <a:buNone/>
              <a:defRPr lang="en-GB" sz="2000" baseline="0" noProof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4057650" y="47625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- restricted -</a:t>
            </a:r>
          </a:p>
        </p:txBody>
      </p:sp>
    </p:spTree>
    <p:extLst>
      <p:ext uri="{BB962C8B-B14F-4D97-AF65-F5344CB8AC3E}">
        <p14:creationId xmlns:p14="http://schemas.microsoft.com/office/powerpoint/2010/main" val="2039749269"/>
      </p:ext>
    </p:extLst>
  </p:cSld>
  <p:clrMapOvr>
    <a:masterClrMapping/>
  </p:clrMapOvr>
  <p:hf sldNum="0" hdr="0" ftr="0"/>
  <p:extLst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F152FCE-1DC8-4AAC-BE22-ED238857469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747208866"/>
      </p:ext>
    </p:extLst>
  </p:cSld>
  <p:clrMapOvr>
    <a:masterClrMapping/>
  </p:clrMapOvr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33FD2EF-0B86-4E8C-8BDA-C4A71B8CFAD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8641655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05891242"/>
      </p:ext>
    </p:extLst>
  </p:cSld>
  <p:clrMapOvr>
    <a:masterClrMapping/>
  </p:clrMapOvr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8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3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E4A6C32-D420-436E-AC92-4059CFBF16A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38" name="IFXSHAPE"/>
          <p:cNvSpPr>
            <a:spLocks noGrp="1"/>
          </p:cNvSpPr>
          <p:nvPr>
            <p:ph type="body" idx="17" hasCustomPrompt="1"/>
          </p:nvPr>
        </p:nvSpPr>
        <p:spPr>
          <a:xfrm>
            <a:off x="971500" y="951309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/>
              <a:t>Click to edit text</a:t>
            </a:r>
          </a:p>
        </p:txBody>
      </p:sp>
      <p:sp>
        <p:nvSpPr>
          <p:cNvPr id="39" name="IFXSHAPE"/>
          <p:cNvSpPr>
            <a:spLocks noGrp="1"/>
          </p:cNvSpPr>
          <p:nvPr>
            <p:ph type="body" sz="quarter" idx="18" hasCustomPrompt="1"/>
          </p:nvPr>
        </p:nvSpPr>
        <p:spPr>
          <a:xfrm>
            <a:off x="971502" y="1437370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0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971502" y="1923431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1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971502" y="2409491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2" name="IFXSHAPE"/>
          <p:cNvSpPr>
            <a:spLocks noGrp="1"/>
          </p:cNvSpPr>
          <p:nvPr>
            <p:ph type="body" sz="quarter" idx="21" hasCustomPrompt="1"/>
          </p:nvPr>
        </p:nvSpPr>
        <p:spPr>
          <a:xfrm>
            <a:off x="971502" y="2895552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3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971502" y="3381613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4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971502" y="3867674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5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971502" y="4353734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6" name="IFXSHAPE"/>
          <p:cNvSpPr>
            <a:spLocks noGrp="1"/>
          </p:cNvSpPr>
          <p:nvPr>
            <p:ph type="body" idx="28" hasCustomPrompt="1"/>
          </p:nvPr>
        </p:nvSpPr>
        <p:spPr>
          <a:xfrm>
            <a:off x="250825" y="951309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47" name="IFXSHAPE"/>
          <p:cNvSpPr>
            <a:spLocks noGrp="1"/>
          </p:cNvSpPr>
          <p:nvPr>
            <p:ph type="body" idx="29" hasCustomPrompt="1"/>
          </p:nvPr>
        </p:nvSpPr>
        <p:spPr>
          <a:xfrm>
            <a:off x="250825" y="1437445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48" name="IFXSHAPE"/>
          <p:cNvSpPr>
            <a:spLocks noGrp="1"/>
          </p:cNvSpPr>
          <p:nvPr>
            <p:ph type="body" idx="30" hasCustomPrompt="1"/>
          </p:nvPr>
        </p:nvSpPr>
        <p:spPr>
          <a:xfrm>
            <a:off x="250825" y="1923581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49" name="IFXSHAPE"/>
          <p:cNvSpPr>
            <a:spLocks noGrp="1"/>
          </p:cNvSpPr>
          <p:nvPr>
            <p:ph type="body" idx="31" hasCustomPrompt="1"/>
          </p:nvPr>
        </p:nvSpPr>
        <p:spPr>
          <a:xfrm>
            <a:off x="250825" y="2409716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50" name="IFXSHAPE"/>
          <p:cNvSpPr>
            <a:spLocks noGrp="1"/>
          </p:cNvSpPr>
          <p:nvPr>
            <p:ph type="body" idx="32" hasCustomPrompt="1"/>
          </p:nvPr>
        </p:nvSpPr>
        <p:spPr>
          <a:xfrm>
            <a:off x="250825" y="2895852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51" name="IFXSHAPE"/>
          <p:cNvSpPr>
            <a:spLocks noGrp="1"/>
          </p:cNvSpPr>
          <p:nvPr>
            <p:ph type="body" idx="33" hasCustomPrompt="1"/>
          </p:nvPr>
        </p:nvSpPr>
        <p:spPr>
          <a:xfrm>
            <a:off x="250825" y="3381988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52" name="IFXSHAPE"/>
          <p:cNvSpPr>
            <a:spLocks noGrp="1"/>
          </p:cNvSpPr>
          <p:nvPr>
            <p:ph type="body" idx="34" hasCustomPrompt="1"/>
          </p:nvPr>
        </p:nvSpPr>
        <p:spPr>
          <a:xfrm>
            <a:off x="250825" y="3868124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53" name="IFXSHAPE"/>
          <p:cNvSpPr>
            <a:spLocks noGrp="1"/>
          </p:cNvSpPr>
          <p:nvPr>
            <p:ph type="body" idx="35" hasCustomPrompt="1"/>
          </p:nvPr>
        </p:nvSpPr>
        <p:spPr>
          <a:xfrm>
            <a:off x="250825" y="4354259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37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022049059"/>
      </p:ext>
    </p:extLst>
  </p:cSld>
  <p:clrMapOvr>
    <a:masterClrMapping/>
  </p:clrMapOvr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w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7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5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ACA8B79-54C2-4B0B-A6D7-F28D0127788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4248472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643438" y="951310"/>
            <a:ext cx="4249042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6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949299333"/>
      </p:ext>
    </p:extLst>
  </p:cSld>
  <p:clrMapOvr>
    <a:masterClrMapping/>
  </p:clrMapOvr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AF25A36-2D5B-44A7-8C2B-7CED2866FF1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Rechteck 22"/>
          <p:cNvSpPr/>
          <p:nvPr userDrawn="1"/>
        </p:nvSpPr>
        <p:spPr bwMode="auto">
          <a:xfrm>
            <a:off x="-13234" y="0"/>
            <a:ext cx="9157233" cy="515512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uppieren 33"/>
          <p:cNvGrpSpPr/>
          <p:nvPr userDrawn="1"/>
        </p:nvGrpSpPr>
        <p:grpSpPr>
          <a:xfrm>
            <a:off x="-26987" y="0"/>
            <a:ext cx="9170987" cy="4299942"/>
            <a:chOff x="-26987" y="0"/>
            <a:chExt cx="9170987" cy="5733256"/>
          </a:xfrm>
          <a:solidFill>
            <a:schemeClr val="accent3"/>
          </a:solidFill>
        </p:grpSpPr>
        <p:cxnSp>
          <p:nvCxnSpPr>
            <p:cNvPr id="11" name="Gerade Verbindung 5"/>
            <p:cNvCxnSpPr/>
            <p:nvPr/>
          </p:nvCxnSpPr>
          <p:spPr>
            <a:xfrm flipH="1">
              <a:off x="3587742" y="2708920"/>
              <a:ext cx="5556256" cy="2127991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0"/>
            <p:cNvCxnSpPr/>
            <p:nvPr/>
          </p:nvCxnSpPr>
          <p:spPr>
            <a:xfrm flipH="1" flipV="1">
              <a:off x="3587741" y="4836910"/>
              <a:ext cx="264179" cy="896346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3"/>
            <p:cNvCxnSpPr/>
            <p:nvPr/>
          </p:nvCxnSpPr>
          <p:spPr>
            <a:xfrm flipH="1" flipV="1">
              <a:off x="-26987" y="3429646"/>
              <a:ext cx="3614729" cy="1407264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6"/>
            <p:cNvCxnSpPr/>
            <p:nvPr/>
          </p:nvCxnSpPr>
          <p:spPr>
            <a:xfrm flipH="1" flipV="1">
              <a:off x="5652120" y="0"/>
              <a:ext cx="3491880" cy="4149081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6"/>
            <p:cNvSpPr/>
            <p:nvPr/>
          </p:nvSpPr>
          <p:spPr bwMode="auto">
            <a:xfrm>
              <a:off x="3515733" y="4764903"/>
              <a:ext cx="144016" cy="192000"/>
            </a:xfrm>
            <a:prstGeom prst="ellips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1599642"/>
            <a:ext cx="6115046" cy="50335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GB"/>
              <a:t>Click to enter Section</a:t>
            </a:r>
            <a:endParaRPr lang="en-GB" dirty="0"/>
          </a:p>
        </p:txBody>
      </p:sp>
      <p:sp>
        <p:nvSpPr>
          <p:cNvPr id="9" name="Freihandform 2"/>
          <p:cNvSpPr/>
          <p:nvPr userDrawn="1"/>
        </p:nvSpPr>
        <p:spPr bwMode="auto">
          <a:xfrm>
            <a:off x="-21185" y="3846520"/>
            <a:ext cx="9165183" cy="1308605"/>
          </a:xfrm>
          <a:custGeom>
            <a:avLst/>
            <a:gdLst>
              <a:gd name="connsiteX0" fmla="*/ 9113004 w 9113004"/>
              <a:gd name="connsiteY0" fmla="*/ 92990 h 1906291"/>
              <a:gd name="connsiteX1" fmla="*/ 9113004 w 9113004"/>
              <a:gd name="connsiteY1" fmla="*/ 1906291 h 1906291"/>
              <a:gd name="connsiteX2" fmla="*/ 0 w 9113004"/>
              <a:gd name="connsiteY2" fmla="*/ 1906291 h 1906291"/>
              <a:gd name="connsiteX3" fmla="*/ 0 w 9113004"/>
              <a:gd name="connsiteY3" fmla="*/ 674176 h 1906291"/>
              <a:gd name="connsiteX4" fmla="*/ 7849892 w 9113004"/>
              <a:gd name="connsiteY4" fmla="*/ 0 h 1906291"/>
              <a:gd name="connsiteX5" fmla="*/ 9113004 w 9113004"/>
              <a:gd name="connsiteY5" fmla="*/ 92990 h 1906291"/>
              <a:gd name="connsiteX0" fmla="*/ 9120917 w 9120917"/>
              <a:gd name="connsiteY0" fmla="*/ 92990 h 1906291"/>
              <a:gd name="connsiteX1" fmla="*/ 9120917 w 9120917"/>
              <a:gd name="connsiteY1" fmla="*/ 1906291 h 1906291"/>
              <a:gd name="connsiteX2" fmla="*/ 7913 w 9120917"/>
              <a:gd name="connsiteY2" fmla="*/ 1906291 h 1906291"/>
              <a:gd name="connsiteX3" fmla="*/ 0 w 9120917"/>
              <a:gd name="connsiteY3" fmla="*/ 525435 h 1906291"/>
              <a:gd name="connsiteX4" fmla="*/ 7857805 w 9120917"/>
              <a:gd name="connsiteY4" fmla="*/ 0 h 1906291"/>
              <a:gd name="connsiteX5" fmla="*/ 9120917 w 9120917"/>
              <a:gd name="connsiteY5" fmla="*/ 92990 h 190629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7841980 w 9120917"/>
              <a:gd name="connsiteY4" fmla="*/ 683774 h 1813301"/>
              <a:gd name="connsiteX5" fmla="*/ 9120917 w 9120917"/>
              <a:gd name="connsiteY5" fmla="*/ 0 h 181330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9120917 w 9120917"/>
              <a:gd name="connsiteY4" fmla="*/ 0 h 181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0917" h="1813301">
                <a:moveTo>
                  <a:pt x="9120917" y="0"/>
                </a:moveTo>
                <a:lnTo>
                  <a:pt x="9120917" y="1813301"/>
                </a:lnTo>
                <a:lnTo>
                  <a:pt x="7913" y="1813301"/>
                </a:lnTo>
                <a:cubicBezTo>
                  <a:pt x="5275" y="1353016"/>
                  <a:pt x="2638" y="892730"/>
                  <a:pt x="0" y="432445"/>
                </a:cubicBezTo>
                <a:lnTo>
                  <a:pt x="9120917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b="1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pic>
        <p:nvPicPr>
          <p:cNvPr id="15" name="Grafik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9593" y="142219"/>
            <a:ext cx="905487" cy="396000"/>
          </a:xfrm>
          <a:prstGeom prst="rect">
            <a:avLst/>
          </a:prstGeom>
        </p:spPr>
      </p:pic>
      <p:sp>
        <p:nvSpPr>
          <p:cNvPr id="7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512356395"/>
      </p:ext>
    </p:extLst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Four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DBE0FE2-F097-4030-BFA6-1A0757B6102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09"/>
            <a:ext cx="4248472" cy="17374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643438" y="951309"/>
            <a:ext cx="4249042" cy="17374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250825" y="2895600"/>
            <a:ext cx="4248472" cy="18907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4643438" y="2895600"/>
            <a:ext cx="4249042" cy="18907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287165090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250824" y="3810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400"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22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3852000"/>
            <a:ext cx="61920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marL="0" indent="0" algn="l">
              <a:spcAft>
                <a:spcPts val="0"/>
              </a:spcAft>
              <a:buNone/>
              <a:defRPr lang="en-GB" sz="1800" baseline="0" noProof="0" dirty="0" smtClean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5" name="IFXSHAPE"/>
          <p:cNvSpPr>
            <a:spLocks noGrp="1"/>
          </p:cNvSpPr>
          <p:nvPr>
            <p:ph type="title" hasCustomPrompt="1"/>
          </p:nvPr>
        </p:nvSpPr>
        <p:spPr>
          <a:xfrm>
            <a:off x="468000" y="2448000"/>
            <a:ext cx="7488000" cy="564903"/>
          </a:xfrm>
        </p:spPr>
        <p:txBody>
          <a:bodyPr anchor="t" anchorCtr="0">
            <a:spAutoFit/>
          </a:bodyPr>
          <a:lstStyle>
            <a:lvl1pPr>
              <a:defRPr sz="3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3600" kern="0" dirty="0"/>
              <a:t>Please type in title</a:t>
            </a:r>
          </a:p>
        </p:txBody>
      </p:sp>
      <p:pic>
        <p:nvPicPr>
          <p:cNvPr id="31" name="Grafik 2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3766" y="4089966"/>
            <a:ext cx="1372690" cy="600324"/>
          </a:xfrm>
          <a:prstGeom prst="rect">
            <a:avLst/>
          </a:prstGeom>
        </p:spPr>
      </p:pic>
      <p:sp>
        <p:nvSpPr>
          <p:cNvPr id="15" name="Freihandform 30"/>
          <p:cNvSpPr/>
          <p:nvPr userDrawn="1"/>
        </p:nvSpPr>
        <p:spPr bwMode="auto">
          <a:xfrm>
            <a:off x="-22302" y="-6255"/>
            <a:ext cx="3129136" cy="2172539"/>
          </a:xfrm>
          <a:custGeom>
            <a:avLst/>
            <a:gdLst>
              <a:gd name="connsiteX0" fmla="*/ 4846320 w 4846320"/>
              <a:gd name="connsiteY0" fmla="*/ 0 h 1981200"/>
              <a:gd name="connsiteX1" fmla="*/ 0 w 4846320"/>
              <a:gd name="connsiteY1" fmla="*/ 0 h 1981200"/>
              <a:gd name="connsiteX2" fmla="*/ 0 w 4846320"/>
              <a:gd name="connsiteY2" fmla="*/ 1615440 h 1981200"/>
              <a:gd name="connsiteX3" fmla="*/ 4000500 w 4846320"/>
              <a:gd name="connsiteY3" fmla="*/ 1981200 h 1981200"/>
              <a:gd name="connsiteX4" fmla="*/ 4846320 w 4846320"/>
              <a:gd name="connsiteY4" fmla="*/ 0 h 1981200"/>
              <a:gd name="connsiteX0" fmla="*/ 4864855 w 4864855"/>
              <a:gd name="connsiteY0" fmla="*/ 0 h 1981200"/>
              <a:gd name="connsiteX1" fmla="*/ 0 w 4864855"/>
              <a:gd name="connsiteY1" fmla="*/ 0 h 1981200"/>
              <a:gd name="connsiteX2" fmla="*/ 0 w 4864855"/>
              <a:gd name="connsiteY2" fmla="*/ 1615440 h 1981200"/>
              <a:gd name="connsiteX3" fmla="*/ 4000500 w 4864855"/>
              <a:gd name="connsiteY3" fmla="*/ 1981200 h 1981200"/>
              <a:gd name="connsiteX4" fmla="*/ 4864855 w 4864855"/>
              <a:gd name="connsiteY4" fmla="*/ 0 h 1981200"/>
              <a:gd name="connsiteX0" fmla="*/ 2470367 w 4000500"/>
              <a:gd name="connsiteY0" fmla="*/ 0 h 1991533"/>
              <a:gd name="connsiteX1" fmla="*/ 0 w 4000500"/>
              <a:gd name="connsiteY1" fmla="*/ 10333 h 1991533"/>
              <a:gd name="connsiteX2" fmla="*/ 0 w 4000500"/>
              <a:gd name="connsiteY2" fmla="*/ 1625773 h 1991533"/>
              <a:gd name="connsiteX3" fmla="*/ 4000500 w 4000500"/>
              <a:gd name="connsiteY3" fmla="*/ 1991533 h 1991533"/>
              <a:gd name="connsiteX4" fmla="*/ 2470367 w 4000500"/>
              <a:gd name="connsiteY4" fmla="*/ 0 h 1991533"/>
              <a:gd name="connsiteX0" fmla="*/ 1540469 w 4000500"/>
              <a:gd name="connsiteY0" fmla="*/ 196311 h 1981200"/>
              <a:gd name="connsiteX1" fmla="*/ 0 w 4000500"/>
              <a:gd name="connsiteY1" fmla="*/ 0 h 1981200"/>
              <a:gd name="connsiteX2" fmla="*/ 0 w 4000500"/>
              <a:gd name="connsiteY2" fmla="*/ 1615440 h 1981200"/>
              <a:gd name="connsiteX3" fmla="*/ 4000500 w 4000500"/>
              <a:gd name="connsiteY3" fmla="*/ 1981200 h 1981200"/>
              <a:gd name="connsiteX4" fmla="*/ 1540469 w 4000500"/>
              <a:gd name="connsiteY4" fmla="*/ 196311 h 1981200"/>
              <a:gd name="connsiteX0" fmla="*/ 2788083 w 4000500"/>
              <a:gd name="connsiteY0" fmla="*/ 0 h 1981201"/>
              <a:gd name="connsiteX1" fmla="*/ 0 w 4000500"/>
              <a:gd name="connsiteY1" fmla="*/ 1 h 1981201"/>
              <a:gd name="connsiteX2" fmla="*/ 0 w 4000500"/>
              <a:gd name="connsiteY2" fmla="*/ 1615441 h 1981201"/>
              <a:gd name="connsiteX3" fmla="*/ 4000500 w 4000500"/>
              <a:gd name="connsiteY3" fmla="*/ 1981201 h 1981201"/>
              <a:gd name="connsiteX4" fmla="*/ 2788083 w 4000500"/>
              <a:gd name="connsiteY4" fmla="*/ 0 h 1981201"/>
              <a:gd name="connsiteX0" fmla="*/ 2788083 w 2788083"/>
              <a:gd name="connsiteY0" fmla="*/ 0 h 1615441"/>
              <a:gd name="connsiteX1" fmla="*/ 0 w 2788083"/>
              <a:gd name="connsiteY1" fmla="*/ 1 h 1615441"/>
              <a:gd name="connsiteX2" fmla="*/ 0 w 2788083"/>
              <a:gd name="connsiteY2" fmla="*/ 1615441 h 1615441"/>
              <a:gd name="connsiteX3" fmla="*/ 2233693 w 2788083"/>
              <a:gd name="connsiteY3" fmla="*/ 1485254 h 1615441"/>
              <a:gd name="connsiteX4" fmla="*/ 2788083 w 2788083"/>
              <a:gd name="connsiteY4" fmla="*/ 0 h 1615441"/>
              <a:gd name="connsiteX0" fmla="*/ 2788083 w 3155842"/>
              <a:gd name="connsiteY0" fmla="*/ 0 h 2993757"/>
              <a:gd name="connsiteX1" fmla="*/ 0 w 3155842"/>
              <a:gd name="connsiteY1" fmla="*/ 1 h 2993757"/>
              <a:gd name="connsiteX2" fmla="*/ 0 w 3155842"/>
              <a:gd name="connsiteY2" fmla="*/ 1615441 h 2993757"/>
              <a:gd name="connsiteX3" fmla="*/ 3155842 w 3155842"/>
              <a:gd name="connsiteY3" fmla="*/ 2993757 h 2993757"/>
              <a:gd name="connsiteX4" fmla="*/ 2788083 w 3155842"/>
              <a:gd name="connsiteY4" fmla="*/ 0 h 2993757"/>
              <a:gd name="connsiteX0" fmla="*/ 2788083 w 3155842"/>
              <a:gd name="connsiteY0" fmla="*/ 0 h 3134276"/>
              <a:gd name="connsiteX1" fmla="*/ 0 w 3155842"/>
              <a:gd name="connsiteY1" fmla="*/ 1 h 3134276"/>
              <a:gd name="connsiteX2" fmla="*/ 7749 w 3155842"/>
              <a:gd name="connsiteY2" fmla="*/ 3134276 h 3134276"/>
              <a:gd name="connsiteX3" fmla="*/ 3155842 w 3155842"/>
              <a:gd name="connsiteY3" fmla="*/ 2993757 h 3134276"/>
              <a:gd name="connsiteX4" fmla="*/ 2788083 w 3155842"/>
              <a:gd name="connsiteY4" fmla="*/ 0 h 3134276"/>
              <a:gd name="connsiteX0" fmla="*/ 2796268 w 3164027"/>
              <a:gd name="connsiteY0" fmla="*/ 0 h 3155297"/>
              <a:gd name="connsiteX1" fmla="*/ 8185 w 3164027"/>
              <a:gd name="connsiteY1" fmla="*/ 1 h 3155297"/>
              <a:gd name="connsiteX2" fmla="*/ 0 w 3164027"/>
              <a:gd name="connsiteY2" fmla="*/ 3155297 h 3155297"/>
              <a:gd name="connsiteX3" fmla="*/ 3164027 w 3164027"/>
              <a:gd name="connsiteY3" fmla="*/ 2993757 h 3155297"/>
              <a:gd name="connsiteX4" fmla="*/ 2796268 w 3164027"/>
              <a:gd name="connsiteY4" fmla="*/ 0 h 3155297"/>
              <a:gd name="connsiteX0" fmla="*/ 2796268 w 3140127"/>
              <a:gd name="connsiteY0" fmla="*/ 0 h 3155297"/>
              <a:gd name="connsiteX1" fmla="*/ 8185 w 3140127"/>
              <a:gd name="connsiteY1" fmla="*/ 1 h 3155297"/>
              <a:gd name="connsiteX2" fmla="*/ 0 w 3140127"/>
              <a:gd name="connsiteY2" fmla="*/ 3155297 h 3155297"/>
              <a:gd name="connsiteX3" fmla="*/ 3140127 w 3140127"/>
              <a:gd name="connsiteY3" fmla="*/ 2951716 h 3155297"/>
              <a:gd name="connsiteX4" fmla="*/ 2796268 w 3140127"/>
              <a:gd name="connsiteY4" fmla="*/ 0 h 3155297"/>
              <a:gd name="connsiteX0" fmla="*/ 2796268 w 3156060"/>
              <a:gd name="connsiteY0" fmla="*/ 0 h 3155297"/>
              <a:gd name="connsiteX1" fmla="*/ 8185 w 3156060"/>
              <a:gd name="connsiteY1" fmla="*/ 1 h 3155297"/>
              <a:gd name="connsiteX2" fmla="*/ 0 w 3156060"/>
              <a:gd name="connsiteY2" fmla="*/ 3155297 h 3155297"/>
              <a:gd name="connsiteX3" fmla="*/ 3156060 w 3156060"/>
              <a:gd name="connsiteY3" fmla="*/ 2951716 h 3155297"/>
              <a:gd name="connsiteX4" fmla="*/ 2796268 w 3156060"/>
              <a:gd name="connsiteY4" fmla="*/ 0 h 3155297"/>
              <a:gd name="connsiteX0" fmla="*/ 2796268 w 3156060"/>
              <a:gd name="connsiteY0" fmla="*/ 0 h 3155297"/>
              <a:gd name="connsiteX1" fmla="*/ 8185 w 3156060"/>
              <a:gd name="connsiteY1" fmla="*/ 1 h 3155297"/>
              <a:gd name="connsiteX2" fmla="*/ 0 w 3156060"/>
              <a:gd name="connsiteY2" fmla="*/ 3155297 h 3155297"/>
              <a:gd name="connsiteX3" fmla="*/ 3156060 w 3156060"/>
              <a:gd name="connsiteY3" fmla="*/ 2962225 h 3155297"/>
              <a:gd name="connsiteX4" fmla="*/ 2796268 w 3156060"/>
              <a:gd name="connsiteY4" fmla="*/ 0 h 3155297"/>
              <a:gd name="connsiteX0" fmla="*/ 2796268 w 3156060"/>
              <a:gd name="connsiteY0" fmla="*/ 0 h 3155297"/>
              <a:gd name="connsiteX1" fmla="*/ 8185 w 3156060"/>
              <a:gd name="connsiteY1" fmla="*/ 1 h 3155297"/>
              <a:gd name="connsiteX2" fmla="*/ 0 w 3156060"/>
              <a:gd name="connsiteY2" fmla="*/ 3155297 h 3155297"/>
              <a:gd name="connsiteX3" fmla="*/ 3156060 w 3156060"/>
              <a:gd name="connsiteY3" fmla="*/ 2972736 h 3155297"/>
              <a:gd name="connsiteX4" fmla="*/ 2796268 w 3156060"/>
              <a:gd name="connsiteY4" fmla="*/ 0 h 3155297"/>
              <a:gd name="connsiteX0" fmla="*/ 2802446 w 3162238"/>
              <a:gd name="connsiteY0" fmla="*/ 6167 h 3161464"/>
              <a:gd name="connsiteX1" fmla="*/ 431 w 3162238"/>
              <a:gd name="connsiteY1" fmla="*/ 0 h 3161464"/>
              <a:gd name="connsiteX2" fmla="*/ 6178 w 3162238"/>
              <a:gd name="connsiteY2" fmla="*/ 3161464 h 3161464"/>
              <a:gd name="connsiteX3" fmla="*/ 3162238 w 3162238"/>
              <a:gd name="connsiteY3" fmla="*/ 2978903 h 3161464"/>
              <a:gd name="connsiteX4" fmla="*/ 2802446 w 3162238"/>
              <a:gd name="connsiteY4" fmla="*/ 6167 h 3161464"/>
              <a:gd name="connsiteX0" fmla="*/ 2779226 w 3162238"/>
              <a:gd name="connsiteY0" fmla="*/ 0 h 3173802"/>
              <a:gd name="connsiteX1" fmla="*/ 431 w 3162238"/>
              <a:gd name="connsiteY1" fmla="*/ 12338 h 3173802"/>
              <a:gd name="connsiteX2" fmla="*/ 6178 w 3162238"/>
              <a:gd name="connsiteY2" fmla="*/ 3173802 h 3173802"/>
              <a:gd name="connsiteX3" fmla="*/ 3162238 w 3162238"/>
              <a:gd name="connsiteY3" fmla="*/ 2991241 h 3173802"/>
              <a:gd name="connsiteX4" fmla="*/ 2779226 w 3162238"/>
              <a:gd name="connsiteY4" fmla="*/ 0 h 3173802"/>
              <a:gd name="connsiteX0" fmla="*/ 2779226 w 3162238"/>
              <a:gd name="connsiteY0" fmla="*/ 0 h 3173802"/>
              <a:gd name="connsiteX1" fmla="*/ 431 w 3162238"/>
              <a:gd name="connsiteY1" fmla="*/ 12338 h 3173802"/>
              <a:gd name="connsiteX2" fmla="*/ 6178 w 3162238"/>
              <a:gd name="connsiteY2" fmla="*/ 3173802 h 3173802"/>
              <a:gd name="connsiteX3" fmla="*/ 3162238 w 3162238"/>
              <a:gd name="connsiteY3" fmla="*/ 2972663 h 3173802"/>
              <a:gd name="connsiteX4" fmla="*/ 2779226 w 3162238"/>
              <a:gd name="connsiteY4" fmla="*/ 0 h 3173802"/>
              <a:gd name="connsiteX0" fmla="*/ 2779226 w 3162238"/>
              <a:gd name="connsiteY0" fmla="*/ 0 h 3173802"/>
              <a:gd name="connsiteX1" fmla="*/ 431 w 3162238"/>
              <a:gd name="connsiteY1" fmla="*/ 12338 h 3173802"/>
              <a:gd name="connsiteX2" fmla="*/ 6178 w 3162238"/>
              <a:gd name="connsiteY2" fmla="*/ 3173802 h 3173802"/>
              <a:gd name="connsiteX3" fmla="*/ 3162238 w 3162238"/>
              <a:gd name="connsiteY3" fmla="*/ 2978856 h 3173802"/>
              <a:gd name="connsiteX4" fmla="*/ 2779226 w 3162238"/>
              <a:gd name="connsiteY4" fmla="*/ 0 h 3173802"/>
              <a:gd name="connsiteX0" fmla="*/ 2779226 w 3166882"/>
              <a:gd name="connsiteY0" fmla="*/ 0 h 3173802"/>
              <a:gd name="connsiteX1" fmla="*/ 431 w 3166882"/>
              <a:gd name="connsiteY1" fmla="*/ 12338 h 3173802"/>
              <a:gd name="connsiteX2" fmla="*/ 6178 w 3166882"/>
              <a:gd name="connsiteY2" fmla="*/ 3173802 h 3173802"/>
              <a:gd name="connsiteX3" fmla="*/ 3166882 w 3166882"/>
              <a:gd name="connsiteY3" fmla="*/ 2960278 h 3173802"/>
              <a:gd name="connsiteX4" fmla="*/ 2779226 w 3166882"/>
              <a:gd name="connsiteY4" fmla="*/ 0 h 3173802"/>
              <a:gd name="connsiteX0" fmla="*/ 2779226 w 3171526"/>
              <a:gd name="connsiteY0" fmla="*/ 0 h 3173802"/>
              <a:gd name="connsiteX1" fmla="*/ 431 w 3171526"/>
              <a:gd name="connsiteY1" fmla="*/ 12338 h 3173802"/>
              <a:gd name="connsiteX2" fmla="*/ 6178 w 3171526"/>
              <a:gd name="connsiteY2" fmla="*/ 3173802 h 3173802"/>
              <a:gd name="connsiteX3" fmla="*/ 3171526 w 3171526"/>
              <a:gd name="connsiteY3" fmla="*/ 2972663 h 3173802"/>
              <a:gd name="connsiteX4" fmla="*/ 2779226 w 3171526"/>
              <a:gd name="connsiteY4" fmla="*/ 0 h 3173802"/>
              <a:gd name="connsiteX0" fmla="*/ 2779226 w 3171526"/>
              <a:gd name="connsiteY0" fmla="*/ 0 h 3173802"/>
              <a:gd name="connsiteX1" fmla="*/ 431 w 3171526"/>
              <a:gd name="connsiteY1" fmla="*/ 12338 h 3173802"/>
              <a:gd name="connsiteX2" fmla="*/ 6178 w 3171526"/>
              <a:gd name="connsiteY2" fmla="*/ 3173802 h 3173802"/>
              <a:gd name="connsiteX3" fmla="*/ 3171526 w 3171526"/>
              <a:gd name="connsiteY3" fmla="*/ 2985048 h 3173802"/>
              <a:gd name="connsiteX4" fmla="*/ 2779226 w 3171526"/>
              <a:gd name="connsiteY4" fmla="*/ 0 h 3173802"/>
              <a:gd name="connsiteX0" fmla="*/ 2779226 w 3171526"/>
              <a:gd name="connsiteY0" fmla="*/ 0 h 3173802"/>
              <a:gd name="connsiteX1" fmla="*/ 431 w 3171526"/>
              <a:gd name="connsiteY1" fmla="*/ 12338 h 3173802"/>
              <a:gd name="connsiteX2" fmla="*/ 6178 w 3171526"/>
              <a:gd name="connsiteY2" fmla="*/ 3173802 h 3173802"/>
              <a:gd name="connsiteX3" fmla="*/ 3171526 w 3171526"/>
              <a:gd name="connsiteY3" fmla="*/ 2985048 h 3173802"/>
              <a:gd name="connsiteX4" fmla="*/ 2779226 w 3171526"/>
              <a:gd name="connsiteY4" fmla="*/ 0 h 3173802"/>
              <a:gd name="connsiteX0" fmla="*/ 2779226 w 3157594"/>
              <a:gd name="connsiteY0" fmla="*/ 0 h 3173802"/>
              <a:gd name="connsiteX1" fmla="*/ 431 w 3157594"/>
              <a:gd name="connsiteY1" fmla="*/ 12338 h 3173802"/>
              <a:gd name="connsiteX2" fmla="*/ 6178 w 3157594"/>
              <a:gd name="connsiteY2" fmla="*/ 3173802 h 3173802"/>
              <a:gd name="connsiteX3" fmla="*/ 3157594 w 3157594"/>
              <a:gd name="connsiteY3" fmla="*/ 2885968 h 3173802"/>
              <a:gd name="connsiteX4" fmla="*/ 2779226 w 3157594"/>
              <a:gd name="connsiteY4" fmla="*/ 0 h 3173802"/>
              <a:gd name="connsiteX0" fmla="*/ 2779226 w 3166882"/>
              <a:gd name="connsiteY0" fmla="*/ 0 h 3173802"/>
              <a:gd name="connsiteX1" fmla="*/ 431 w 3166882"/>
              <a:gd name="connsiteY1" fmla="*/ 12338 h 3173802"/>
              <a:gd name="connsiteX2" fmla="*/ 6178 w 3166882"/>
              <a:gd name="connsiteY2" fmla="*/ 3173802 h 3173802"/>
              <a:gd name="connsiteX3" fmla="*/ 3166882 w 3166882"/>
              <a:gd name="connsiteY3" fmla="*/ 2972663 h 3173802"/>
              <a:gd name="connsiteX4" fmla="*/ 2779226 w 3166882"/>
              <a:gd name="connsiteY4" fmla="*/ 0 h 3173802"/>
              <a:gd name="connsiteX0" fmla="*/ 2779226 w 3168807"/>
              <a:gd name="connsiteY0" fmla="*/ 0 h 3173802"/>
              <a:gd name="connsiteX1" fmla="*/ 431 w 3168807"/>
              <a:gd name="connsiteY1" fmla="*/ 12338 h 3173802"/>
              <a:gd name="connsiteX2" fmla="*/ 6178 w 3168807"/>
              <a:gd name="connsiteY2" fmla="*/ 3173802 h 3173802"/>
              <a:gd name="connsiteX3" fmla="*/ 3168807 w 3168807"/>
              <a:gd name="connsiteY3" fmla="*/ 2977798 h 3173802"/>
              <a:gd name="connsiteX4" fmla="*/ 2779226 w 3168807"/>
              <a:gd name="connsiteY4" fmla="*/ 0 h 3173802"/>
              <a:gd name="connsiteX0" fmla="*/ 2779226 w 3166882"/>
              <a:gd name="connsiteY0" fmla="*/ 0 h 3173802"/>
              <a:gd name="connsiteX1" fmla="*/ 431 w 3166882"/>
              <a:gd name="connsiteY1" fmla="*/ 12338 h 3173802"/>
              <a:gd name="connsiteX2" fmla="*/ 6178 w 3166882"/>
              <a:gd name="connsiteY2" fmla="*/ 3173802 h 3173802"/>
              <a:gd name="connsiteX3" fmla="*/ 3166882 w 3166882"/>
              <a:gd name="connsiteY3" fmla="*/ 2985500 h 3173802"/>
              <a:gd name="connsiteX4" fmla="*/ 2779226 w 3166882"/>
              <a:gd name="connsiteY4" fmla="*/ 0 h 3173802"/>
              <a:gd name="connsiteX0" fmla="*/ 2774830 w 3162486"/>
              <a:gd name="connsiteY0" fmla="*/ 6240 h 3180042"/>
              <a:gd name="connsiteX1" fmla="*/ 679 w 3162486"/>
              <a:gd name="connsiteY1" fmla="*/ 0 h 3180042"/>
              <a:gd name="connsiteX2" fmla="*/ 1782 w 3162486"/>
              <a:gd name="connsiteY2" fmla="*/ 3180042 h 3180042"/>
              <a:gd name="connsiteX3" fmla="*/ 3162486 w 3162486"/>
              <a:gd name="connsiteY3" fmla="*/ 2991740 h 3180042"/>
              <a:gd name="connsiteX4" fmla="*/ 2774830 w 3162486"/>
              <a:gd name="connsiteY4" fmla="*/ 6240 h 3180042"/>
              <a:gd name="connsiteX0" fmla="*/ 2770186 w 3162486"/>
              <a:gd name="connsiteY0" fmla="*/ 47 h 3180042"/>
              <a:gd name="connsiteX1" fmla="*/ 679 w 3162486"/>
              <a:gd name="connsiteY1" fmla="*/ 0 h 3180042"/>
              <a:gd name="connsiteX2" fmla="*/ 1782 w 3162486"/>
              <a:gd name="connsiteY2" fmla="*/ 3180042 h 3180042"/>
              <a:gd name="connsiteX3" fmla="*/ 3162486 w 3162486"/>
              <a:gd name="connsiteY3" fmla="*/ 2991740 h 3180042"/>
              <a:gd name="connsiteX4" fmla="*/ 2770186 w 3162486"/>
              <a:gd name="connsiteY4" fmla="*/ 47 h 3180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2486" h="3180042">
                <a:moveTo>
                  <a:pt x="2770186" y="47"/>
                </a:moveTo>
                <a:lnTo>
                  <a:pt x="679" y="0"/>
                </a:lnTo>
                <a:cubicBezTo>
                  <a:pt x="-2049" y="1051765"/>
                  <a:pt x="4510" y="2128277"/>
                  <a:pt x="1782" y="3180042"/>
                </a:cubicBezTo>
                <a:lnTo>
                  <a:pt x="3162486" y="2991740"/>
                </a:lnTo>
                <a:lnTo>
                  <a:pt x="2770186" y="47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2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3" name="Freihandform 31"/>
          <p:cNvSpPr/>
          <p:nvPr userDrawn="1"/>
        </p:nvSpPr>
        <p:spPr bwMode="auto">
          <a:xfrm>
            <a:off x="2720600" y="-7165"/>
            <a:ext cx="3625957" cy="2044780"/>
          </a:xfrm>
          <a:custGeom>
            <a:avLst/>
            <a:gdLst>
              <a:gd name="connsiteX0" fmla="*/ 5280660 w 5280660"/>
              <a:gd name="connsiteY0" fmla="*/ 2209800 h 2438400"/>
              <a:gd name="connsiteX1" fmla="*/ 3992880 w 5280660"/>
              <a:gd name="connsiteY1" fmla="*/ 365760 h 2438400"/>
              <a:gd name="connsiteX2" fmla="*/ 0 w 5280660"/>
              <a:gd name="connsiteY2" fmla="*/ 0 h 2438400"/>
              <a:gd name="connsiteX3" fmla="*/ 0 w 5280660"/>
              <a:gd name="connsiteY3" fmla="*/ 2438400 h 2438400"/>
              <a:gd name="connsiteX4" fmla="*/ 5280660 w 5280660"/>
              <a:gd name="connsiteY4" fmla="*/ 2209800 h 2438400"/>
              <a:gd name="connsiteX0" fmla="*/ 5293017 w 5293017"/>
              <a:gd name="connsiteY0" fmla="*/ 2215978 h 2438400"/>
              <a:gd name="connsiteX1" fmla="*/ 3992880 w 5293017"/>
              <a:gd name="connsiteY1" fmla="*/ 365760 h 2438400"/>
              <a:gd name="connsiteX2" fmla="*/ 0 w 5293017"/>
              <a:gd name="connsiteY2" fmla="*/ 0 h 2438400"/>
              <a:gd name="connsiteX3" fmla="*/ 0 w 5293017"/>
              <a:gd name="connsiteY3" fmla="*/ 2438400 h 2438400"/>
              <a:gd name="connsiteX4" fmla="*/ 5293017 w 5293017"/>
              <a:gd name="connsiteY4" fmla="*/ 2215978 h 2438400"/>
              <a:gd name="connsiteX0" fmla="*/ 5293017 w 6356372"/>
              <a:gd name="connsiteY0" fmla="*/ 3844333 h 4066755"/>
              <a:gd name="connsiteX1" fmla="*/ 6356372 w 6356372"/>
              <a:gd name="connsiteY1" fmla="*/ 0 h 4066755"/>
              <a:gd name="connsiteX2" fmla="*/ 0 w 6356372"/>
              <a:gd name="connsiteY2" fmla="*/ 1628355 h 4066755"/>
              <a:gd name="connsiteX3" fmla="*/ 0 w 6356372"/>
              <a:gd name="connsiteY3" fmla="*/ 4066755 h 4066755"/>
              <a:gd name="connsiteX4" fmla="*/ 5293017 w 6356372"/>
              <a:gd name="connsiteY4" fmla="*/ 3844333 h 4066755"/>
              <a:gd name="connsiteX0" fmla="*/ 5912949 w 6356372"/>
              <a:gd name="connsiteY0" fmla="*/ 2005201 h 4066755"/>
              <a:gd name="connsiteX1" fmla="*/ 6356372 w 6356372"/>
              <a:gd name="connsiteY1" fmla="*/ 0 h 4066755"/>
              <a:gd name="connsiteX2" fmla="*/ 0 w 6356372"/>
              <a:gd name="connsiteY2" fmla="*/ 1628355 h 4066755"/>
              <a:gd name="connsiteX3" fmla="*/ 0 w 6356372"/>
              <a:gd name="connsiteY3" fmla="*/ 4066755 h 4066755"/>
              <a:gd name="connsiteX4" fmla="*/ 5912949 w 6356372"/>
              <a:gd name="connsiteY4" fmla="*/ 2005201 h 4066755"/>
              <a:gd name="connsiteX0" fmla="*/ 5912949 w 6356372"/>
              <a:gd name="connsiteY0" fmla="*/ 2005201 h 4066755"/>
              <a:gd name="connsiteX1" fmla="*/ 6356372 w 6356372"/>
              <a:gd name="connsiteY1" fmla="*/ 0 h 4066755"/>
              <a:gd name="connsiteX2" fmla="*/ 0 w 6356372"/>
              <a:gd name="connsiteY2" fmla="*/ 1628355 h 4066755"/>
              <a:gd name="connsiteX3" fmla="*/ 0 w 6356372"/>
              <a:gd name="connsiteY3" fmla="*/ 4066755 h 4066755"/>
              <a:gd name="connsiteX4" fmla="*/ 5090546 w 6356372"/>
              <a:gd name="connsiteY4" fmla="*/ 2280575 h 4066755"/>
              <a:gd name="connsiteX5" fmla="*/ 5912949 w 6356372"/>
              <a:gd name="connsiteY5" fmla="*/ 2005201 h 4066755"/>
              <a:gd name="connsiteX0" fmla="*/ 5912949 w 6384655"/>
              <a:gd name="connsiteY0" fmla="*/ 2005201 h 4066755"/>
              <a:gd name="connsiteX1" fmla="*/ 6356372 w 6384655"/>
              <a:gd name="connsiteY1" fmla="*/ 0 h 4066755"/>
              <a:gd name="connsiteX2" fmla="*/ 0 w 6384655"/>
              <a:gd name="connsiteY2" fmla="*/ 1628355 h 4066755"/>
              <a:gd name="connsiteX3" fmla="*/ 0 w 6384655"/>
              <a:gd name="connsiteY3" fmla="*/ 4066755 h 4066755"/>
              <a:gd name="connsiteX4" fmla="*/ 6384655 w 6384655"/>
              <a:gd name="connsiteY4" fmla="*/ 2807518 h 4066755"/>
              <a:gd name="connsiteX5" fmla="*/ 5912949 w 6384655"/>
              <a:gd name="connsiteY5" fmla="*/ 2005201 h 4066755"/>
              <a:gd name="connsiteX0" fmla="*/ 5912949 w 6384655"/>
              <a:gd name="connsiteY0" fmla="*/ 2005201 h 2807518"/>
              <a:gd name="connsiteX1" fmla="*/ 6356372 w 6384655"/>
              <a:gd name="connsiteY1" fmla="*/ 0 h 2807518"/>
              <a:gd name="connsiteX2" fmla="*/ 0 w 6384655"/>
              <a:gd name="connsiteY2" fmla="*/ 1628355 h 2807518"/>
              <a:gd name="connsiteX3" fmla="*/ 4587498 w 6384655"/>
              <a:gd name="connsiteY3" fmla="*/ 2217291 h 2807518"/>
              <a:gd name="connsiteX4" fmla="*/ 6384655 w 6384655"/>
              <a:gd name="connsiteY4" fmla="*/ 2807518 h 2807518"/>
              <a:gd name="connsiteX5" fmla="*/ 5912949 w 6384655"/>
              <a:gd name="connsiteY5" fmla="*/ 2005201 h 2807518"/>
              <a:gd name="connsiteX0" fmla="*/ 5912949 w 6384655"/>
              <a:gd name="connsiteY0" fmla="*/ 2005201 h 2981874"/>
              <a:gd name="connsiteX1" fmla="*/ 6356372 w 6384655"/>
              <a:gd name="connsiteY1" fmla="*/ 0 h 2981874"/>
              <a:gd name="connsiteX2" fmla="*/ 0 w 6384655"/>
              <a:gd name="connsiteY2" fmla="*/ 1628355 h 2981874"/>
              <a:gd name="connsiteX3" fmla="*/ 3146155 w 6384655"/>
              <a:gd name="connsiteY3" fmla="*/ 2981874 h 2981874"/>
              <a:gd name="connsiteX4" fmla="*/ 6384655 w 6384655"/>
              <a:gd name="connsiteY4" fmla="*/ 2807518 h 2981874"/>
              <a:gd name="connsiteX5" fmla="*/ 5912949 w 6384655"/>
              <a:gd name="connsiteY5" fmla="*/ 2005201 h 2981874"/>
              <a:gd name="connsiteX0" fmla="*/ 3138752 w 3610458"/>
              <a:gd name="connsiteY0" fmla="*/ 2005201 h 2981874"/>
              <a:gd name="connsiteX1" fmla="*/ 3582175 w 3610458"/>
              <a:gd name="connsiteY1" fmla="*/ 0 h 2981874"/>
              <a:gd name="connsiteX2" fmla="*/ 0 w 3610458"/>
              <a:gd name="connsiteY2" fmla="*/ 16531 h 2981874"/>
              <a:gd name="connsiteX3" fmla="*/ 371958 w 3610458"/>
              <a:gd name="connsiteY3" fmla="*/ 2981874 h 2981874"/>
              <a:gd name="connsiteX4" fmla="*/ 3610458 w 3610458"/>
              <a:gd name="connsiteY4" fmla="*/ 2807518 h 2981874"/>
              <a:gd name="connsiteX5" fmla="*/ 3138752 w 3610458"/>
              <a:gd name="connsiteY5" fmla="*/ 2005201 h 2981874"/>
              <a:gd name="connsiteX0" fmla="*/ 3138752 w 3610458"/>
              <a:gd name="connsiteY0" fmla="*/ 1988670 h 2965343"/>
              <a:gd name="connsiteX1" fmla="*/ 3558927 w 3610458"/>
              <a:gd name="connsiteY1" fmla="*/ 14466 h 2965343"/>
              <a:gd name="connsiteX2" fmla="*/ 0 w 3610458"/>
              <a:gd name="connsiteY2" fmla="*/ 0 h 2965343"/>
              <a:gd name="connsiteX3" fmla="*/ 371958 w 3610458"/>
              <a:gd name="connsiteY3" fmla="*/ 2965343 h 2965343"/>
              <a:gd name="connsiteX4" fmla="*/ 3610458 w 3610458"/>
              <a:gd name="connsiteY4" fmla="*/ 2790987 h 2965343"/>
              <a:gd name="connsiteX5" fmla="*/ 3138752 w 3610458"/>
              <a:gd name="connsiteY5" fmla="*/ 1988670 h 2965343"/>
              <a:gd name="connsiteX0" fmla="*/ 3076759 w 3548465"/>
              <a:gd name="connsiteY0" fmla="*/ 1974205 h 2950878"/>
              <a:gd name="connsiteX1" fmla="*/ 3496934 w 3548465"/>
              <a:gd name="connsiteY1" fmla="*/ 1 h 2950878"/>
              <a:gd name="connsiteX2" fmla="*/ 0 w 3548465"/>
              <a:gd name="connsiteY2" fmla="*/ 285168 h 2950878"/>
              <a:gd name="connsiteX3" fmla="*/ 309965 w 3548465"/>
              <a:gd name="connsiteY3" fmla="*/ 2950878 h 2950878"/>
              <a:gd name="connsiteX4" fmla="*/ 3548465 w 3548465"/>
              <a:gd name="connsiteY4" fmla="*/ 2776522 h 2950878"/>
              <a:gd name="connsiteX5" fmla="*/ 3076759 w 3548465"/>
              <a:gd name="connsiteY5" fmla="*/ 1974205 h 2950878"/>
              <a:gd name="connsiteX0" fmla="*/ 3154251 w 3625957"/>
              <a:gd name="connsiteY0" fmla="*/ 1978338 h 2955011"/>
              <a:gd name="connsiteX1" fmla="*/ 3574426 w 3625957"/>
              <a:gd name="connsiteY1" fmla="*/ 4134 h 2955011"/>
              <a:gd name="connsiteX2" fmla="*/ 0 w 3625957"/>
              <a:gd name="connsiteY2" fmla="*/ 0 h 2955011"/>
              <a:gd name="connsiteX3" fmla="*/ 387457 w 3625957"/>
              <a:gd name="connsiteY3" fmla="*/ 2955011 h 2955011"/>
              <a:gd name="connsiteX4" fmla="*/ 3625957 w 3625957"/>
              <a:gd name="connsiteY4" fmla="*/ 2780655 h 2955011"/>
              <a:gd name="connsiteX5" fmla="*/ 3154251 w 3625957"/>
              <a:gd name="connsiteY5" fmla="*/ 1978338 h 2955011"/>
              <a:gd name="connsiteX0" fmla="*/ 3154251 w 3625957"/>
              <a:gd name="connsiteY0" fmla="*/ 1978338 h 2955011"/>
              <a:gd name="connsiteX1" fmla="*/ 3589924 w 3625957"/>
              <a:gd name="connsiteY1" fmla="*/ 4133 h 2955011"/>
              <a:gd name="connsiteX2" fmla="*/ 0 w 3625957"/>
              <a:gd name="connsiteY2" fmla="*/ 0 h 2955011"/>
              <a:gd name="connsiteX3" fmla="*/ 387457 w 3625957"/>
              <a:gd name="connsiteY3" fmla="*/ 2955011 h 2955011"/>
              <a:gd name="connsiteX4" fmla="*/ 3625957 w 3625957"/>
              <a:gd name="connsiteY4" fmla="*/ 2780655 h 2955011"/>
              <a:gd name="connsiteX5" fmla="*/ 3154251 w 3625957"/>
              <a:gd name="connsiteY5" fmla="*/ 1978338 h 2955011"/>
              <a:gd name="connsiteX0" fmla="*/ 3154251 w 3625957"/>
              <a:gd name="connsiteY0" fmla="*/ 1984537 h 2961210"/>
              <a:gd name="connsiteX1" fmla="*/ 3589924 w 3625957"/>
              <a:gd name="connsiteY1" fmla="*/ 0 h 2961210"/>
              <a:gd name="connsiteX2" fmla="*/ 0 w 3625957"/>
              <a:gd name="connsiteY2" fmla="*/ 6199 h 2961210"/>
              <a:gd name="connsiteX3" fmla="*/ 387457 w 3625957"/>
              <a:gd name="connsiteY3" fmla="*/ 2961210 h 2961210"/>
              <a:gd name="connsiteX4" fmla="*/ 3625957 w 3625957"/>
              <a:gd name="connsiteY4" fmla="*/ 2786854 h 2961210"/>
              <a:gd name="connsiteX5" fmla="*/ 3154251 w 3625957"/>
              <a:gd name="connsiteY5" fmla="*/ 1984537 h 296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957" h="2961210">
                <a:moveTo>
                  <a:pt x="3154251" y="1984537"/>
                </a:moveTo>
                <a:lnTo>
                  <a:pt x="3589924" y="0"/>
                </a:lnTo>
                <a:lnTo>
                  <a:pt x="0" y="6199"/>
                </a:lnTo>
                <a:lnTo>
                  <a:pt x="387457" y="2961210"/>
                </a:lnTo>
                <a:lnTo>
                  <a:pt x="3625957" y="2786854"/>
                </a:lnTo>
                <a:lnTo>
                  <a:pt x="3154251" y="1984537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4" name="Freihandform 32"/>
          <p:cNvSpPr/>
          <p:nvPr userDrawn="1"/>
        </p:nvSpPr>
        <p:spPr bwMode="auto">
          <a:xfrm>
            <a:off x="5854910" y="-12516"/>
            <a:ext cx="3289089" cy="1926201"/>
          </a:xfrm>
          <a:custGeom>
            <a:avLst/>
            <a:gdLst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96440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84083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202936 w 5202936"/>
              <a:gd name="connsiteY0" fmla="*/ 3649980 h 3832860"/>
              <a:gd name="connsiteX1" fmla="*/ 5202936 w 5202936"/>
              <a:gd name="connsiteY1" fmla="*/ 0 h 3832860"/>
              <a:gd name="connsiteX2" fmla="*/ 867156 w 5202936"/>
              <a:gd name="connsiteY2" fmla="*/ 0 h 3832860"/>
              <a:gd name="connsiteX3" fmla="*/ 0 w 5202936"/>
              <a:gd name="connsiteY3" fmla="*/ 1984083 h 3832860"/>
              <a:gd name="connsiteX4" fmla="*/ 1301496 w 5202936"/>
              <a:gd name="connsiteY4" fmla="*/ 3832860 h 3832860"/>
              <a:gd name="connsiteX5" fmla="*/ 5202936 w 5202936"/>
              <a:gd name="connsiteY5" fmla="*/ 3649980 h 3832860"/>
              <a:gd name="connsiteX0" fmla="*/ 5341036 w 5341036"/>
              <a:gd name="connsiteY0" fmla="*/ 3649980 h 3832860"/>
              <a:gd name="connsiteX1" fmla="*/ 5341036 w 5341036"/>
              <a:gd name="connsiteY1" fmla="*/ 0 h 3832860"/>
              <a:gd name="connsiteX2" fmla="*/ 1005256 w 5341036"/>
              <a:gd name="connsiteY2" fmla="*/ 0 h 3832860"/>
              <a:gd name="connsiteX3" fmla="*/ 0 w 5341036"/>
              <a:gd name="connsiteY3" fmla="*/ 2004747 h 3832860"/>
              <a:gd name="connsiteX4" fmla="*/ 1439596 w 5341036"/>
              <a:gd name="connsiteY4" fmla="*/ 3832860 h 3832860"/>
              <a:gd name="connsiteX5" fmla="*/ 5341036 w 5341036"/>
              <a:gd name="connsiteY5" fmla="*/ 3649980 h 3832860"/>
              <a:gd name="connsiteX0" fmla="*/ 5341036 w 5341036"/>
              <a:gd name="connsiteY0" fmla="*/ 3649980 h 3832860"/>
              <a:gd name="connsiteX1" fmla="*/ 5341036 w 5341036"/>
              <a:gd name="connsiteY1" fmla="*/ 0 h 3832860"/>
              <a:gd name="connsiteX2" fmla="*/ 729058 w 5341036"/>
              <a:gd name="connsiteY2" fmla="*/ 10332 h 3832860"/>
              <a:gd name="connsiteX3" fmla="*/ 0 w 5341036"/>
              <a:gd name="connsiteY3" fmla="*/ 2004747 h 3832860"/>
              <a:gd name="connsiteX4" fmla="*/ 1439596 w 5341036"/>
              <a:gd name="connsiteY4" fmla="*/ 3832860 h 3832860"/>
              <a:gd name="connsiteX5" fmla="*/ 5341036 w 5341036"/>
              <a:gd name="connsiteY5" fmla="*/ 3649980 h 3832860"/>
              <a:gd name="connsiteX0" fmla="*/ 5341036 w 5341036"/>
              <a:gd name="connsiteY0" fmla="*/ 3649980 h 3649980"/>
              <a:gd name="connsiteX1" fmla="*/ 5341036 w 5341036"/>
              <a:gd name="connsiteY1" fmla="*/ 0 h 3649980"/>
              <a:gd name="connsiteX2" fmla="*/ 729058 w 5341036"/>
              <a:gd name="connsiteY2" fmla="*/ 10332 h 3649980"/>
              <a:gd name="connsiteX3" fmla="*/ 0 w 5341036"/>
              <a:gd name="connsiteY3" fmla="*/ 2004747 h 3649980"/>
              <a:gd name="connsiteX4" fmla="*/ 1879002 w 5341036"/>
              <a:gd name="connsiteY4" fmla="*/ 2303695 h 3649980"/>
              <a:gd name="connsiteX5" fmla="*/ 5341036 w 5341036"/>
              <a:gd name="connsiteY5" fmla="*/ 3649980 h 3649980"/>
              <a:gd name="connsiteX0" fmla="*/ 5341036 w 5341036"/>
              <a:gd name="connsiteY0" fmla="*/ 3649980 h 3649980"/>
              <a:gd name="connsiteX1" fmla="*/ 5341036 w 5341036"/>
              <a:gd name="connsiteY1" fmla="*/ 0 h 3649980"/>
              <a:gd name="connsiteX2" fmla="*/ 729058 w 5341036"/>
              <a:gd name="connsiteY2" fmla="*/ 10332 h 3649980"/>
              <a:gd name="connsiteX3" fmla="*/ 0 w 5341036"/>
              <a:gd name="connsiteY3" fmla="*/ 2004747 h 3649980"/>
              <a:gd name="connsiteX4" fmla="*/ 811870 w 5341036"/>
              <a:gd name="connsiteY4" fmla="*/ 2778976 h 3649980"/>
              <a:gd name="connsiteX5" fmla="*/ 5341036 w 5341036"/>
              <a:gd name="connsiteY5" fmla="*/ 3649980 h 3649980"/>
              <a:gd name="connsiteX0" fmla="*/ 5328482 w 5341036"/>
              <a:gd name="connsiteY0" fmla="*/ 1831512 h 2778976"/>
              <a:gd name="connsiteX1" fmla="*/ 5341036 w 5341036"/>
              <a:gd name="connsiteY1" fmla="*/ 0 h 2778976"/>
              <a:gd name="connsiteX2" fmla="*/ 729058 w 5341036"/>
              <a:gd name="connsiteY2" fmla="*/ 10332 h 2778976"/>
              <a:gd name="connsiteX3" fmla="*/ 0 w 5341036"/>
              <a:gd name="connsiteY3" fmla="*/ 2004747 h 2778976"/>
              <a:gd name="connsiteX4" fmla="*/ 811870 w 5341036"/>
              <a:gd name="connsiteY4" fmla="*/ 2778976 h 2778976"/>
              <a:gd name="connsiteX5" fmla="*/ 5328482 w 5341036"/>
              <a:gd name="connsiteY5" fmla="*/ 1831512 h 2778976"/>
              <a:gd name="connsiteX0" fmla="*/ 5315928 w 5341036"/>
              <a:gd name="connsiteY0" fmla="*/ 2606427 h 2778976"/>
              <a:gd name="connsiteX1" fmla="*/ 5341036 w 5341036"/>
              <a:gd name="connsiteY1" fmla="*/ 0 h 2778976"/>
              <a:gd name="connsiteX2" fmla="*/ 729058 w 5341036"/>
              <a:gd name="connsiteY2" fmla="*/ 10332 h 2778976"/>
              <a:gd name="connsiteX3" fmla="*/ 0 w 5341036"/>
              <a:gd name="connsiteY3" fmla="*/ 2004747 h 2778976"/>
              <a:gd name="connsiteX4" fmla="*/ 811870 w 5341036"/>
              <a:gd name="connsiteY4" fmla="*/ 2778976 h 2778976"/>
              <a:gd name="connsiteX5" fmla="*/ 5315928 w 5341036"/>
              <a:gd name="connsiteY5" fmla="*/ 2606427 h 2778976"/>
              <a:gd name="connsiteX0" fmla="*/ 5341038 w 5342245"/>
              <a:gd name="connsiteY0" fmla="*/ 2616759 h 2778976"/>
              <a:gd name="connsiteX1" fmla="*/ 5341036 w 5342245"/>
              <a:gd name="connsiteY1" fmla="*/ 0 h 2778976"/>
              <a:gd name="connsiteX2" fmla="*/ 729058 w 5342245"/>
              <a:gd name="connsiteY2" fmla="*/ 10332 h 2778976"/>
              <a:gd name="connsiteX3" fmla="*/ 0 w 5342245"/>
              <a:gd name="connsiteY3" fmla="*/ 2004747 h 2778976"/>
              <a:gd name="connsiteX4" fmla="*/ 811870 w 5342245"/>
              <a:gd name="connsiteY4" fmla="*/ 2778976 h 2778976"/>
              <a:gd name="connsiteX5" fmla="*/ 5341038 w 5342245"/>
              <a:gd name="connsiteY5" fmla="*/ 2616759 h 2778976"/>
              <a:gd name="connsiteX0" fmla="*/ 5341038 w 5342245"/>
              <a:gd name="connsiteY0" fmla="*/ 2616759 h 2789487"/>
              <a:gd name="connsiteX1" fmla="*/ 5341036 w 5342245"/>
              <a:gd name="connsiteY1" fmla="*/ 0 h 2789487"/>
              <a:gd name="connsiteX2" fmla="*/ 729058 w 5342245"/>
              <a:gd name="connsiteY2" fmla="*/ 10332 h 2789487"/>
              <a:gd name="connsiteX3" fmla="*/ 0 w 5342245"/>
              <a:gd name="connsiteY3" fmla="*/ 2004747 h 2789487"/>
              <a:gd name="connsiteX4" fmla="*/ 786211 w 5342245"/>
              <a:gd name="connsiteY4" fmla="*/ 2789487 h 2789487"/>
              <a:gd name="connsiteX5" fmla="*/ 5341038 w 5342245"/>
              <a:gd name="connsiteY5" fmla="*/ 2616759 h 2789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42245" h="2789487">
                <a:moveTo>
                  <a:pt x="5341038" y="2616759"/>
                </a:moveTo>
                <a:cubicBezTo>
                  <a:pt x="5345223" y="2006255"/>
                  <a:pt x="5336851" y="610504"/>
                  <a:pt x="5341036" y="0"/>
                </a:cubicBezTo>
                <a:lnTo>
                  <a:pt x="729058" y="10332"/>
                </a:lnTo>
                <a:lnTo>
                  <a:pt x="0" y="2004747"/>
                </a:lnTo>
                <a:lnTo>
                  <a:pt x="786211" y="2789487"/>
                </a:lnTo>
                <a:lnTo>
                  <a:pt x="5341038" y="2616759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5" name="Gruppieren 29"/>
          <p:cNvGrpSpPr/>
          <p:nvPr userDrawn="1"/>
        </p:nvGrpSpPr>
        <p:grpSpPr>
          <a:xfrm>
            <a:off x="-22302" y="-12516"/>
            <a:ext cx="9166301" cy="2178800"/>
            <a:chOff x="-22302" y="-11430"/>
            <a:chExt cx="9166301" cy="2151131"/>
          </a:xfrm>
        </p:grpSpPr>
        <p:sp>
          <p:nvSpPr>
            <p:cNvPr id="26" name="Freihandform 30"/>
            <p:cNvSpPr/>
            <p:nvPr/>
          </p:nvSpPr>
          <p:spPr bwMode="auto">
            <a:xfrm>
              <a:off x="-22302" y="-5249"/>
              <a:ext cx="3129136" cy="2144950"/>
            </a:xfrm>
            <a:custGeom>
              <a:avLst/>
              <a:gdLst>
                <a:gd name="connsiteX0" fmla="*/ 4846320 w 4846320"/>
                <a:gd name="connsiteY0" fmla="*/ 0 h 1981200"/>
                <a:gd name="connsiteX1" fmla="*/ 0 w 4846320"/>
                <a:gd name="connsiteY1" fmla="*/ 0 h 1981200"/>
                <a:gd name="connsiteX2" fmla="*/ 0 w 4846320"/>
                <a:gd name="connsiteY2" fmla="*/ 1615440 h 1981200"/>
                <a:gd name="connsiteX3" fmla="*/ 4000500 w 4846320"/>
                <a:gd name="connsiteY3" fmla="*/ 1981200 h 1981200"/>
                <a:gd name="connsiteX4" fmla="*/ 4846320 w 4846320"/>
                <a:gd name="connsiteY4" fmla="*/ 0 h 1981200"/>
                <a:gd name="connsiteX0" fmla="*/ 4864855 w 4864855"/>
                <a:gd name="connsiteY0" fmla="*/ 0 h 1981200"/>
                <a:gd name="connsiteX1" fmla="*/ 0 w 4864855"/>
                <a:gd name="connsiteY1" fmla="*/ 0 h 1981200"/>
                <a:gd name="connsiteX2" fmla="*/ 0 w 4864855"/>
                <a:gd name="connsiteY2" fmla="*/ 1615440 h 1981200"/>
                <a:gd name="connsiteX3" fmla="*/ 4000500 w 4864855"/>
                <a:gd name="connsiteY3" fmla="*/ 1981200 h 1981200"/>
                <a:gd name="connsiteX4" fmla="*/ 4864855 w 4864855"/>
                <a:gd name="connsiteY4" fmla="*/ 0 h 1981200"/>
                <a:gd name="connsiteX0" fmla="*/ 2470367 w 4000500"/>
                <a:gd name="connsiteY0" fmla="*/ 0 h 1991533"/>
                <a:gd name="connsiteX1" fmla="*/ 0 w 4000500"/>
                <a:gd name="connsiteY1" fmla="*/ 10333 h 1991533"/>
                <a:gd name="connsiteX2" fmla="*/ 0 w 4000500"/>
                <a:gd name="connsiteY2" fmla="*/ 1625773 h 1991533"/>
                <a:gd name="connsiteX3" fmla="*/ 4000500 w 4000500"/>
                <a:gd name="connsiteY3" fmla="*/ 1991533 h 1991533"/>
                <a:gd name="connsiteX4" fmla="*/ 2470367 w 4000500"/>
                <a:gd name="connsiteY4" fmla="*/ 0 h 1991533"/>
                <a:gd name="connsiteX0" fmla="*/ 1540469 w 4000500"/>
                <a:gd name="connsiteY0" fmla="*/ 196311 h 1981200"/>
                <a:gd name="connsiteX1" fmla="*/ 0 w 4000500"/>
                <a:gd name="connsiteY1" fmla="*/ 0 h 1981200"/>
                <a:gd name="connsiteX2" fmla="*/ 0 w 4000500"/>
                <a:gd name="connsiteY2" fmla="*/ 1615440 h 1981200"/>
                <a:gd name="connsiteX3" fmla="*/ 4000500 w 4000500"/>
                <a:gd name="connsiteY3" fmla="*/ 1981200 h 1981200"/>
                <a:gd name="connsiteX4" fmla="*/ 1540469 w 4000500"/>
                <a:gd name="connsiteY4" fmla="*/ 196311 h 1981200"/>
                <a:gd name="connsiteX0" fmla="*/ 2788083 w 4000500"/>
                <a:gd name="connsiteY0" fmla="*/ 0 h 1981201"/>
                <a:gd name="connsiteX1" fmla="*/ 0 w 4000500"/>
                <a:gd name="connsiteY1" fmla="*/ 1 h 1981201"/>
                <a:gd name="connsiteX2" fmla="*/ 0 w 4000500"/>
                <a:gd name="connsiteY2" fmla="*/ 1615441 h 1981201"/>
                <a:gd name="connsiteX3" fmla="*/ 4000500 w 4000500"/>
                <a:gd name="connsiteY3" fmla="*/ 1981201 h 1981201"/>
                <a:gd name="connsiteX4" fmla="*/ 2788083 w 4000500"/>
                <a:gd name="connsiteY4" fmla="*/ 0 h 1981201"/>
                <a:gd name="connsiteX0" fmla="*/ 2788083 w 2788083"/>
                <a:gd name="connsiteY0" fmla="*/ 0 h 1615441"/>
                <a:gd name="connsiteX1" fmla="*/ 0 w 2788083"/>
                <a:gd name="connsiteY1" fmla="*/ 1 h 1615441"/>
                <a:gd name="connsiteX2" fmla="*/ 0 w 2788083"/>
                <a:gd name="connsiteY2" fmla="*/ 1615441 h 1615441"/>
                <a:gd name="connsiteX3" fmla="*/ 2233693 w 2788083"/>
                <a:gd name="connsiteY3" fmla="*/ 1485254 h 1615441"/>
                <a:gd name="connsiteX4" fmla="*/ 2788083 w 2788083"/>
                <a:gd name="connsiteY4" fmla="*/ 0 h 1615441"/>
                <a:gd name="connsiteX0" fmla="*/ 2788083 w 3155842"/>
                <a:gd name="connsiteY0" fmla="*/ 0 h 2993757"/>
                <a:gd name="connsiteX1" fmla="*/ 0 w 3155842"/>
                <a:gd name="connsiteY1" fmla="*/ 1 h 2993757"/>
                <a:gd name="connsiteX2" fmla="*/ 0 w 3155842"/>
                <a:gd name="connsiteY2" fmla="*/ 1615441 h 2993757"/>
                <a:gd name="connsiteX3" fmla="*/ 3155842 w 3155842"/>
                <a:gd name="connsiteY3" fmla="*/ 2993757 h 2993757"/>
                <a:gd name="connsiteX4" fmla="*/ 2788083 w 3155842"/>
                <a:gd name="connsiteY4" fmla="*/ 0 h 2993757"/>
                <a:gd name="connsiteX0" fmla="*/ 2788083 w 3155842"/>
                <a:gd name="connsiteY0" fmla="*/ 0 h 3134276"/>
                <a:gd name="connsiteX1" fmla="*/ 0 w 3155842"/>
                <a:gd name="connsiteY1" fmla="*/ 1 h 3134276"/>
                <a:gd name="connsiteX2" fmla="*/ 7749 w 3155842"/>
                <a:gd name="connsiteY2" fmla="*/ 3134276 h 3134276"/>
                <a:gd name="connsiteX3" fmla="*/ 3155842 w 3155842"/>
                <a:gd name="connsiteY3" fmla="*/ 2993757 h 3134276"/>
                <a:gd name="connsiteX4" fmla="*/ 2788083 w 3155842"/>
                <a:gd name="connsiteY4" fmla="*/ 0 h 3134276"/>
                <a:gd name="connsiteX0" fmla="*/ 2796268 w 3164027"/>
                <a:gd name="connsiteY0" fmla="*/ 0 h 3155297"/>
                <a:gd name="connsiteX1" fmla="*/ 8185 w 3164027"/>
                <a:gd name="connsiteY1" fmla="*/ 1 h 3155297"/>
                <a:gd name="connsiteX2" fmla="*/ 0 w 3164027"/>
                <a:gd name="connsiteY2" fmla="*/ 3155297 h 3155297"/>
                <a:gd name="connsiteX3" fmla="*/ 3164027 w 3164027"/>
                <a:gd name="connsiteY3" fmla="*/ 2993757 h 3155297"/>
                <a:gd name="connsiteX4" fmla="*/ 2796268 w 3164027"/>
                <a:gd name="connsiteY4" fmla="*/ 0 h 3155297"/>
                <a:gd name="connsiteX0" fmla="*/ 2796268 w 3140127"/>
                <a:gd name="connsiteY0" fmla="*/ 0 h 3155297"/>
                <a:gd name="connsiteX1" fmla="*/ 8185 w 3140127"/>
                <a:gd name="connsiteY1" fmla="*/ 1 h 3155297"/>
                <a:gd name="connsiteX2" fmla="*/ 0 w 3140127"/>
                <a:gd name="connsiteY2" fmla="*/ 3155297 h 3155297"/>
                <a:gd name="connsiteX3" fmla="*/ 3140127 w 3140127"/>
                <a:gd name="connsiteY3" fmla="*/ 2951716 h 3155297"/>
                <a:gd name="connsiteX4" fmla="*/ 2796268 w 3140127"/>
                <a:gd name="connsiteY4" fmla="*/ 0 h 3155297"/>
                <a:gd name="connsiteX0" fmla="*/ 2796268 w 3156060"/>
                <a:gd name="connsiteY0" fmla="*/ 0 h 3155297"/>
                <a:gd name="connsiteX1" fmla="*/ 8185 w 3156060"/>
                <a:gd name="connsiteY1" fmla="*/ 1 h 3155297"/>
                <a:gd name="connsiteX2" fmla="*/ 0 w 3156060"/>
                <a:gd name="connsiteY2" fmla="*/ 3155297 h 3155297"/>
                <a:gd name="connsiteX3" fmla="*/ 3156060 w 3156060"/>
                <a:gd name="connsiteY3" fmla="*/ 2951716 h 3155297"/>
                <a:gd name="connsiteX4" fmla="*/ 2796268 w 3156060"/>
                <a:gd name="connsiteY4" fmla="*/ 0 h 3155297"/>
                <a:gd name="connsiteX0" fmla="*/ 2796268 w 3156060"/>
                <a:gd name="connsiteY0" fmla="*/ 0 h 3155297"/>
                <a:gd name="connsiteX1" fmla="*/ 8185 w 3156060"/>
                <a:gd name="connsiteY1" fmla="*/ 1 h 3155297"/>
                <a:gd name="connsiteX2" fmla="*/ 0 w 3156060"/>
                <a:gd name="connsiteY2" fmla="*/ 3155297 h 3155297"/>
                <a:gd name="connsiteX3" fmla="*/ 3156060 w 3156060"/>
                <a:gd name="connsiteY3" fmla="*/ 2962225 h 3155297"/>
                <a:gd name="connsiteX4" fmla="*/ 2796268 w 3156060"/>
                <a:gd name="connsiteY4" fmla="*/ 0 h 3155297"/>
                <a:gd name="connsiteX0" fmla="*/ 2796268 w 3156060"/>
                <a:gd name="connsiteY0" fmla="*/ 0 h 3155297"/>
                <a:gd name="connsiteX1" fmla="*/ 8185 w 3156060"/>
                <a:gd name="connsiteY1" fmla="*/ 1 h 3155297"/>
                <a:gd name="connsiteX2" fmla="*/ 0 w 3156060"/>
                <a:gd name="connsiteY2" fmla="*/ 3155297 h 3155297"/>
                <a:gd name="connsiteX3" fmla="*/ 3156060 w 3156060"/>
                <a:gd name="connsiteY3" fmla="*/ 2972736 h 3155297"/>
                <a:gd name="connsiteX4" fmla="*/ 2796268 w 3156060"/>
                <a:gd name="connsiteY4" fmla="*/ 0 h 3155297"/>
                <a:gd name="connsiteX0" fmla="*/ 2802446 w 3162238"/>
                <a:gd name="connsiteY0" fmla="*/ 6167 h 3161464"/>
                <a:gd name="connsiteX1" fmla="*/ 431 w 3162238"/>
                <a:gd name="connsiteY1" fmla="*/ 0 h 3161464"/>
                <a:gd name="connsiteX2" fmla="*/ 6178 w 3162238"/>
                <a:gd name="connsiteY2" fmla="*/ 3161464 h 3161464"/>
                <a:gd name="connsiteX3" fmla="*/ 3162238 w 3162238"/>
                <a:gd name="connsiteY3" fmla="*/ 2978903 h 3161464"/>
                <a:gd name="connsiteX4" fmla="*/ 2802446 w 3162238"/>
                <a:gd name="connsiteY4" fmla="*/ 6167 h 3161464"/>
                <a:gd name="connsiteX0" fmla="*/ 2779226 w 3162238"/>
                <a:gd name="connsiteY0" fmla="*/ 0 h 3173802"/>
                <a:gd name="connsiteX1" fmla="*/ 431 w 3162238"/>
                <a:gd name="connsiteY1" fmla="*/ 12338 h 3173802"/>
                <a:gd name="connsiteX2" fmla="*/ 6178 w 3162238"/>
                <a:gd name="connsiteY2" fmla="*/ 3173802 h 3173802"/>
                <a:gd name="connsiteX3" fmla="*/ 3162238 w 3162238"/>
                <a:gd name="connsiteY3" fmla="*/ 2991241 h 3173802"/>
                <a:gd name="connsiteX4" fmla="*/ 2779226 w 3162238"/>
                <a:gd name="connsiteY4" fmla="*/ 0 h 3173802"/>
                <a:gd name="connsiteX0" fmla="*/ 2779226 w 3162238"/>
                <a:gd name="connsiteY0" fmla="*/ 0 h 3173802"/>
                <a:gd name="connsiteX1" fmla="*/ 431 w 3162238"/>
                <a:gd name="connsiteY1" fmla="*/ 12338 h 3173802"/>
                <a:gd name="connsiteX2" fmla="*/ 6178 w 3162238"/>
                <a:gd name="connsiteY2" fmla="*/ 3173802 h 3173802"/>
                <a:gd name="connsiteX3" fmla="*/ 3162238 w 3162238"/>
                <a:gd name="connsiteY3" fmla="*/ 2972663 h 3173802"/>
                <a:gd name="connsiteX4" fmla="*/ 2779226 w 3162238"/>
                <a:gd name="connsiteY4" fmla="*/ 0 h 3173802"/>
                <a:gd name="connsiteX0" fmla="*/ 2779226 w 3162238"/>
                <a:gd name="connsiteY0" fmla="*/ 0 h 3173802"/>
                <a:gd name="connsiteX1" fmla="*/ 431 w 3162238"/>
                <a:gd name="connsiteY1" fmla="*/ 12338 h 3173802"/>
                <a:gd name="connsiteX2" fmla="*/ 6178 w 3162238"/>
                <a:gd name="connsiteY2" fmla="*/ 3173802 h 3173802"/>
                <a:gd name="connsiteX3" fmla="*/ 3162238 w 3162238"/>
                <a:gd name="connsiteY3" fmla="*/ 2978856 h 3173802"/>
                <a:gd name="connsiteX4" fmla="*/ 2779226 w 3162238"/>
                <a:gd name="connsiteY4" fmla="*/ 0 h 3173802"/>
                <a:gd name="connsiteX0" fmla="*/ 2779226 w 3166882"/>
                <a:gd name="connsiteY0" fmla="*/ 0 h 3173802"/>
                <a:gd name="connsiteX1" fmla="*/ 431 w 3166882"/>
                <a:gd name="connsiteY1" fmla="*/ 12338 h 3173802"/>
                <a:gd name="connsiteX2" fmla="*/ 6178 w 3166882"/>
                <a:gd name="connsiteY2" fmla="*/ 3173802 h 3173802"/>
                <a:gd name="connsiteX3" fmla="*/ 3166882 w 3166882"/>
                <a:gd name="connsiteY3" fmla="*/ 2960278 h 3173802"/>
                <a:gd name="connsiteX4" fmla="*/ 2779226 w 3166882"/>
                <a:gd name="connsiteY4" fmla="*/ 0 h 3173802"/>
                <a:gd name="connsiteX0" fmla="*/ 2779226 w 3171526"/>
                <a:gd name="connsiteY0" fmla="*/ 0 h 3173802"/>
                <a:gd name="connsiteX1" fmla="*/ 431 w 3171526"/>
                <a:gd name="connsiteY1" fmla="*/ 12338 h 3173802"/>
                <a:gd name="connsiteX2" fmla="*/ 6178 w 3171526"/>
                <a:gd name="connsiteY2" fmla="*/ 3173802 h 3173802"/>
                <a:gd name="connsiteX3" fmla="*/ 3171526 w 3171526"/>
                <a:gd name="connsiteY3" fmla="*/ 2972663 h 3173802"/>
                <a:gd name="connsiteX4" fmla="*/ 2779226 w 3171526"/>
                <a:gd name="connsiteY4" fmla="*/ 0 h 3173802"/>
                <a:gd name="connsiteX0" fmla="*/ 2779226 w 3171526"/>
                <a:gd name="connsiteY0" fmla="*/ 0 h 3173802"/>
                <a:gd name="connsiteX1" fmla="*/ 431 w 3171526"/>
                <a:gd name="connsiteY1" fmla="*/ 12338 h 3173802"/>
                <a:gd name="connsiteX2" fmla="*/ 6178 w 3171526"/>
                <a:gd name="connsiteY2" fmla="*/ 3173802 h 3173802"/>
                <a:gd name="connsiteX3" fmla="*/ 3171526 w 3171526"/>
                <a:gd name="connsiteY3" fmla="*/ 2985048 h 3173802"/>
                <a:gd name="connsiteX4" fmla="*/ 2779226 w 3171526"/>
                <a:gd name="connsiteY4" fmla="*/ 0 h 3173802"/>
                <a:gd name="connsiteX0" fmla="*/ 2779226 w 3171526"/>
                <a:gd name="connsiteY0" fmla="*/ 0 h 3173802"/>
                <a:gd name="connsiteX1" fmla="*/ 431 w 3171526"/>
                <a:gd name="connsiteY1" fmla="*/ 12338 h 3173802"/>
                <a:gd name="connsiteX2" fmla="*/ 6178 w 3171526"/>
                <a:gd name="connsiteY2" fmla="*/ 3173802 h 3173802"/>
                <a:gd name="connsiteX3" fmla="*/ 3171526 w 3171526"/>
                <a:gd name="connsiteY3" fmla="*/ 2985048 h 3173802"/>
                <a:gd name="connsiteX4" fmla="*/ 2779226 w 3171526"/>
                <a:gd name="connsiteY4" fmla="*/ 0 h 3173802"/>
                <a:gd name="connsiteX0" fmla="*/ 2779226 w 3157594"/>
                <a:gd name="connsiteY0" fmla="*/ 0 h 3173802"/>
                <a:gd name="connsiteX1" fmla="*/ 431 w 3157594"/>
                <a:gd name="connsiteY1" fmla="*/ 12338 h 3173802"/>
                <a:gd name="connsiteX2" fmla="*/ 6178 w 3157594"/>
                <a:gd name="connsiteY2" fmla="*/ 3173802 h 3173802"/>
                <a:gd name="connsiteX3" fmla="*/ 3157594 w 3157594"/>
                <a:gd name="connsiteY3" fmla="*/ 2885968 h 3173802"/>
                <a:gd name="connsiteX4" fmla="*/ 2779226 w 3157594"/>
                <a:gd name="connsiteY4" fmla="*/ 0 h 3173802"/>
                <a:gd name="connsiteX0" fmla="*/ 2779226 w 3166882"/>
                <a:gd name="connsiteY0" fmla="*/ 0 h 3173802"/>
                <a:gd name="connsiteX1" fmla="*/ 431 w 3166882"/>
                <a:gd name="connsiteY1" fmla="*/ 12338 h 3173802"/>
                <a:gd name="connsiteX2" fmla="*/ 6178 w 3166882"/>
                <a:gd name="connsiteY2" fmla="*/ 3173802 h 3173802"/>
                <a:gd name="connsiteX3" fmla="*/ 3166882 w 3166882"/>
                <a:gd name="connsiteY3" fmla="*/ 2972663 h 3173802"/>
                <a:gd name="connsiteX4" fmla="*/ 2779226 w 3166882"/>
                <a:gd name="connsiteY4" fmla="*/ 0 h 3173802"/>
                <a:gd name="connsiteX0" fmla="*/ 2779226 w 3168807"/>
                <a:gd name="connsiteY0" fmla="*/ 0 h 3173802"/>
                <a:gd name="connsiteX1" fmla="*/ 431 w 3168807"/>
                <a:gd name="connsiteY1" fmla="*/ 12338 h 3173802"/>
                <a:gd name="connsiteX2" fmla="*/ 6178 w 3168807"/>
                <a:gd name="connsiteY2" fmla="*/ 3173802 h 3173802"/>
                <a:gd name="connsiteX3" fmla="*/ 3168807 w 3168807"/>
                <a:gd name="connsiteY3" fmla="*/ 2977798 h 3173802"/>
                <a:gd name="connsiteX4" fmla="*/ 2779226 w 3168807"/>
                <a:gd name="connsiteY4" fmla="*/ 0 h 3173802"/>
                <a:gd name="connsiteX0" fmla="*/ 2779226 w 3166882"/>
                <a:gd name="connsiteY0" fmla="*/ 0 h 3173802"/>
                <a:gd name="connsiteX1" fmla="*/ 431 w 3166882"/>
                <a:gd name="connsiteY1" fmla="*/ 12338 h 3173802"/>
                <a:gd name="connsiteX2" fmla="*/ 6178 w 3166882"/>
                <a:gd name="connsiteY2" fmla="*/ 3173802 h 3173802"/>
                <a:gd name="connsiteX3" fmla="*/ 3166882 w 3166882"/>
                <a:gd name="connsiteY3" fmla="*/ 2985500 h 3173802"/>
                <a:gd name="connsiteX4" fmla="*/ 2779226 w 3166882"/>
                <a:gd name="connsiteY4" fmla="*/ 0 h 3173802"/>
                <a:gd name="connsiteX0" fmla="*/ 2774830 w 3162486"/>
                <a:gd name="connsiteY0" fmla="*/ 6240 h 3180042"/>
                <a:gd name="connsiteX1" fmla="*/ 679 w 3162486"/>
                <a:gd name="connsiteY1" fmla="*/ 0 h 3180042"/>
                <a:gd name="connsiteX2" fmla="*/ 1782 w 3162486"/>
                <a:gd name="connsiteY2" fmla="*/ 3180042 h 3180042"/>
                <a:gd name="connsiteX3" fmla="*/ 3162486 w 3162486"/>
                <a:gd name="connsiteY3" fmla="*/ 2991740 h 3180042"/>
                <a:gd name="connsiteX4" fmla="*/ 2774830 w 3162486"/>
                <a:gd name="connsiteY4" fmla="*/ 6240 h 3180042"/>
                <a:gd name="connsiteX0" fmla="*/ 2770186 w 3162486"/>
                <a:gd name="connsiteY0" fmla="*/ 47 h 3180042"/>
                <a:gd name="connsiteX1" fmla="*/ 679 w 3162486"/>
                <a:gd name="connsiteY1" fmla="*/ 0 h 3180042"/>
                <a:gd name="connsiteX2" fmla="*/ 1782 w 3162486"/>
                <a:gd name="connsiteY2" fmla="*/ 3180042 h 3180042"/>
                <a:gd name="connsiteX3" fmla="*/ 3162486 w 3162486"/>
                <a:gd name="connsiteY3" fmla="*/ 2991740 h 3180042"/>
                <a:gd name="connsiteX4" fmla="*/ 2770186 w 3162486"/>
                <a:gd name="connsiteY4" fmla="*/ 47 h 318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2486" h="3180042">
                  <a:moveTo>
                    <a:pt x="2770186" y="47"/>
                  </a:moveTo>
                  <a:lnTo>
                    <a:pt x="679" y="0"/>
                  </a:lnTo>
                  <a:cubicBezTo>
                    <a:pt x="-2049" y="1051765"/>
                    <a:pt x="4510" y="2128277"/>
                    <a:pt x="1782" y="3180042"/>
                  </a:cubicBezTo>
                  <a:lnTo>
                    <a:pt x="3162486" y="2991740"/>
                  </a:lnTo>
                  <a:lnTo>
                    <a:pt x="2770186" y="47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b="2"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7" name="Freihandform 31"/>
            <p:cNvSpPr/>
            <p:nvPr/>
          </p:nvSpPr>
          <p:spPr bwMode="auto">
            <a:xfrm>
              <a:off x="2720600" y="-6147"/>
              <a:ext cx="3625957" cy="2018813"/>
            </a:xfrm>
            <a:custGeom>
              <a:avLst/>
              <a:gdLst>
                <a:gd name="connsiteX0" fmla="*/ 5280660 w 5280660"/>
                <a:gd name="connsiteY0" fmla="*/ 2209800 h 2438400"/>
                <a:gd name="connsiteX1" fmla="*/ 3992880 w 5280660"/>
                <a:gd name="connsiteY1" fmla="*/ 365760 h 2438400"/>
                <a:gd name="connsiteX2" fmla="*/ 0 w 5280660"/>
                <a:gd name="connsiteY2" fmla="*/ 0 h 2438400"/>
                <a:gd name="connsiteX3" fmla="*/ 0 w 5280660"/>
                <a:gd name="connsiteY3" fmla="*/ 2438400 h 2438400"/>
                <a:gd name="connsiteX4" fmla="*/ 5280660 w 5280660"/>
                <a:gd name="connsiteY4" fmla="*/ 2209800 h 2438400"/>
                <a:gd name="connsiteX0" fmla="*/ 5293017 w 5293017"/>
                <a:gd name="connsiteY0" fmla="*/ 2215978 h 2438400"/>
                <a:gd name="connsiteX1" fmla="*/ 3992880 w 5293017"/>
                <a:gd name="connsiteY1" fmla="*/ 365760 h 2438400"/>
                <a:gd name="connsiteX2" fmla="*/ 0 w 5293017"/>
                <a:gd name="connsiteY2" fmla="*/ 0 h 2438400"/>
                <a:gd name="connsiteX3" fmla="*/ 0 w 5293017"/>
                <a:gd name="connsiteY3" fmla="*/ 2438400 h 2438400"/>
                <a:gd name="connsiteX4" fmla="*/ 5293017 w 5293017"/>
                <a:gd name="connsiteY4" fmla="*/ 2215978 h 2438400"/>
                <a:gd name="connsiteX0" fmla="*/ 5293017 w 6356372"/>
                <a:gd name="connsiteY0" fmla="*/ 3844333 h 4066755"/>
                <a:gd name="connsiteX1" fmla="*/ 6356372 w 6356372"/>
                <a:gd name="connsiteY1" fmla="*/ 0 h 4066755"/>
                <a:gd name="connsiteX2" fmla="*/ 0 w 6356372"/>
                <a:gd name="connsiteY2" fmla="*/ 1628355 h 4066755"/>
                <a:gd name="connsiteX3" fmla="*/ 0 w 6356372"/>
                <a:gd name="connsiteY3" fmla="*/ 4066755 h 4066755"/>
                <a:gd name="connsiteX4" fmla="*/ 5293017 w 6356372"/>
                <a:gd name="connsiteY4" fmla="*/ 3844333 h 4066755"/>
                <a:gd name="connsiteX0" fmla="*/ 5912949 w 6356372"/>
                <a:gd name="connsiteY0" fmla="*/ 2005201 h 4066755"/>
                <a:gd name="connsiteX1" fmla="*/ 6356372 w 6356372"/>
                <a:gd name="connsiteY1" fmla="*/ 0 h 4066755"/>
                <a:gd name="connsiteX2" fmla="*/ 0 w 6356372"/>
                <a:gd name="connsiteY2" fmla="*/ 1628355 h 4066755"/>
                <a:gd name="connsiteX3" fmla="*/ 0 w 6356372"/>
                <a:gd name="connsiteY3" fmla="*/ 4066755 h 4066755"/>
                <a:gd name="connsiteX4" fmla="*/ 5912949 w 6356372"/>
                <a:gd name="connsiteY4" fmla="*/ 2005201 h 4066755"/>
                <a:gd name="connsiteX0" fmla="*/ 5912949 w 6356372"/>
                <a:gd name="connsiteY0" fmla="*/ 2005201 h 4066755"/>
                <a:gd name="connsiteX1" fmla="*/ 6356372 w 6356372"/>
                <a:gd name="connsiteY1" fmla="*/ 0 h 4066755"/>
                <a:gd name="connsiteX2" fmla="*/ 0 w 6356372"/>
                <a:gd name="connsiteY2" fmla="*/ 1628355 h 4066755"/>
                <a:gd name="connsiteX3" fmla="*/ 0 w 6356372"/>
                <a:gd name="connsiteY3" fmla="*/ 4066755 h 4066755"/>
                <a:gd name="connsiteX4" fmla="*/ 5090546 w 6356372"/>
                <a:gd name="connsiteY4" fmla="*/ 2280575 h 4066755"/>
                <a:gd name="connsiteX5" fmla="*/ 5912949 w 6356372"/>
                <a:gd name="connsiteY5" fmla="*/ 2005201 h 4066755"/>
                <a:gd name="connsiteX0" fmla="*/ 5912949 w 6384655"/>
                <a:gd name="connsiteY0" fmla="*/ 2005201 h 4066755"/>
                <a:gd name="connsiteX1" fmla="*/ 6356372 w 6384655"/>
                <a:gd name="connsiteY1" fmla="*/ 0 h 4066755"/>
                <a:gd name="connsiteX2" fmla="*/ 0 w 6384655"/>
                <a:gd name="connsiteY2" fmla="*/ 1628355 h 4066755"/>
                <a:gd name="connsiteX3" fmla="*/ 0 w 6384655"/>
                <a:gd name="connsiteY3" fmla="*/ 4066755 h 4066755"/>
                <a:gd name="connsiteX4" fmla="*/ 6384655 w 6384655"/>
                <a:gd name="connsiteY4" fmla="*/ 2807518 h 4066755"/>
                <a:gd name="connsiteX5" fmla="*/ 5912949 w 6384655"/>
                <a:gd name="connsiteY5" fmla="*/ 2005201 h 4066755"/>
                <a:gd name="connsiteX0" fmla="*/ 5912949 w 6384655"/>
                <a:gd name="connsiteY0" fmla="*/ 2005201 h 2807518"/>
                <a:gd name="connsiteX1" fmla="*/ 6356372 w 6384655"/>
                <a:gd name="connsiteY1" fmla="*/ 0 h 2807518"/>
                <a:gd name="connsiteX2" fmla="*/ 0 w 6384655"/>
                <a:gd name="connsiteY2" fmla="*/ 1628355 h 2807518"/>
                <a:gd name="connsiteX3" fmla="*/ 4587498 w 6384655"/>
                <a:gd name="connsiteY3" fmla="*/ 2217291 h 2807518"/>
                <a:gd name="connsiteX4" fmla="*/ 6384655 w 6384655"/>
                <a:gd name="connsiteY4" fmla="*/ 2807518 h 2807518"/>
                <a:gd name="connsiteX5" fmla="*/ 5912949 w 6384655"/>
                <a:gd name="connsiteY5" fmla="*/ 2005201 h 2807518"/>
                <a:gd name="connsiteX0" fmla="*/ 5912949 w 6384655"/>
                <a:gd name="connsiteY0" fmla="*/ 2005201 h 2981874"/>
                <a:gd name="connsiteX1" fmla="*/ 6356372 w 6384655"/>
                <a:gd name="connsiteY1" fmla="*/ 0 h 2981874"/>
                <a:gd name="connsiteX2" fmla="*/ 0 w 6384655"/>
                <a:gd name="connsiteY2" fmla="*/ 1628355 h 2981874"/>
                <a:gd name="connsiteX3" fmla="*/ 3146155 w 6384655"/>
                <a:gd name="connsiteY3" fmla="*/ 2981874 h 2981874"/>
                <a:gd name="connsiteX4" fmla="*/ 6384655 w 6384655"/>
                <a:gd name="connsiteY4" fmla="*/ 2807518 h 2981874"/>
                <a:gd name="connsiteX5" fmla="*/ 5912949 w 6384655"/>
                <a:gd name="connsiteY5" fmla="*/ 2005201 h 2981874"/>
                <a:gd name="connsiteX0" fmla="*/ 3138752 w 3610458"/>
                <a:gd name="connsiteY0" fmla="*/ 2005201 h 2981874"/>
                <a:gd name="connsiteX1" fmla="*/ 3582175 w 3610458"/>
                <a:gd name="connsiteY1" fmla="*/ 0 h 2981874"/>
                <a:gd name="connsiteX2" fmla="*/ 0 w 3610458"/>
                <a:gd name="connsiteY2" fmla="*/ 16531 h 2981874"/>
                <a:gd name="connsiteX3" fmla="*/ 371958 w 3610458"/>
                <a:gd name="connsiteY3" fmla="*/ 2981874 h 2981874"/>
                <a:gd name="connsiteX4" fmla="*/ 3610458 w 3610458"/>
                <a:gd name="connsiteY4" fmla="*/ 2807518 h 2981874"/>
                <a:gd name="connsiteX5" fmla="*/ 3138752 w 3610458"/>
                <a:gd name="connsiteY5" fmla="*/ 2005201 h 2981874"/>
                <a:gd name="connsiteX0" fmla="*/ 3138752 w 3610458"/>
                <a:gd name="connsiteY0" fmla="*/ 1988670 h 2965343"/>
                <a:gd name="connsiteX1" fmla="*/ 3558927 w 3610458"/>
                <a:gd name="connsiteY1" fmla="*/ 14466 h 2965343"/>
                <a:gd name="connsiteX2" fmla="*/ 0 w 3610458"/>
                <a:gd name="connsiteY2" fmla="*/ 0 h 2965343"/>
                <a:gd name="connsiteX3" fmla="*/ 371958 w 3610458"/>
                <a:gd name="connsiteY3" fmla="*/ 2965343 h 2965343"/>
                <a:gd name="connsiteX4" fmla="*/ 3610458 w 3610458"/>
                <a:gd name="connsiteY4" fmla="*/ 2790987 h 2965343"/>
                <a:gd name="connsiteX5" fmla="*/ 3138752 w 3610458"/>
                <a:gd name="connsiteY5" fmla="*/ 1988670 h 2965343"/>
                <a:gd name="connsiteX0" fmla="*/ 3076759 w 3548465"/>
                <a:gd name="connsiteY0" fmla="*/ 1974205 h 2950878"/>
                <a:gd name="connsiteX1" fmla="*/ 3496934 w 3548465"/>
                <a:gd name="connsiteY1" fmla="*/ 1 h 2950878"/>
                <a:gd name="connsiteX2" fmla="*/ 0 w 3548465"/>
                <a:gd name="connsiteY2" fmla="*/ 285168 h 2950878"/>
                <a:gd name="connsiteX3" fmla="*/ 309965 w 3548465"/>
                <a:gd name="connsiteY3" fmla="*/ 2950878 h 2950878"/>
                <a:gd name="connsiteX4" fmla="*/ 3548465 w 3548465"/>
                <a:gd name="connsiteY4" fmla="*/ 2776522 h 2950878"/>
                <a:gd name="connsiteX5" fmla="*/ 3076759 w 3548465"/>
                <a:gd name="connsiteY5" fmla="*/ 1974205 h 2950878"/>
                <a:gd name="connsiteX0" fmla="*/ 3154251 w 3625957"/>
                <a:gd name="connsiteY0" fmla="*/ 1978338 h 2955011"/>
                <a:gd name="connsiteX1" fmla="*/ 3574426 w 3625957"/>
                <a:gd name="connsiteY1" fmla="*/ 4134 h 2955011"/>
                <a:gd name="connsiteX2" fmla="*/ 0 w 3625957"/>
                <a:gd name="connsiteY2" fmla="*/ 0 h 2955011"/>
                <a:gd name="connsiteX3" fmla="*/ 387457 w 3625957"/>
                <a:gd name="connsiteY3" fmla="*/ 2955011 h 2955011"/>
                <a:gd name="connsiteX4" fmla="*/ 3625957 w 3625957"/>
                <a:gd name="connsiteY4" fmla="*/ 2780655 h 2955011"/>
                <a:gd name="connsiteX5" fmla="*/ 3154251 w 3625957"/>
                <a:gd name="connsiteY5" fmla="*/ 1978338 h 2955011"/>
                <a:gd name="connsiteX0" fmla="*/ 3154251 w 3625957"/>
                <a:gd name="connsiteY0" fmla="*/ 1978338 h 2955011"/>
                <a:gd name="connsiteX1" fmla="*/ 3589924 w 3625957"/>
                <a:gd name="connsiteY1" fmla="*/ 4133 h 2955011"/>
                <a:gd name="connsiteX2" fmla="*/ 0 w 3625957"/>
                <a:gd name="connsiteY2" fmla="*/ 0 h 2955011"/>
                <a:gd name="connsiteX3" fmla="*/ 387457 w 3625957"/>
                <a:gd name="connsiteY3" fmla="*/ 2955011 h 2955011"/>
                <a:gd name="connsiteX4" fmla="*/ 3625957 w 3625957"/>
                <a:gd name="connsiteY4" fmla="*/ 2780655 h 2955011"/>
                <a:gd name="connsiteX5" fmla="*/ 3154251 w 3625957"/>
                <a:gd name="connsiteY5" fmla="*/ 1978338 h 2955011"/>
                <a:gd name="connsiteX0" fmla="*/ 3154251 w 3625957"/>
                <a:gd name="connsiteY0" fmla="*/ 1984537 h 2961210"/>
                <a:gd name="connsiteX1" fmla="*/ 3589924 w 3625957"/>
                <a:gd name="connsiteY1" fmla="*/ 0 h 2961210"/>
                <a:gd name="connsiteX2" fmla="*/ 0 w 3625957"/>
                <a:gd name="connsiteY2" fmla="*/ 6199 h 2961210"/>
                <a:gd name="connsiteX3" fmla="*/ 387457 w 3625957"/>
                <a:gd name="connsiteY3" fmla="*/ 2961210 h 2961210"/>
                <a:gd name="connsiteX4" fmla="*/ 3625957 w 3625957"/>
                <a:gd name="connsiteY4" fmla="*/ 2786854 h 2961210"/>
                <a:gd name="connsiteX5" fmla="*/ 3154251 w 3625957"/>
                <a:gd name="connsiteY5" fmla="*/ 1984537 h 2961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25957" h="2961210">
                  <a:moveTo>
                    <a:pt x="3154251" y="1984537"/>
                  </a:moveTo>
                  <a:lnTo>
                    <a:pt x="3589924" y="0"/>
                  </a:lnTo>
                  <a:lnTo>
                    <a:pt x="0" y="6199"/>
                  </a:lnTo>
                  <a:lnTo>
                    <a:pt x="387457" y="2961210"/>
                  </a:lnTo>
                  <a:lnTo>
                    <a:pt x="3625957" y="2786854"/>
                  </a:lnTo>
                  <a:lnTo>
                    <a:pt x="3154251" y="1984537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8" name="Freihandform 32"/>
            <p:cNvSpPr/>
            <p:nvPr/>
          </p:nvSpPr>
          <p:spPr bwMode="auto">
            <a:xfrm>
              <a:off x="5854910" y="-11430"/>
              <a:ext cx="3289089" cy="1901740"/>
            </a:xfrm>
            <a:custGeom>
              <a:avLst/>
              <a:gdLst>
                <a:gd name="connsiteX0" fmla="*/ 5196840 w 5196840"/>
                <a:gd name="connsiteY0" fmla="*/ 3649980 h 3832860"/>
                <a:gd name="connsiteX1" fmla="*/ 5196840 w 5196840"/>
                <a:gd name="connsiteY1" fmla="*/ 0 h 3832860"/>
                <a:gd name="connsiteX2" fmla="*/ 861060 w 5196840"/>
                <a:gd name="connsiteY2" fmla="*/ 0 h 3832860"/>
                <a:gd name="connsiteX3" fmla="*/ 0 w 5196840"/>
                <a:gd name="connsiteY3" fmla="*/ 1996440 h 3832860"/>
                <a:gd name="connsiteX4" fmla="*/ 1295400 w 5196840"/>
                <a:gd name="connsiteY4" fmla="*/ 3832860 h 3832860"/>
                <a:gd name="connsiteX5" fmla="*/ 5196840 w 5196840"/>
                <a:gd name="connsiteY5" fmla="*/ 3649980 h 3832860"/>
                <a:gd name="connsiteX0" fmla="*/ 5196840 w 5196840"/>
                <a:gd name="connsiteY0" fmla="*/ 3649980 h 3832860"/>
                <a:gd name="connsiteX1" fmla="*/ 5196840 w 5196840"/>
                <a:gd name="connsiteY1" fmla="*/ 0 h 3832860"/>
                <a:gd name="connsiteX2" fmla="*/ 861060 w 5196840"/>
                <a:gd name="connsiteY2" fmla="*/ 0 h 3832860"/>
                <a:gd name="connsiteX3" fmla="*/ 0 w 5196840"/>
                <a:gd name="connsiteY3" fmla="*/ 1984083 h 3832860"/>
                <a:gd name="connsiteX4" fmla="*/ 1295400 w 5196840"/>
                <a:gd name="connsiteY4" fmla="*/ 3832860 h 3832860"/>
                <a:gd name="connsiteX5" fmla="*/ 5196840 w 5196840"/>
                <a:gd name="connsiteY5" fmla="*/ 3649980 h 3832860"/>
                <a:gd name="connsiteX0" fmla="*/ 5202936 w 5202936"/>
                <a:gd name="connsiteY0" fmla="*/ 3649980 h 3832860"/>
                <a:gd name="connsiteX1" fmla="*/ 5202936 w 5202936"/>
                <a:gd name="connsiteY1" fmla="*/ 0 h 3832860"/>
                <a:gd name="connsiteX2" fmla="*/ 867156 w 5202936"/>
                <a:gd name="connsiteY2" fmla="*/ 0 h 3832860"/>
                <a:gd name="connsiteX3" fmla="*/ 0 w 5202936"/>
                <a:gd name="connsiteY3" fmla="*/ 1984083 h 3832860"/>
                <a:gd name="connsiteX4" fmla="*/ 1301496 w 5202936"/>
                <a:gd name="connsiteY4" fmla="*/ 3832860 h 3832860"/>
                <a:gd name="connsiteX5" fmla="*/ 5202936 w 5202936"/>
                <a:gd name="connsiteY5" fmla="*/ 3649980 h 3832860"/>
                <a:gd name="connsiteX0" fmla="*/ 5341036 w 5341036"/>
                <a:gd name="connsiteY0" fmla="*/ 3649980 h 3832860"/>
                <a:gd name="connsiteX1" fmla="*/ 5341036 w 5341036"/>
                <a:gd name="connsiteY1" fmla="*/ 0 h 3832860"/>
                <a:gd name="connsiteX2" fmla="*/ 1005256 w 5341036"/>
                <a:gd name="connsiteY2" fmla="*/ 0 h 3832860"/>
                <a:gd name="connsiteX3" fmla="*/ 0 w 5341036"/>
                <a:gd name="connsiteY3" fmla="*/ 2004747 h 3832860"/>
                <a:gd name="connsiteX4" fmla="*/ 1439596 w 5341036"/>
                <a:gd name="connsiteY4" fmla="*/ 3832860 h 3832860"/>
                <a:gd name="connsiteX5" fmla="*/ 5341036 w 5341036"/>
                <a:gd name="connsiteY5" fmla="*/ 3649980 h 3832860"/>
                <a:gd name="connsiteX0" fmla="*/ 5341036 w 5341036"/>
                <a:gd name="connsiteY0" fmla="*/ 3649980 h 3832860"/>
                <a:gd name="connsiteX1" fmla="*/ 5341036 w 5341036"/>
                <a:gd name="connsiteY1" fmla="*/ 0 h 3832860"/>
                <a:gd name="connsiteX2" fmla="*/ 729058 w 5341036"/>
                <a:gd name="connsiteY2" fmla="*/ 10332 h 3832860"/>
                <a:gd name="connsiteX3" fmla="*/ 0 w 5341036"/>
                <a:gd name="connsiteY3" fmla="*/ 2004747 h 3832860"/>
                <a:gd name="connsiteX4" fmla="*/ 1439596 w 5341036"/>
                <a:gd name="connsiteY4" fmla="*/ 3832860 h 3832860"/>
                <a:gd name="connsiteX5" fmla="*/ 5341036 w 5341036"/>
                <a:gd name="connsiteY5" fmla="*/ 3649980 h 3832860"/>
                <a:gd name="connsiteX0" fmla="*/ 5341036 w 5341036"/>
                <a:gd name="connsiteY0" fmla="*/ 3649980 h 3649980"/>
                <a:gd name="connsiteX1" fmla="*/ 5341036 w 5341036"/>
                <a:gd name="connsiteY1" fmla="*/ 0 h 3649980"/>
                <a:gd name="connsiteX2" fmla="*/ 729058 w 5341036"/>
                <a:gd name="connsiteY2" fmla="*/ 10332 h 3649980"/>
                <a:gd name="connsiteX3" fmla="*/ 0 w 5341036"/>
                <a:gd name="connsiteY3" fmla="*/ 2004747 h 3649980"/>
                <a:gd name="connsiteX4" fmla="*/ 1879002 w 5341036"/>
                <a:gd name="connsiteY4" fmla="*/ 2303695 h 3649980"/>
                <a:gd name="connsiteX5" fmla="*/ 5341036 w 5341036"/>
                <a:gd name="connsiteY5" fmla="*/ 3649980 h 3649980"/>
                <a:gd name="connsiteX0" fmla="*/ 5341036 w 5341036"/>
                <a:gd name="connsiteY0" fmla="*/ 3649980 h 3649980"/>
                <a:gd name="connsiteX1" fmla="*/ 5341036 w 5341036"/>
                <a:gd name="connsiteY1" fmla="*/ 0 h 3649980"/>
                <a:gd name="connsiteX2" fmla="*/ 729058 w 5341036"/>
                <a:gd name="connsiteY2" fmla="*/ 10332 h 3649980"/>
                <a:gd name="connsiteX3" fmla="*/ 0 w 5341036"/>
                <a:gd name="connsiteY3" fmla="*/ 2004747 h 3649980"/>
                <a:gd name="connsiteX4" fmla="*/ 811870 w 5341036"/>
                <a:gd name="connsiteY4" fmla="*/ 2778976 h 3649980"/>
                <a:gd name="connsiteX5" fmla="*/ 5341036 w 5341036"/>
                <a:gd name="connsiteY5" fmla="*/ 3649980 h 3649980"/>
                <a:gd name="connsiteX0" fmla="*/ 5328482 w 5341036"/>
                <a:gd name="connsiteY0" fmla="*/ 1831512 h 2778976"/>
                <a:gd name="connsiteX1" fmla="*/ 5341036 w 5341036"/>
                <a:gd name="connsiteY1" fmla="*/ 0 h 2778976"/>
                <a:gd name="connsiteX2" fmla="*/ 729058 w 5341036"/>
                <a:gd name="connsiteY2" fmla="*/ 10332 h 2778976"/>
                <a:gd name="connsiteX3" fmla="*/ 0 w 5341036"/>
                <a:gd name="connsiteY3" fmla="*/ 2004747 h 2778976"/>
                <a:gd name="connsiteX4" fmla="*/ 811870 w 5341036"/>
                <a:gd name="connsiteY4" fmla="*/ 2778976 h 2778976"/>
                <a:gd name="connsiteX5" fmla="*/ 5328482 w 5341036"/>
                <a:gd name="connsiteY5" fmla="*/ 1831512 h 2778976"/>
                <a:gd name="connsiteX0" fmla="*/ 5315928 w 5341036"/>
                <a:gd name="connsiteY0" fmla="*/ 2606427 h 2778976"/>
                <a:gd name="connsiteX1" fmla="*/ 5341036 w 5341036"/>
                <a:gd name="connsiteY1" fmla="*/ 0 h 2778976"/>
                <a:gd name="connsiteX2" fmla="*/ 729058 w 5341036"/>
                <a:gd name="connsiteY2" fmla="*/ 10332 h 2778976"/>
                <a:gd name="connsiteX3" fmla="*/ 0 w 5341036"/>
                <a:gd name="connsiteY3" fmla="*/ 2004747 h 2778976"/>
                <a:gd name="connsiteX4" fmla="*/ 811870 w 5341036"/>
                <a:gd name="connsiteY4" fmla="*/ 2778976 h 2778976"/>
                <a:gd name="connsiteX5" fmla="*/ 5315928 w 5341036"/>
                <a:gd name="connsiteY5" fmla="*/ 2606427 h 2778976"/>
                <a:gd name="connsiteX0" fmla="*/ 5341038 w 5342245"/>
                <a:gd name="connsiteY0" fmla="*/ 2616759 h 2778976"/>
                <a:gd name="connsiteX1" fmla="*/ 5341036 w 5342245"/>
                <a:gd name="connsiteY1" fmla="*/ 0 h 2778976"/>
                <a:gd name="connsiteX2" fmla="*/ 729058 w 5342245"/>
                <a:gd name="connsiteY2" fmla="*/ 10332 h 2778976"/>
                <a:gd name="connsiteX3" fmla="*/ 0 w 5342245"/>
                <a:gd name="connsiteY3" fmla="*/ 2004747 h 2778976"/>
                <a:gd name="connsiteX4" fmla="*/ 811870 w 5342245"/>
                <a:gd name="connsiteY4" fmla="*/ 2778976 h 2778976"/>
                <a:gd name="connsiteX5" fmla="*/ 5341038 w 5342245"/>
                <a:gd name="connsiteY5" fmla="*/ 2616759 h 2778976"/>
                <a:gd name="connsiteX0" fmla="*/ 5341038 w 5342245"/>
                <a:gd name="connsiteY0" fmla="*/ 2616759 h 2789487"/>
                <a:gd name="connsiteX1" fmla="*/ 5341036 w 5342245"/>
                <a:gd name="connsiteY1" fmla="*/ 0 h 2789487"/>
                <a:gd name="connsiteX2" fmla="*/ 729058 w 5342245"/>
                <a:gd name="connsiteY2" fmla="*/ 10332 h 2789487"/>
                <a:gd name="connsiteX3" fmla="*/ 0 w 5342245"/>
                <a:gd name="connsiteY3" fmla="*/ 2004747 h 2789487"/>
                <a:gd name="connsiteX4" fmla="*/ 786211 w 5342245"/>
                <a:gd name="connsiteY4" fmla="*/ 2789487 h 2789487"/>
                <a:gd name="connsiteX5" fmla="*/ 5341038 w 5342245"/>
                <a:gd name="connsiteY5" fmla="*/ 2616759 h 2789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42245" h="2789487">
                  <a:moveTo>
                    <a:pt x="5341038" y="2616759"/>
                  </a:moveTo>
                  <a:cubicBezTo>
                    <a:pt x="5345223" y="2006255"/>
                    <a:pt x="5336851" y="610504"/>
                    <a:pt x="5341036" y="0"/>
                  </a:cubicBezTo>
                  <a:lnTo>
                    <a:pt x="729058" y="10332"/>
                  </a:lnTo>
                  <a:lnTo>
                    <a:pt x="0" y="2004747"/>
                  </a:lnTo>
                  <a:lnTo>
                    <a:pt x="786211" y="2789487"/>
                  </a:lnTo>
                  <a:lnTo>
                    <a:pt x="5341038" y="2616759"/>
                  </a:lnTo>
                  <a:close/>
                </a:path>
              </a:pathLst>
            </a:cu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grpSp>
          <p:nvGrpSpPr>
            <p:cNvPr id="29" name="Gruppieren 33"/>
            <p:cNvGrpSpPr/>
            <p:nvPr/>
          </p:nvGrpSpPr>
          <p:grpSpPr>
            <a:xfrm>
              <a:off x="2720600" y="-11430"/>
              <a:ext cx="3589924" cy="2027511"/>
              <a:chOff x="2760152" y="-15242"/>
              <a:chExt cx="3589924" cy="2973969"/>
            </a:xfrm>
          </p:grpSpPr>
          <p:cxnSp>
            <p:nvCxnSpPr>
              <p:cNvPr id="30" name="Gerade Verbindung 34"/>
              <p:cNvCxnSpPr>
                <a:stCxn id="28" idx="3"/>
              </p:cNvCxnSpPr>
              <p:nvPr/>
            </p:nvCxnSpPr>
            <p:spPr>
              <a:xfrm flipH="1">
                <a:off x="4179506" y="1989506"/>
                <a:ext cx="1714956" cy="964214"/>
              </a:xfrm>
              <a:prstGeom prst="line">
                <a:avLst/>
              </a:prstGeom>
              <a:ln w="12700">
                <a:solidFill>
                  <a:schemeClr val="bg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Gerade Verbindung 35"/>
              <p:cNvCxnSpPr/>
              <p:nvPr/>
            </p:nvCxnSpPr>
            <p:spPr>
              <a:xfrm flipH="1" flipV="1">
                <a:off x="2760152" y="-15242"/>
                <a:ext cx="386234" cy="2973969"/>
              </a:xfrm>
              <a:prstGeom prst="line">
                <a:avLst/>
              </a:prstGeom>
              <a:ln w="12700">
                <a:solidFill>
                  <a:schemeClr val="bg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Gerade Verbindung 36"/>
              <p:cNvCxnSpPr>
                <a:stCxn id="28" idx="2"/>
                <a:endCxn id="27" idx="1"/>
              </p:cNvCxnSpPr>
              <p:nvPr/>
            </p:nvCxnSpPr>
            <p:spPr>
              <a:xfrm flipV="1">
                <a:off x="6343325" y="-7491"/>
                <a:ext cx="6751" cy="2583"/>
              </a:xfrm>
              <a:prstGeom prst="line">
                <a:avLst/>
              </a:prstGeom>
              <a:ln w="12700">
                <a:solidFill>
                  <a:schemeClr val="bg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Ellipse 37"/>
              <p:cNvSpPr/>
              <p:nvPr/>
            </p:nvSpPr>
            <p:spPr bwMode="auto">
              <a:xfrm>
                <a:off x="5822454" y="1893508"/>
                <a:ext cx="144016" cy="20853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72000" tIns="72000" rIns="72000" bIns="72000" rtlCol="0" anchor="ctr"/>
              <a:lstStyle/>
              <a:p>
                <a:pPr algn="ctr" eaLnBrk="0" hangingPunct="0"/>
                <a:endParaRPr lang="de-DE" sz="1600" dirty="0">
                  <a:latin typeface="+mn-lt"/>
                  <a:ea typeface="Verdana" pitchFamily="34" charset="0"/>
                  <a:cs typeface="Verdana" pitchFamily="34" charset="0"/>
                </a:endParaRPr>
              </a:p>
            </p:txBody>
          </p:sp>
          <p:cxnSp>
            <p:nvCxnSpPr>
              <p:cNvPr id="36" name="Gerade Verbindung 38"/>
              <p:cNvCxnSpPr>
                <a:stCxn id="28" idx="2"/>
                <a:endCxn id="28" idx="3"/>
              </p:cNvCxnSpPr>
              <p:nvPr/>
            </p:nvCxnSpPr>
            <p:spPr>
              <a:xfrm flipH="1">
                <a:off x="5894462" y="-4909"/>
                <a:ext cx="448863" cy="1994415"/>
              </a:xfrm>
              <a:prstGeom prst="line">
                <a:avLst/>
              </a:prstGeom>
              <a:ln w="12700">
                <a:solidFill>
                  <a:schemeClr val="bg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4057650" y="47625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1"/>
              </a:buClr>
              <a:defRPr sz="120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- restricted -</a:t>
            </a:r>
          </a:p>
        </p:txBody>
      </p:sp>
    </p:spTree>
    <p:extLst>
      <p:ext uri="{BB962C8B-B14F-4D97-AF65-F5344CB8AC3E}">
        <p14:creationId xmlns:p14="http://schemas.microsoft.com/office/powerpoint/2010/main" val="3528144228"/>
      </p:ext>
    </p:extLst>
  </p:cSld>
  <p:clrMapOvr>
    <a:masterClrMapping/>
  </p:clrMapOvr>
  <p:hf sldNum="0" hdr="0" ftr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8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105E798-5269-4EC7-9CDD-492262612DC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09"/>
            <a:ext cx="8641655" cy="17374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895600"/>
            <a:ext cx="4248472" cy="18907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8" y="2895600"/>
            <a:ext cx="4249041" cy="18907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7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142837532"/>
      </p:ext>
    </p:extLst>
  </p:cSld>
  <p:clrMapOvr>
    <a:masterClrMapping/>
  </p:clrMapOvr>
  <p:hf hd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Two_Columns_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C85A79C8-5A62-46F9-9060-BE1FFF977A7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8640960" cy="924500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085698"/>
            <a:ext cx="4248472" cy="1459365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8" y="2085698"/>
            <a:ext cx="4248472" cy="1459365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250825" y="3813889"/>
            <a:ext cx="8640960" cy="972425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667220447"/>
      </p:ext>
    </p:extLst>
  </p:cSld>
  <p:clrMapOvr>
    <a:masterClrMapping/>
  </p:clrMapOvr>
  <p:hf hd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hre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8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57C224E-F910-4D30-831E-600D7EBAA9D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6" y="951310"/>
            <a:ext cx="2808288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203576" y="951310"/>
            <a:ext cx="2736850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084888" y="951310"/>
            <a:ext cx="2808312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7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690909785"/>
      </p:ext>
    </p:extLst>
  </p:cSld>
  <p:clrMapOvr>
    <a:masterClrMapping/>
  </p:clrMapOvr>
  <p:hf hdr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Thre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9B0A37A-7ABF-4681-999C-672E3662EE5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8640960" cy="1026319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085975"/>
            <a:ext cx="2952750" cy="2700338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48039" y="2085975"/>
            <a:ext cx="2592387" cy="2700338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084889" y="2085975"/>
            <a:ext cx="2808287" cy="2700338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54603252"/>
      </p:ext>
    </p:extLst>
  </p:cSld>
  <p:clrMapOvr>
    <a:masterClrMapping/>
  </p:clrMapOvr>
  <p:hf hdr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ou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03A8C55-9BBB-49A4-AB3C-283F63F894F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2088232" cy="38350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484439" y="951310"/>
            <a:ext cx="2016125" cy="38350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9" y="951310"/>
            <a:ext cx="2016125" cy="38350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804025" y="951310"/>
            <a:ext cx="2088232" cy="38350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240571767"/>
      </p:ext>
    </p:extLst>
  </p:cSld>
  <p:clrMapOvr>
    <a:masterClrMapping/>
  </p:clrMapOvr>
  <p:hf hdr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Fou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EADB331E-67F0-4513-AF48-51AA826A669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8640960" cy="1026319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 sz="1600"/>
            </a:lvl1pPr>
            <a:lvl2pPr>
              <a:spcAft>
                <a:spcPts val="0"/>
              </a:spcAft>
              <a:defRPr sz="1600"/>
            </a:lvl2pPr>
            <a:lvl3pPr>
              <a:spcAft>
                <a:spcPts val="0"/>
              </a:spcAft>
              <a:defRPr sz="1400"/>
            </a:lvl3pPr>
            <a:lvl4pPr>
              <a:buNone/>
              <a:defRPr/>
            </a:lvl4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085975"/>
            <a:ext cx="2088232" cy="2700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Aft>
                <a:spcPts val="0"/>
              </a:spcAft>
              <a:defRPr sz="1600"/>
            </a:lvl1pPr>
            <a:lvl2pPr>
              <a:spcAft>
                <a:spcPts val="0"/>
              </a:spcAft>
              <a:defRPr sz="1600"/>
            </a:lvl2pPr>
            <a:lvl3pPr>
              <a:spcAft>
                <a:spcPts val="0"/>
              </a:spcAft>
              <a:defRPr sz="1400"/>
            </a:lvl3pPr>
            <a:lvl4pPr>
              <a:spcAft>
                <a:spcPts val="0"/>
              </a:spcAft>
              <a:defRPr sz="1200"/>
            </a:lvl4pPr>
            <a:lvl5pPr>
              <a:spcAft>
                <a:spcPts val="0"/>
              </a:spcAft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2484439" y="2085975"/>
            <a:ext cx="2016125" cy="2700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Aft>
                <a:spcPts val="0"/>
              </a:spcAft>
              <a:defRPr sz="1600"/>
            </a:lvl1pPr>
            <a:lvl2pPr>
              <a:spcAft>
                <a:spcPts val="0"/>
              </a:spcAft>
              <a:defRPr sz="1600"/>
            </a:lvl2pPr>
            <a:lvl3pPr>
              <a:spcAft>
                <a:spcPts val="0"/>
              </a:spcAft>
              <a:defRPr sz="1400"/>
            </a:lvl3pPr>
            <a:lvl4pPr>
              <a:spcAft>
                <a:spcPts val="0"/>
              </a:spcAft>
              <a:defRPr sz="1200"/>
            </a:lvl4pPr>
            <a:lvl5pPr>
              <a:spcAft>
                <a:spcPts val="0"/>
              </a:spcAft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4643439" y="2085975"/>
            <a:ext cx="2016125" cy="2700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Aft>
                <a:spcPts val="0"/>
              </a:spcAft>
              <a:defRPr sz="1600"/>
            </a:lvl1pPr>
            <a:lvl2pPr>
              <a:spcAft>
                <a:spcPts val="0"/>
              </a:spcAft>
              <a:defRPr sz="1600"/>
            </a:lvl2pPr>
            <a:lvl3pPr>
              <a:spcAft>
                <a:spcPts val="0"/>
              </a:spcAft>
              <a:defRPr sz="1400"/>
            </a:lvl3pPr>
            <a:lvl4pPr>
              <a:spcAft>
                <a:spcPts val="0"/>
              </a:spcAft>
              <a:defRPr sz="1200"/>
            </a:lvl4pPr>
            <a:lvl5pPr>
              <a:spcAft>
                <a:spcPts val="0"/>
              </a:spcAft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sz="quarter" idx="17" hasCustomPrompt="1"/>
          </p:nvPr>
        </p:nvSpPr>
        <p:spPr>
          <a:xfrm>
            <a:off x="6804025" y="2085975"/>
            <a:ext cx="2088232" cy="2700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Aft>
                <a:spcPts val="0"/>
              </a:spcAft>
              <a:defRPr sz="1600"/>
            </a:lvl1pPr>
            <a:lvl2pPr>
              <a:spcAft>
                <a:spcPts val="0"/>
              </a:spcAft>
              <a:defRPr sz="1600"/>
            </a:lvl2pPr>
            <a:lvl3pPr>
              <a:spcAft>
                <a:spcPts val="0"/>
              </a:spcAft>
              <a:defRPr sz="1400"/>
            </a:lvl3pPr>
            <a:lvl4pPr>
              <a:spcAft>
                <a:spcPts val="0"/>
              </a:spcAft>
              <a:defRPr sz="1200"/>
            </a:lvl4pPr>
            <a:lvl5pPr>
              <a:spcAft>
                <a:spcPts val="0"/>
              </a:spcAft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510051246"/>
      </p:ext>
    </p:extLst>
  </p:cSld>
  <p:clrMapOvr>
    <a:masterClrMapping/>
  </p:clrMapOvr>
  <p:hf hdr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20460FFF-B17D-47BA-AC80-E9BD349CBE0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147425933"/>
      </p:ext>
    </p:extLst>
  </p:cSld>
  <p:clrMapOvr>
    <a:masterClrMapping/>
  </p:clrMapOvr>
  <p:hf hd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ull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FXSHAPE"/>
          <p:cNvSpPr>
            <a:spLocks noGrp="1"/>
          </p:cNvSpPr>
          <p:nvPr>
            <p:ph type="ftr" sz="quarter" idx="10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3972090"/>
      </p:ext>
    </p:extLst>
  </p:cSld>
  <p:clrMapOvr>
    <a:masterClrMapping/>
  </p:clrMapOvr>
  <p:hf sldNum="0" hd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Final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5537F55-062E-4B07-B047-9796901DE2A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149415195"/>
      </p:ext>
    </p:extLst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inal_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7"/>
            <a:ext cx="9144000" cy="5142586"/>
          </a:xfrm>
          <a:prstGeom prst="rect">
            <a:avLst/>
          </a:prstGeom>
        </p:spPr>
      </p:pic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560A70D-A821-4AA3-928D-25205FCBCFA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088711799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40664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B6A2C6BA-AD7D-47B5-9332-946B37A7111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</p:cSld>
  <p:clrMapOvr>
    <a:masterClrMapping/>
  </p:clrMapOvr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vent_GCC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7AFB312-7C2A-4B4B-9868-72DE2589D01D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" y="457"/>
            <a:ext cx="9142375" cy="5142586"/>
          </a:xfrm>
          <a:prstGeom prst="rect">
            <a:avLst/>
          </a:prstGeom>
        </p:spPr>
      </p:pic>
      <p:sp>
        <p:nvSpPr>
          <p:cNvPr id="8" name="IFXSHAPE"/>
          <p:cNvSpPr>
            <a:spLocks noGrp="1"/>
          </p:cNvSpPr>
          <p:nvPr>
            <p:ph type="title" hasCustomPrompt="1"/>
          </p:nvPr>
        </p:nvSpPr>
        <p:spPr>
          <a:xfrm>
            <a:off x="468000" y="1779662"/>
            <a:ext cx="6331744" cy="564903"/>
          </a:xfrm>
        </p:spPr>
        <p:txBody>
          <a:bodyPr anchor="b" anchorCtr="0">
            <a:spAutoFit/>
          </a:bodyPr>
          <a:lstStyle>
            <a:lvl1pPr>
              <a:defRPr sz="36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3600" kern="0" dirty="0"/>
              <a:t>Please type in title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891176735"/>
      </p:ext>
    </p:extLst>
  </p:cSld>
  <p:clrMapOvr>
    <a:masterClrMapping/>
  </p:clrMapOvr>
  <p:hf hdr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vent_GCC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" y="457"/>
            <a:ext cx="9142375" cy="5142586"/>
          </a:xfrm>
          <a:prstGeom prst="rect">
            <a:avLst/>
          </a:prstGeom>
        </p:spPr>
      </p:pic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FAB75D9-125D-43CF-B242-78AC4C28D10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584941952"/>
      </p:ext>
    </p:extLst>
  </p:cSld>
  <p:clrMapOvr>
    <a:masterClrMapping/>
  </p:clrMapOvr>
  <p:hf hdr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 und Folien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1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0" name="IFXSHAPE"/>
          <p:cNvSpPr>
            <a:spLocks noGrp="1"/>
          </p:cNvSpPr>
          <p:nvPr>
            <p:ph type="sldNum" sz="quarter" idx="1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29A64C8-BCF2-4F51-9187-530305F53CB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subTitle" idx="1"/>
          </p:nvPr>
        </p:nvSpPr>
        <p:spPr>
          <a:xfrm>
            <a:off x="359147" y="1329930"/>
            <a:ext cx="8425097" cy="4857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DE" noProof="0" dirty="0"/>
          </a:p>
        </p:txBody>
      </p:sp>
      <p:sp>
        <p:nvSpPr>
          <p:cNvPr id="4" name="Line 13"/>
          <p:cNvSpPr>
            <a:spLocks noChangeShapeType="1"/>
          </p:cNvSpPr>
          <p:nvPr userDrawn="1"/>
        </p:nvSpPr>
        <p:spPr bwMode="auto">
          <a:xfrm>
            <a:off x="359147" y="1869653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5" name="IFXSHAPE"/>
          <p:cNvSpPr>
            <a:spLocks noGrp="1"/>
          </p:cNvSpPr>
          <p:nvPr>
            <p:ph type="pic" sz="quarter" idx="10"/>
          </p:nvPr>
        </p:nvSpPr>
        <p:spPr>
          <a:xfrm>
            <a:off x="359147" y="1977666"/>
            <a:ext cx="8425097" cy="2502000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 flipV="1">
            <a:off x="359147" y="303610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7" name="IFXSHAPE"/>
          <p:cNvSpPr>
            <a:spLocks noGrp="1" noChangeArrowheads="1"/>
          </p:cNvSpPr>
          <p:nvPr>
            <p:ph type="ctrTitle"/>
          </p:nvPr>
        </p:nvSpPr>
        <p:spPr>
          <a:xfrm>
            <a:off x="359147" y="357617"/>
            <a:ext cx="8425097" cy="756105"/>
          </a:xfrm>
          <a:noFill/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11" name="IFXSHAPE"/>
          <p:cNvSpPr>
            <a:spLocks noGrp="1"/>
          </p:cNvSpPr>
          <p:nvPr>
            <p:ph type="dt" sz="half" idx="1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72506975"/>
      </p:ext>
    </p:extLst>
  </p:cSld>
  <p:clrMapOvr>
    <a:masterClrMapping/>
  </p:clrMapOvr>
  <p:hf hdr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CA1FC9DA-754F-4720-9058-0407E576B4D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084" name="Line 12"/>
          <p:cNvSpPr>
            <a:spLocks noChangeShapeType="1"/>
          </p:cNvSpPr>
          <p:nvPr userDrawn="1"/>
        </p:nvSpPr>
        <p:spPr bwMode="auto">
          <a:xfrm flipV="1">
            <a:off x="359147" y="305100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3085" name="Line 13"/>
          <p:cNvSpPr>
            <a:spLocks noChangeShapeType="1"/>
          </p:cNvSpPr>
          <p:nvPr userDrawn="1"/>
        </p:nvSpPr>
        <p:spPr bwMode="auto">
          <a:xfrm>
            <a:off x="359147" y="1869653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8" name="Line 7"/>
          <p:cNvSpPr>
            <a:spLocks noChangeShapeType="1"/>
          </p:cNvSpPr>
          <p:nvPr userDrawn="1"/>
        </p:nvSpPr>
        <p:spPr bwMode="auto">
          <a:xfrm flipV="1">
            <a:off x="359147" y="4624035"/>
            <a:ext cx="8425097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9" name="IFXSHAPE"/>
          <p:cNvSpPr>
            <a:spLocks noGrp="1" noChangeArrowheads="1"/>
          </p:cNvSpPr>
          <p:nvPr>
            <p:ph type="ctrTitle"/>
          </p:nvPr>
        </p:nvSpPr>
        <p:spPr>
          <a:xfrm>
            <a:off x="359147" y="357617"/>
            <a:ext cx="8425097" cy="756105"/>
          </a:xfrm>
          <a:noFill/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10" name="IFXSHAPE"/>
          <p:cNvSpPr>
            <a:spLocks noGrp="1" noChangeArrowheads="1"/>
          </p:cNvSpPr>
          <p:nvPr>
            <p:ph type="subTitle" idx="1"/>
          </p:nvPr>
        </p:nvSpPr>
        <p:spPr>
          <a:xfrm>
            <a:off x="359147" y="1329930"/>
            <a:ext cx="8425097" cy="4857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DE" noProof="0" dirty="0"/>
          </a:p>
        </p:txBody>
      </p:sp>
      <p:pic>
        <p:nvPicPr>
          <p:cNvPr id="12" name="Grafik 11" descr="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214" y="2571750"/>
            <a:ext cx="3243575" cy="888099"/>
          </a:xfrm>
          <a:prstGeom prst="rect">
            <a:avLst/>
          </a:prstGeom>
        </p:spPr>
      </p:pic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312556795"/>
      </p:ext>
    </p:extLst>
  </p:cSld>
  <p:clrMapOvr>
    <a:masterClrMapping/>
  </p:clrMapOvr>
  <p:hf hdr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14FDE0F-3E8B-4272-A57D-501B17965E8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084" name="Line 12"/>
          <p:cNvSpPr>
            <a:spLocks noChangeShapeType="1"/>
          </p:cNvSpPr>
          <p:nvPr userDrawn="1"/>
        </p:nvSpPr>
        <p:spPr bwMode="auto">
          <a:xfrm flipV="1">
            <a:off x="359147" y="305100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3085" name="Line 13"/>
          <p:cNvSpPr>
            <a:spLocks noChangeShapeType="1"/>
          </p:cNvSpPr>
          <p:nvPr userDrawn="1"/>
        </p:nvSpPr>
        <p:spPr bwMode="auto">
          <a:xfrm>
            <a:off x="359147" y="1872000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8" name="Line 7"/>
          <p:cNvSpPr>
            <a:spLocks noChangeShapeType="1"/>
          </p:cNvSpPr>
          <p:nvPr userDrawn="1"/>
        </p:nvSpPr>
        <p:spPr bwMode="auto">
          <a:xfrm flipV="1">
            <a:off x="359147" y="4624035"/>
            <a:ext cx="8425097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9" name="IFXSHAPE"/>
          <p:cNvSpPr>
            <a:spLocks noGrp="1" noChangeArrowheads="1"/>
          </p:cNvSpPr>
          <p:nvPr>
            <p:ph type="ctrTitle"/>
          </p:nvPr>
        </p:nvSpPr>
        <p:spPr>
          <a:xfrm>
            <a:off x="359147" y="357617"/>
            <a:ext cx="8425097" cy="756105"/>
          </a:xfrm>
          <a:noFill/>
        </p:spPr>
        <p:txBody>
          <a:bodyPr/>
          <a:lstStyle>
            <a:lvl1pPr marL="0" indent="0">
              <a:defRPr sz="2025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10" name="IFXSHAPE"/>
          <p:cNvSpPr>
            <a:spLocks noGrp="1" noChangeArrowheads="1"/>
          </p:cNvSpPr>
          <p:nvPr>
            <p:ph type="subTitle" idx="1"/>
          </p:nvPr>
        </p:nvSpPr>
        <p:spPr>
          <a:xfrm>
            <a:off x="359147" y="1329930"/>
            <a:ext cx="8425097" cy="4857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DE" noProof="0" dirty="0"/>
          </a:p>
        </p:txBody>
      </p:sp>
      <p:sp>
        <p:nvSpPr>
          <p:cNvPr id="11" name="IFXSHAPE"/>
          <p:cNvSpPr>
            <a:spLocks noGrp="1"/>
          </p:cNvSpPr>
          <p:nvPr>
            <p:ph type="pic" sz="quarter" idx="10"/>
          </p:nvPr>
        </p:nvSpPr>
        <p:spPr>
          <a:xfrm>
            <a:off x="359147" y="1977669"/>
            <a:ext cx="8425097" cy="2538353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pic>
        <p:nvPicPr>
          <p:cNvPr id="13" name="Grafik 12" descr="Logo_ausgetauscht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0305" y="4725000"/>
            <a:ext cx="1065002" cy="291600"/>
          </a:xfrm>
          <a:prstGeom prst="rect">
            <a:avLst/>
          </a:prstGeom>
        </p:spPr>
      </p:pic>
      <p:sp>
        <p:nvSpPr>
          <p:cNvPr id="6" name="IFXSHAPE"/>
          <p:cNvSpPr>
            <a:spLocks noGrp="1"/>
          </p:cNvSpPr>
          <p:nvPr>
            <p:ph type="dt" sz="half" idx="1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267191140"/>
      </p:ext>
    </p:extLst>
  </p:cSld>
  <p:clrMapOvr>
    <a:masterClrMapping/>
  </p:clrMapOvr>
  <p:hf hdr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6E940D1-FEDA-4AA4-BD76-65E8E68BBB5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ctrTitle"/>
          </p:nvPr>
        </p:nvSpPr>
        <p:spPr>
          <a:xfrm>
            <a:off x="359147" y="357617"/>
            <a:ext cx="8425097" cy="755931"/>
          </a:xfrm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4" name="Line 12"/>
          <p:cNvSpPr>
            <a:spLocks noChangeShapeType="1"/>
          </p:cNvSpPr>
          <p:nvPr userDrawn="1"/>
        </p:nvSpPr>
        <p:spPr bwMode="auto">
          <a:xfrm flipV="1">
            <a:off x="359147" y="305100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5" name="Line 8"/>
          <p:cNvSpPr>
            <a:spLocks noChangeShapeType="1"/>
          </p:cNvSpPr>
          <p:nvPr userDrawn="1"/>
        </p:nvSpPr>
        <p:spPr bwMode="auto">
          <a:xfrm>
            <a:off x="359147" y="1169100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6" name="IFXSHAPE"/>
          <p:cNvSpPr>
            <a:spLocks noGrp="1"/>
          </p:cNvSpPr>
          <p:nvPr>
            <p:ph type="body" sz="quarter" idx="10"/>
          </p:nvPr>
        </p:nvSpPr>
        <p:spPr>
          <a:xfrm>
            <a:off x="359147" y="1329929"/>
            <a:ext cx="8425097" cy="3150000"/>
          </a:xfrm>
        </p:spPr>
        <p:txBody>
          <a:bodyPr/>
          <a:lstStyle>
            <a:lvl1pPr marL="270000" indent="-270000">
              <a:buFont typeface="Wingdings" pitchFamily="2" charset="2"/>
              <a:buChar char="n"/>
              <a:defRPr/>
            </a:lvl1pPr>
            <a:lvl2pPr marL="540000" indent="-270000">
              <a:buFont typeface="Wingdings" pitchFamily="2" charset="2"/>
              <a:buChar char="n"/>
              <a:defRPr/>
            </a:lvl2pPr>
            <a:lvl3pPr marL="810000">
              <a:defRPr/>
            </a:lvl3pPr>
            <a:lvl4pPr marL="1080000">
              <a:defRPr/>
            </a:lvl4pPr>
            <a:lvl5pPr marL="1350000" indent="-270000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IFXSHAPE"/>
          <p:cNvSpPr>
            <a:spLocks noGrp="1"/>
          </p:cNvSpPr>
          <p:nvPr>
            <p:ph type="dt" sz="half" idx="1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551842379"/>
      </p:ext>
    </p:extLst>
  </p:cSld>
  <p:clrMapOvr>
    <a:masterClrMapping/>
  </p:clrMapOvr>
  <p:hf hdr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21EDF0E2-825A-41AA-ACBB-9BC16A05D95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59147" y="251100"/>
            <a:ext cx="8425097" cy="276999"/>
          </a:xfrm>
        </p:spPr>
        <p:txBody>
          <a:bodyPr wrap="square">
            <a:spAutoFit/>
          </a:bodyPr>
          <a:lstStyle>
            <a:lvl1pPr marL="0" indent="0" defTabSz="378000"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FXSHAPE"/>
          <p:cNvSpPr>
            <a:spLocks noGrp="1"/>
          </p:cNvSpPr>
          <p:nvPr>
            <p:ph idx="1"/>
          </p:nvPr>
        </p:nvSpPr>
        <p:spPr>
          <a:xfrm>
            <a:off x="359147" y="1329928"/>
            <a:ext cx="8425097" cy="315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602825673"/>
      </p:ext>
    </p:extLst>
  </p:cSld>
  <p:clrMapOvr>
    <a:masterClrMapping/>
  </p:clrMapOvr>
  <p:hf hdr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_Grafik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258B409F-6346-452D-B318-43E5E43E86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359147" y="1331100"/>
            <a:ext cx="5455432" cy="3150900"/>
          </a:xfr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IFXSHAPE"/>
          <p:cNvSpPr>
            <a:spLocks noGrp="1"/>
          </p:cNvSpPr>
          <p:nvPr>
            <p:ph type="pic" sz="quarter" idx="11"/>
          </p:nvPr>
        </p:nvSpPr>
        <p:spPr>
          <a:xfrm>
            <a:off x="5922325" y="1331100"/>
            <a:ext cx="2861918" cy="31509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5" name="IFXSHAPE"/>
          <p:cNvSpPr>
            <a:spLocks noGrp="1"/>
          </p:cNvSpPr>
          <p:nvPr>
            <p:ph type="title"/>
          </p:nvPr>
        </p:nvSpPr>
        <p:spPr>
          <a:xfrm>
            <a:off x="359147" y="251100"/>
            <a:ext cx="8425097" cy="276999"/>
          </a:xfrm>
        </p:spPr>
        <p:txBody>
          <a:bodyPr wrap="square">
            <a:spAutoFit/>
          </a:bodyPr>
          <a:lstStyle>
            <a:lvl1pPr marL="0" indent="0" defTabSz="378000"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252274403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_Grafik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5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3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4FDEAF9-C73D-4E7D-9B47-DE3BD955B05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body" sz="quarter" idx="10"/>
          </p:nvPr>
        </p:nvSpPr>
        <p:spPr>
          <a:xfrm>
            <a:off x="3329584" y="1331100"/>
            <a:ext cx="5455432" cy="3150900"/>
          </a:xfr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title"/>
          </p:nvPr>
        </p:nvSpPr>
        <p:spPr>
          <a:xfrm>
            <a:off x="359147" y="251100"/>
            <a:ext cx="8425097" cy="276999"/>
          </a:xfrm>
        </p:spPr>
        <p:txBody>
          <a:bodyPr wrap="square">
            <a:spAutoFit/>
          </a:bodyPr>
          <a:lstStyle>
            <a:lvl1pPr marL="0" indent="0" defTabSz="378000"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IFXSHAPE"/>
          <p:cNvSpPr>
            <a:spLocks noGrp="1"/>
          </p:cNvSpPr>
          <p:nvPr>
            <p:ph type="pic" sz="quarter" idx="12"/>
          </p:nvPr>
        </p:nvSpPr>
        <p:spPr>
          <a:xfrm>
            <a:off x="359147" y="1331100"/>
            <a:ext cx="2861918" cy="31509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IFXSHAPE"/>
          <p:cNvSpPr>
            <a:spLocks noGrp="1"/>
          </p:cNvSpPr>
          <p:nvPr>
            <p:ph type="dt" sz="half" idx="14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314856027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mit Bild und Folien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1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0" name="IFXSHAPE"/>
          <p:cNvSpPr>
            <a:spLocks noGrp="1"/>
          </p:cNvSpPr>
          <p:nvPr>
            <p:ph type="sldNum" sz="quarter" idx="1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7626261-BE33-42D4-BFEC-CDC4033579B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subTitle" idx="1"/>
          </p:nvPr>
        </p:nvSpPr>
        <p:spPr>
          <a:xfrm>
            <a:off x="365739" y="1329931"/>
            <a:ext cx="8424627" cy="4857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DE" noProof="0" dirty="0"/>
          </a:p>
        </p:txBody>
      </p:sp>
      <p:sp>
        <p:nvSpPr>
          <p:cNvPr id="4" name="Line 13"/>
          <p:cNvSpPr>
            <a:spLocks noChangeShapeType="1"/>
          </p:cNvSpPr>
          <p:nvPr userDrawn="1"/>
        </p:nvSpPr>
        <p:spPr bwMode="auto">
          <a:xfrm>
            <a:off x="359615" y="1869671"/>
            <a:ext cx="8425960" cy="1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5" name="IFXSHAPE"/>
          <p:cNvSpPr>
            <a:spLocks noGrp="1"/>
          </p:cNvSpPr>
          <p:nvPr>
            <p:ph type="pic" sz="quarter" idx="10"/>
          </p:nvPr>
        </p:nvSpPr>
        <p:spPr>
          <a:xfrm>
            <a:off x="365740" y="1977666"/>
            <a:ext cx="8425960" cy="2538375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 flipV="1">
            <a:off x="359146" y="266745"/>
            <a:ext cx="8426428" cy="15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7" name="IFXSHAPE"/>
          <p:cNvSpPr>
            <a:spLocks noGrp="1" noChangeArrowheads="1"/>
          </p:cNvSpPr>
          <p:nvPr>
            <p:ph type="ctrTitle"/>
          </p:nvPr>
        </p:nvSpPr>
        <p:spPr>
          <a:xfrm>
            <a:off x="365739" y="357617"/>
            <a:ext cx="8424627" cy="756105"/>
          </a:xfrm>
          <a:noFill/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11" name="IFXSHAPE"/>
          <p:cNvSpPr>
            <a:spLocks noGrp="1"/>
          </p:cNvSpPr>
          <p:nvPr>
            <p:ph type="dt" sz="half" idx="1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480728012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E174DDCD-E79C-459E-A17E-F0F1802462C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40664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8641655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</p:cSld>
  <p:clrMapOvr>
    <a:masterClrMapping/>
  </p:clrMapOvr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, Vortragenden und Folien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1CA7933-B06F-4E3D-A744-D1393DB8AC3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subTitle" idx="1"/>
          </p:nvPr>
        </p:nvSpPr>
        <p:spPr>
          <a:xfrm>
            <a:off x="365739" y="1329931"/>
            <a:ext cx="8424628" cy="4857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DE" noProof="0" dirty="0"/>
          </a:p>
        </p:txBody>
      </p:sp>
      <p:sp>
        <p:nvSpPr>
          <p:cNvPr id="4" name="Line 13"/>
          <p:cNvSpPr>
            <a:spLocks noChangeShapeType="1"/>
          </p:cNvSpPr>
          <p:nvPr userDrawn="1"/>
        </p:nvSpPr>
        <p:spPr bwMode="auto">
          <a:xfrm>
            <a:off x="359146" y="1869653"/>
            <a:ext cx="8426428" cy="74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5" name="IFXSHAPE"/>
          <p:cNvSpPr>
            <a:spLocks noGrp="1"/>
          </p:cNvSpPr>
          <p:nvPr>
            <p:ph type="pic" sz="quarter" idx="10"/>
          </p:nvPr>
        </p:nvSpPr>
        <p:spPr>
          <a:xfrm>
            <a:off x="365739" y="1977666"/>
            <a:ext cx="8424627" cy="1998240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359146" y="267862"/>
            <a:ext cx="8426428" cy="2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7" name="IFXSHAPE"/>
          <p:cNvSpPr>
            <a:spLocks noGrp="1" noChangeArrowheads="1"/>
          </p:cNvSpPr>
          <p:nvPr>
            <p:ph type="ctrTitle"/>
          </p:nvPr>
        </p:nvSpPr>
        <p:spPr>
          <a:xfrm>
            <a:off x="365739" y="357617"/>
            <a:ext cx="8424627" cy="756105"/>
          </a:xfrm>
          <a:noFill/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8" name="IFXSHAPE"/>
          <p:cNvSpPr>
            <a:spLocks noGrp="1"/>
          </p:cNvSpPr>
          <p:nvPr>
            <p:ph type="body" sz="quarter" idx="11"/>
          </p:nvPr>
        </p:nvSpPr>
        <p:spPr>
          <a:xfrm>
            <a:off x="365740" y="4083845"/>
            <a:ext cx="8424815" cy="432197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0"/>
              </a:spcAft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109321430"/>
      </p:ext>
    </p:extLst>
  </p:cSld>
  <p:clrMapOvr>
    <a:masterClrMapping/>
  </p:clrMapOvr>
  <p:hf hdr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E1998EA1-11F6-4186-BF92-204E53122CB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ctrTitle"/>
          </p:nvPr>
        </p:nvSpPr>
        <p:spPr>
          <a:xfrm>
            <a:off x="365739" y="357617"/>
            <a:ext cx="8424628" cy="755931"/>
          </a:xfrm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4" name="Line 12"/>
          <p:cNvSpPr>
            <a:spLocks noChangeShapeType="1"/>
          </p:cNvSpPr>
          <p:nvPr userDrawn="1"/>
        </p:nvSpPr>
        <p:spPr bwMode="auto">
          <a:xfrm flipV="1">
            <a:off x="359146" y="256636"/>
            <a:ext cx="8426428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5" name="Line 8"/>
          <p:cNvSpPr>
            <a:spLocks noChangeShapeType="1"/>
          </p:cNvSpPr>
          <p:nvPr userDrawn="1"/>
        </p:nvSpPr>
        <p:spPr bwMode="auto">
          <a:xfrm flipV="1">
            <a:off x="359147" y="1166065"/>
            <a:ext cx="8426428" cy="3035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6" name="IFXSHAPE"/>
          <p:cNvSpPr>
            <a:spLocks noGrp="1"/>
          </p:cNvSpPr>
          <p:nvPr>
            <p:ph type="body" sz="quarter" idx="10"/>
          </p:nvPr>
        </p:nvSpPr>
        <p:spPr>
          <a:xfrm>
            <a:off x="365270" y="1329929"/>
            <a:ext cx="8425097" cy="3186112"/>
          </a:xfrm>
        </p:spPr>
        <p:txBody>
          <a:bodyPr/>
          <a:lstStyle>
            <a:lvl1pPr marL="269973" indent="-269973">
              <a:buFont typeface="Wingdings" pitchFamily="2" charset="2"/>
              <a:buChar char="n"/>
              <a:defRPr/>
            </a:lvl1pPr>
            <a:lvl2pPr marL="539946" indent="-269973">
              <a:buFont typeface="Wingdings" pitchFamily="2" charset="2"/>
              <a:buChar char="n"/>
              <a:defRPr/>
            </a:lvl2pPr>
            <a:lvl3pPr marL="809919">
              <a:defRPr/>
            </a:lvl3pPr>
            <a:lvl4pPr marL="1079892">
              <a:defRPr/>
            </a:lvl4pPr>
            <a:lvl5pPr marL="1349865" indent="-269973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IFXSHAPE"/>
          <p:cNvSpPr>
            <a:spLocks noGrp="1"/>
          </p:cNvSpPr>
          <p:nvPr>
            <p:ph type="dt" sz="half" idx="1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05148609"/>
      </p:ext>
    </p:extLst>
  </p:cSld>
  <p:clrMapOvr>
    <a:masterClrMapping/>
  </p:clrMapOvr>
  <p:hf hdr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0CAC6626-53B8-43DA-B473-3E9C8B954FC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/>
          </p:cNvSpPr>
          <p:nvPr>
            <p:ph idx="1"/>
          </p:nvPr>
        </p:nvSpPr>
        <p:spPr>
          <a:xfrm>
            <a:off x="365270" y="1329927"/>
            <a:ext cx="8425097" cy="31861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FXSHAPE"/>
          <p:cNvSpPr>
            <a:spLocks noGrp="1"/>
          </p:cNvSpPr>
          <p:nvPr>
            <p:ph type="title"/>
          </p:nvPr>
        </p:nvSpPr>
        <p:spPr>
          <a:xfrm>
            <a:off x="365224" y="251101"/>
            <a:ext cx="842400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750263898"/>
      </p:ext>
    </p:extLst>
  </p:cSld>
  <p:clrMapOvr>
    <a:masterClrMapping/>
  </p:clrMapOvr>
  <p:hf hdr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E947E661-E2EF-476E-B4C3-7972673BDA1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pic" sz="quarter" idx="10"/>
          </p:nvPr>
        </p:nvSpPr>
        <p:spPr>
          <a:xfrm>
            <a:off x="365740" y="1329853"/>
            <a:ext cx="2538000" cy="318611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IFXSHAPE"/>
          <p:cNvSpPr>
            <a:spLocks noGrp="1" noChangeAspect="1"/>
          </p:cNvSpPr>
          <p:nvPr>
            <p:ph type="pic" sz="quarter" idx="11"/>
          </p:nvPr>
        </p:nvSpPr>
        <p:spPr>
          <a:xfrm>
            <a:off x="2389397" y="1384493"/>
            <a:ext cx="1026000" cy="972422"/>
          </a:xfrm>
          <a:prstGeom prst="ellipse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IFXSHAPE"/>
          <p:cNvSpPr>
            <a:spLocks noGrp="1" noChangeAspect="1"/>
          </p:cNvSpPr>
          <p:nvPr>
            <p:ph type="pic" sz="quarter" idx="12"/>
          </p:nvPr>
        </p:nvSpPr>
        <p:spPr>
          <a:xfrm>
            <a:off x="2389397" y="2444329"/>
            <a:ext cx="1026000" cy="972422"/>
          </a:xfrm>
          <a:prstGeom prst="ellipse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IFXSHAPE"/>
          <p:cNvSpPr>
            <a:spLocks noGrp="1" noChangeAspect="1"/>
          </p:cNvSpPr>
          <p:nvPr>
            <p:ph type="pic" sz="quarter" idx="13"/>
          </p:nvPr>
        </p:nvSpPr>
        <p:spPr>
          <a:xfrm>
            <a:off x="2389397" y="3504166"/>
            <a:ext cx="1026000" cy="972422"/>
          </a:xfrm>
          <a:prstGeom prst="ellipse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4"/>
          </p:nvPr>
        </p:nvSpPr>
        <p:spPr>
          <a:xfrm>
            <a:off x="3519331" y="1329613"/>
            <a:ext cx="5265685" cy="756047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5"/>
          </p:nvPr>
        </p:nvSpPr>
        <p:spPr>
          <a:xfrm>
            <a:off x="3526595" y="2552516"/>
            <a:ext cx="5265685" cy="756047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body" sz="quarter" idx="16"/>
          </p:nvPr>
        </p:nvSpPr>
        <p:spPr>
          <a:xfrm>
            <a:off x="3526596" y="3759919"/>
            <a:ext cx="5265685" cy="756047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IFXSHAPE"/>
          <p:cNvSpPr>
            <a:spLocks noGrp="1"/>
          </p:cNvSpPr>
          <p:nvPr>
            <p:ph type="title"/>
          </p:nvPr>
        </p:nvSpPr>
        <p:spPr>
          <a:xfrm>
            <a:off x="365224" y="251101"/>
            <a:ext cx="842400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04746658"/>
      </p:ext>
    </p:extLst>
  </p:cSld>
  <p:clrMapOvr>
    <a:masterClrMapping/>
  </p:clrMapOvr>
  <p:hf hdr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Bild-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B9BA66B-8D5E-453A-8D73-0B08F94BD24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pic" sz="quarter" idx="10"/>
          </p:nvPr>
        </p:nvSpPr>
        <p:spPr>
          <a:xfrm>
            <a:off x="365740" y="1329929"/>
            <a:ext cx="8423530" cy="1431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IFXSHAPE"/>
          <p:cNvSpPr>
            <a:spLocks noGrp="1"/>
          </p:cNvSpPr>
          <p:nvPr>
            <p:ph type="body" sz="quarter" idx="11"/>
          </p:nvPr>
        </p:nvSpPr>
        <p:spPr>
          <a:xfrm>
            <a:off x="365270" y="2810607"/>
            <a:ext cx="8424000" cy="1701000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IFXSHAPE"/>
          <p:cNvSpPr>
            <a:spLocks noGrp="1"/>
          </p:cNvSpPr>
          <p:nvPr>
            <p:ph type="title"/>
          </p:nvPr>
        </p:nvSpPr>
        <p:spPr>
          <a:xfrm>
            <a:off x="365224" y="251101"/>
            <a:ext cx="842400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282389017"/>
      </p:ext>
    </p:extLst>
  </p:cSld>
  <p:clrMapOvr>
    <a:masterClrMapping/>
  </p:clrMapOvr>
  <p:hf hdr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Grafik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E2327A4-8A6F-40AC-9B90-CAA1B5DAB49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body" sz="quarter" idx="12"/>
          </p:nvPr>
        </p:nvSpPr>
        <p:spPr>
          <a:xfrm>
            <a:off x="365656" y="1337072"/>
            <a:ext cx="5724745" cy="3186000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IFXSHAPE"/>
          <p:cNvSpPr>
            <a:spLocks noGrp="1"/>
          </p:cNvSpPr>
          <p:nvPr>
            <p:ph type="pic" sz="quarter" idx="13"/>
          </p:nvPr>
        </p:nvSpPr>
        <p:spPr>
          <a:xfrm>
            <a:off x="6252592" y="1337072"/>
            <a:ext cx="2538000" cy="3186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IFXSHAPE"/>
          <p:cNvSpPr>
            <a:spLocks noGrp="1"/>
          </p:cNvSpPr>
          <p:nvPr>
            <p:ph type="title"/>
          </p:nvPr>
        </p:nvSpPr>
        <p:spPr>
          <a:xfrm>
            <a:off x="365224" y="251101"/>
            <a:ext cx="842400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786563372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5246">
          <p15:clr>
            <a:srgbClr val="FBAE40"/>
          </p15:clr>
        </p15:guide>
        <p15:guide id="3" pos="5110">
          <p15:clr>
            <a:srgbClr val="FBAE40"/>
          </p15:clr>
        </p15:guide>
        <p15:guide id="5" orient="horz" pos="21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Grafik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8A4A846-825E-41B1-AC8B-879205E1727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3065956" y="1337072"/>
            <a:ext cx="5724636" cy="3186000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IFXSHAPE"/>
          <p:cNvSpPr>
            <a:spLocks noGrp="1"/>
          </p:cNvSpPr>
          <p:nvPr>
            <p:ph type="pic" sz="quarter" idx="11"/>
          </p:nvPr>
        </p:nvSpPr>
        <p:spPr>
          <a:xfrm>
            <a:off x="366986" y="1337072"/>
            <a:ext cx="2531373" cy="3186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5" name="IFXSHAPE"/>
          <p:cNvSpPr>
            <a:spLocks noGrp="1"/>
          </p:cNvSpPr>
          <p:nvPr>
            <p:ph type="title"/>
          </p:nvPr>
        </p:nvSpPr>
        <p:spPr>
          <a:xfrm>
            <a:off x="365224" y="257225"/>
            <a:ext cx="842400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583683894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2570">
          <p15:clr>
            <a:srgbClr val="FBAE40"/>
          </p15:clr>
        </p15:guide>
        <p15:guide id="6" pos="2434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Zwei Bilder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5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3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CF7D8601-9B64-4AB3-A1F3-41139FFE100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693" y="251100"/>
            <a:ext cx="8423072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365739" y="1337074"/>
            <a:ext cx="5725270" cy="3178969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IFXSHAPE"/>
          <p:cNvSpPr>
            <a:spLocks noGrp="1"/>
          </p:cNvSpPr>
          <p:nvPr>
            <p:ph type="pic" sz="quarter" idx="11"/>
          </p:nvPr>
        </p:nvSpPr>
        <p:spPr>
          <a:xfrm>
            <a:off x="6252956" y="1337073"/>
            <a:ext cx="2535810" cy="153191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IFXSHAPE"/>
          <p:cNvSpPr>
            <a:spLocks noGrp="1"/>
          </p:cNvSpPr>
          <p:nvPr>
            <p:ph type="pic" sz="quarter" idx="12"/>
          </p:nvPr>
        </p:nvSpPr>
        <p:spPr>
          <a:xfrm>
            <a:off x="6252956" y="2977078"/>
            <a:ext cx="2535810" cy="15389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0" name="IFXSHAPE"/>
          <p:cNvSpPr>
            <a:spLocks noGrp="1"/>
          </p:cNvSpPr>
          <p:nvPr>
            <p:ph type="dt" sz="half" idx="14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858160047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5110">
          <p15:clr>
            <a:srgbClr val="FBAE40"/>
          </p15:clr>
        </p15:guide>
        <p15:guide id="8" pos="5246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Zwei Bilder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5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EC5FC1AA-5E3D-4315-B833-F67598E611A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937" y="251100"/>
            <a:ext cx="8424543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IFXSHAPE"/>
          <p:cNvSpPr>
            <a:spLocks noGrp="1"/>
          </p:cNvSpPr>
          <p:nvPr>
            <p:ph type="pic" sz="quarter" idx="11"/>
          </p:nvPr>
        </p:nvSpPr>
        <p:spPr>
          <a:xfrm>
            <a:off x="365937" y="1337073"/>
            <a:ext cx="2532421" cy="153191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IFXSHAPE"/>
          <p:cNvSpPr>
            <a:spLocks noGrp="1"/>
          </p:cNvSpPr>
          <p:nvPr>
            <p:ph type="pic" sz="quarter" idx="12"/>
          </p:nvPr>
        </p:nvSpPr>
        <p:spPr>
          <a:xfrm>
            <a:off x="365937" y="2977078"/>
            <a:ext cx="2532421" cy="15389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IFXSHAPE"/>
          <p:cNvSpPr>
            <a:spLocks noGrp="1"/>
          </p:cNvSpPr>
          <p:nvPr>
            <p:ph type="body" sz="quarter" idx="10"/>
          </p:nvPr>
        </p:nvSpPr>
        <p:spPr>
          <a:xfrm>
            <a:off x="3065956" y="1337074"/>
            <a:ext cx="5724525" cy="3178969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dt" sz="half" idx="14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088634777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2570">
          <p15:clr>
            <a:srgbClr val="FBAE40"/>
          </p15:clr>
        </p15:guide>
        <p15:guide id="11" pos="2434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projekt_Bild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A13044B7-1473-437C-9DC6-91553B232C0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693" y="251100"/>
            <a:ext cx="8424862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pic" sz="quarter" idx="11"/>
          </p:nvPr>
        </p:nvSpPr>
        <p:spPr>
          <a:xfrm>
            <a:off x="6252592" y="1337072"/>
            <a:ext cx="2538000" cy="3186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IFXSHAPE"/>
          <p:cNvSpPr>
            <a:spLocks noGrp="1"/>
          </p:cNvSpPr>
          <p:nvPr>
            <p:ph type="body" sz="quarter" idx="10"/>
          </p:nvPr>
        </p:nvSpPr>
        <p:spPr>
          <a:xfrm>
            <a:off x="365693" y="1337072"/>
            <a:ext cx="5725317" cy="2376000"/>
          </a:xfrm>
          <a:prstGeom prst="rect">
            <a:avLst/>
          </a:prstGeom>
          <a:solidFill>
            <a:schemeClr val="accent6"/>
          </a:solidFill>
        </p:spPr>
        <p:txBody>
          <a:bodyPr lIns="36000" tIns="54000" rIns="36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65693" y="3767072"/>
            <a:ext cx="5725317" cy="756000"/>
          </a:xfrm>
          <a:prstGeom prst="rect">
            <a:avLst/>
          </a:prstGeom>
          <a:solidFill>
            <a:srgbClr val="B4DCD3"/>
          </a:solidFill>
        </p:spPr>
        <p:txBody>
          <a:bodyPr lIns="36000" tIns="54000" rIns="36000" bIns="54000"/>
          <a:lstStyle>
            <a:lvl1pPr marL="269054" indent="-269054" algn="l" defTabSz="269973" rtl="0" eaLnBrk="1" fontAlgn="base" hangingPunct="1">
              <a:spcBef>
                <a:spcPct val="0"/>
              </a:spcBef>
              <a:spcAft>
                <a:spcPts val="675"/>
              </a:spcAft>
              <a:buFont typeface="Wingdings" panose="05000000000000000000" pitchFamily="2" charset="2"/>
              <a:buChar char="Ü"/>
              <a:defRPr lang="de-DE" sz="1500" b="1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02386" indent="-202386">
              <a:spcBef>
                <a:spcPts val="225"/>
              </a:spcBef>
              <a:spcAft>
                <a:spcPts val="450"/>
              </a:spcAft>
              <a:buClr>
                <a:schemeClr val="tx2"/>
              </a:buClr>
              <a:buFont typeface="Wingdings" panose="05000000000000000000" pitchFamily="2" charset="2"/>
              <a:buChar char="n"/>
              <a:defRPr lang="de-DE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918" indent="-269054">
              <a:spcAft>
                <a:spcPts val="225"/>
              </a:spcAft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Ergebnis: 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14416516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5110">
          <p15:clr>
            <a:srgbClr val="FBAE40"/>
          </p15:clr>
        </p15:guide>
        <p15:guide id="6" pos="7680">
          <p15:clr>
            <a:srgbClr val="FBAE40"/>
          </p15:clr>
        </p15:guide>
        <p15:guide id="7" pos="5246">
          <p15:clr>
            <a:srgbClr val="FBAE40"/>
          </p15:clr>
        </p15:guide>
        <p15:guide id="8" orient="horz" pos="315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8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3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B9884825-A58E-480A-937C-4A2DE6579FA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40664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19" name="IFXSHAPE"/>
          <p:cNvSpPr>
            <a:spLocks noGrp="1"/>
          </p:cNvSpPr>
          <p:nvPr>
            <p:ph type="body" idx="17" hasCustomPrompt="1"/>
          </p:nvPr>
        </p:nvSpPr>
        <p:spPr>
          <a:xfrm>
            <a:off x="971500" y="951309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/>
              <a:t>Click to edit text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18" hasCustomPrompt="1"/>
          </p:nvPr>
        </p:nvSpPr>
        <p:spPr>
          <a:xfrm>
            <a:off x="971502" y="1437370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971502" y="1923431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971502" y="2409491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21" hasCustomPrompt="1"/>
          </p:nvPr>
        </p:nvSpPr>
        <p:spPr>
          <a:xfrm>
            <a:off x="971502" y="2895552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971502" y="3381613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8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971502" y="3867674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9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971502" y="4353734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30" name="IFXSHAPE"/>
          <p:cNvSpPr>
            <a:spLocks noGrp="1"/>
          </p:cNvSpPr>
          <p:nvPr>
            <p:ph type="body" idx="28" hasCustomPrompt="1"/>
          </p:nvPr>
        </p:nvSpPr>
        <p:spPr>
          <a:xfrm>
            <a:off x="250825" y="951309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idx="29" hasCustomPrompt="1"/>
          </p:nvPr>
        </p:nvSpPr>
        <p:spPr>
          <a:xfrm>
            <a:off x="250825" y="1437445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idx="30" hasCustomPrompt="1"/>
          </p:nvPr>
        </p:nvSpPr>
        <p:spPr>
          <a:xfrm>
            <a:off x="250825" y="1923581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idx="31" hasCustomPrompt="1"/>
          </p:nvPr>
        </p:nvSpPr>
        <p:spPr>
          <a:xfrm>
            <a:off x="250825" y="2409716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4" name="IFXSHAPE"/>
          <p:cNvSpPr>
            <a:spLocks noGrp="1"/>
          </p:cNvSpPr>
          <p:nvPr>
            <p:ph type="body" idx="32" hasCustomPrompt="1"/>
          </p:nvPr>
        </p:nvSpPr>
        <p:spPr>
          <a:xfrm>
            <a:off x="250825" y="2895852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5" name="IFXSHAPE"/>
          <p:cNvSpPr>
            <a:spLocks noGrp="1"/>
          </p:cNvSpPr>
          <p:nvPr>
            <p:ph type="body" idx="33" hasCustomPrompt="1"/>
          </p:nvPr>
        </p:nvSpPr>
        <p:spPr>
          <a:xfrm>
            <a:off x="250825" y="3381988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6" name="IFXSHAPE"/>
          <p:cNvSpPr>
            <a:spLocks noGrp="1"/>
          </p:cNvSpPr>
          <p:nvPr>
            <p:ph type="body" idx="34" hasCustomPrompt="1"/>
          </p:nvPr>
        </p:nvSpPr>
        <p:spPr>
          <a:xfrm>
            <a:off x="250825" y="3868124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7" name="IFXSHAPE"/>
          <p:cNvSpPr>
            <a:spLocks noGrp="1"/>
          </p:cNvSpPr>
          <p:nvPr>
            <p:ph type="body" idx="35" hasCustomPrompt="1"/>
          </p:nvPr>
        </p:nvSpPr>
        <p:spPr>
          <a:xfrm>
            <a:off x="250825" y="4354259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37"/>
          </p:nvPr>
        </p:nvSpPr>
        <p:spPr>
          <a:xfrm>
            <a:off x="250824" y="49149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</p:cSld>
  <p:clrMapOvr>
    <a:masterClrMapping/>
  </p:clrMapOvr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projekt_Bild-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E85328E-EE88-4BCC-9D7A-CE966E261A2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693" y="251100"/>
            <a:ext cx="8424862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pic" sz="quarter" idx="11"/>
          </p:nvPr>
        </p:nvSpPr>
        <p:spPr>
          <a:xfrm>
            <a:off x="365107" y="1337072"/>
            <a:ext cx="2532061" cy="3186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IFXSHAPE"/>
          <p:cNvSpPr>
            <a:spLocks noGrp="1"/>
          </p:cNvSpPr>
          <p:nvPr>
            <p:ph type="body" sz="quarter" idx="10"/>
          </p:nvPr>
        </p:nvSpPr>
        <p:spPr>
          <a:xfrm>
            <a:off x="3066615" y="1337072"/>
            <a:ext cx="5724525" cy="2376000"/>
          </a:xfrm>
          <a:prstGeom prst="rect">
            <a:avLst/>
          </a:prstGeom>
          <a:solidFill>
            <a:schemeClr val="accent6"/>
          </a:solidFill>
        </p:spPr>
        <p:txBody>
          <a:bodyPr lIns="36000" tIns="54000" rIns="36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066615" y="3767072"/>
            <a:ext cx="5724525" cy="756000"/>
          </a:xfrm>
          <a:prstGeom prst="rect">
            <a:avLst/>
          </a:prstGeom>
          <a:solidFill>
            <a:srgbClr val="B4DCD3"/>
          </a:solidFill>
        </p:spPr>
        <p:txBody>
          <a:bodyPr lIns="36000" tIns="54000" rIns="36000" bIns="54000"/>
          <a:lstStyle>
            <a:lvl1pPr marL="269054" indent="-269054" algn="l" defTabSz="269973" rtl="0" eaLnBrk="1" fontAlgn="base" hangingPunct="1">
              <a:spcBef>
                <a:spcPct val="0"/>
              </a:spcBef>
              <a:spcAft>
                <a:spcPts val="675"/>
              </a:spcAft>
              <a:buFont typeface="Wingdings" panose="05000000000000000000" pitchFamily="2" charset="2"/>
              <a:buChar char="Ü"/>
              <a:defRPr lang="de-DE" sz="1500" b="1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02386" indent="-202386">
              <a:spcBef>
                <a:spcPts val="225"/>
              </a:spcBef>
              <a:spcAft>
                <a:spcPts val="450"/>
              </a:spcAft>
              <a:buClr>
                <a:schemeClr val="tx2"/>
              </a:buClr>
              <a:buFont typeface="Wingdings" panose="05000000000000000000" pitchFamily="2" charset="2"/>
              <a:buChar char="n"/>
              <a:defRPr lang="de-DE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918" indent="-269054">
              <a:spcAft>
                <a:spcPts val="225"/>
              </a:spcAft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Ergebnis: 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460487056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2433">
          <p15:clr>
            <a:srgbClr val="FBAE40"/>
          </p15:clr>
        </p15:guide>
        <p15:guide id="6" pos="7680">
          <p15:clr>
            <a:srgbClr val="FBAE40"/>
          </p15:clr>
        </p15:guide>
        <p15:guide id="7" pos="2569">
          <p15:clr>
            <a:srgbClr val="FBAE40"/>
          </p15:clr>
        </p15:guide>
        <p15:guide id="8" orient="horz" pos="3158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projekt_2-Bilder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E4CBDFCD-B644-415B-AFEF-8FA0546C995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6125" y="251100"/>
            <a:ext cx="8416516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pic" sz="quarter" idx="11"/>
          </p:nvPr>
        </p:nvSpPr>
        <p:spPr>
          <a:xfrm>
            <a:off x="6250766" y="1337073"/>
            <a:ext cx="2538000" cy="153191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IFXSHAPE"/>
          <p:cNvSpPr>
            <a:spLocks noGrp="1"/>
          </p:cNvSpPr>
          <p:nvPr>
            <p:ph type="pic" sz="quarter" idx="12"/>
          </p:nvPr>
        </p:nvSpPr>
        <p:spPr>
          <a:xfrm>
            <a:off x="6250766" y="2977078"/>
            <a:ext cx="2538000" cy="15389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0"/>
          </p:nvPr>
        </p:nvSpPr>
        <p:spPr>
          <a:xfrm>
            <a:off x="365693" y="1337071"/>
            <a:ext cx="5725317" cy="2368805"/>
          </a:xfrm>
          <a:prstGeom prst="rect">
            <a:avLst/>
          </a:prstGeom>
          <a:solidFill>
            <a:schemeClr val="accent6"/>
          </a:solidFill>
        </p:spPr>
        <p:txBody>
          <a:bodyPr lIns="36000" tIns="54000" rIns="36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3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66125" y="3767072"/>
            <a:ext cx="5718761" cy="756000"/>
          </a:xfrm>
          <a:prstGeom prst="rect">
            <a:avLst/>
          </a:prstGeom>
          <a:solidFill>
            <a:srgbClr val="B4DCD3"/>
          </a:solidFill>
        </p:spPr>
        <p:txBody>
          <a:bodyPr lIns="36000" tIns="54000" rIns="36000" bIns="54000"/>
          <a:lstStyle>
            <a:lvl1pPr marL="269054" indent="-269054" algn="l" defTabSz="269973" rtl="0" eaLnBrk="1" fontAlgn="base" hangingPunct="1">
              <a:spcBef>
                <a:spcPct val="0"/>
              </a:spcBef>
              <a:spcAft>
                <a:spcPts val="675"/>
              </a:spcAft>
              <a:buFont typeface="Wingdings" panose="05000000000000000000" pitchFamily="2" charset="2"/>
              <a:buChar char="Ü"/>
              <a:defRPr lang="de-DE" sz="1500" b="1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02386" indent="-202386">
              <a:spcBef>
                <a:spcPts val="225"/>
              </a:spcBef>
              <a:spcAft>
                <a:spcPts val="450"/>
              </a:spcAft>
              <a:buClr>
                <a:schemeClr val="tx2"/>
              </a:buClr>
              <a:buFont typeface="Wingdings" panose="05000000000000000000" pitchFamily="2" charset="2"/>
              <a:buChar char="n"/>
              <a:defRPr lang="de-DE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918" indent="-269054">
              <a:spcAft>
                <a:spcPts val="225"/>
              </a:spcAft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Ergebnis: 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42475719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5110">
          <p15:clr>
            <a:srgbClr val="FBAE40"/>
          </p15:clr>
        </p15:guide>
        <p15:guide id="8" pos="5246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projekt_2-Bilder-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FF6875E-0B63-40C0-9FEB-36D4E018DC3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6125" y="251100"/>
            <a:ext cx="8416516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pic" sz="quarter" idx="11"/>
          </p:nvPr>
        </p:nvSpPr>
        <p:spPr>
          <a:xfrm>
            <a:off x="365107" y="1337073"/>
            <a:ext cx="2532061" cy="153191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IFXSHAPE"/>
          <p:cNvSpPr>
            <a:spLocks noGrp="1"/>
          </p:cNvSpPr>
          <p:nvPr>
            <p:ph type="pic" sz="quarter" idx="12"/>
          </p:nvPr>
        </p:nvSpPr>
        <p:spPr>
          <a:xfrm>
            <a:off x="365107" y="2977078"/>
            <a:ext cx="2532061" cy="15389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0"/>
          </p:nvPr>
        </p:nvSpPr>
        <p:spPr>
          <a:xfrm>
            <a:off x="3065758" y="1343195"/>
            <a:ext cx="5719817" cy="2376000"/>
          </a:xfrm>
          <a:prstGeom prst="rect">
            <a:avLst/>
          </a:prstGeom>
          <a:solidFill>
            <a:schemeClr val="accent6"/>
          </a:solidFill>
        </p:spPr>
        <p:txBody>
          <a:bodyPr lIns="36000" tIns="54000" rIns="36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3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065758" y="3767072"/>
            <a:ext cx="5725940" cy="756000"/>
          </a:xfrm>
          <a:prstGeom prst="rect">
            <a:avLst/>
          </a:prstGeom>
          <a:solidFill>
            <a:srgbClr val="B4DCD3"/>
          </a:solidFill>
        </p:spPr>
        <p:txBody>
          <a:bodyPr lIns="36000" tIns="54000" rIns="36000" bIns="54000"/>
          <a:lstStyle>
            <a:lvl1pPr marL="269054" indent="-269054" algn="l" defTabSz="269973" rtl="0" eaLnBrk="1" fontAlgn="base" hangingPunct="1">
              <a:spcBef>
                <a:spcPct val="0"/>
              </a:spcBef>
              <a:spcAft>
                <a:spcPts val="675"/>
              </a:spcAft>
              <a:buFont typeface="Wingdings" panose="05000000000000000000" pitchFamily="2" charset="2"/>
              <a:buChar char="Ü"/>
              <a:defRPr lang="de-DE" sz="1500" b="1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02386" indent="-202386">
              <a:spcBef>
                <a:spcPts val="225"/>
              </a:spcBef>
              <a:spcAft>
                <a:spcPts val="450"/>
              </a:spcAft>
              <a:buClr>
                <a:schemeClr val="tx2"/>
              </a:buClr>
              <a:buFont typeface="Wingdings" panose="05000000000000000000" pitchFamily="2" charset="2"/>
              <a:buChar char="n"/>
              <a:defRPr lang="de-DE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918" indent="-269054">
              <a:spcAft>
                <a:spcPts val="225"/>
              </a:spcAft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Ergebnis: 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556688027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2433">
          <p15:clr>
            <a:srgbClr val="FBAE40"/>
          </p15:clr>
        </p15:guide>
        <p15:guide id="8" pos="2569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656" y="251100"/>
            <a:ext cx="8424899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ECF27525-EE76-45E8-BEE1-AA6DCD8EFB0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496964445"/>
      </p:ext>
    </p:extLst>
  </p:cSld>
  <p:clrMapOvr>
    <a:masterClrMapping/>
  </p:clrMapOvr>
  <p:hf hdr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723537E-8902-472F-B7F8-844BA921E5E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650315324"/>
      </p:ext>
    </p:extLst>
  </p:cSld>
  <p:clrMapOvr>
    <a:masterClrMapping/>
  </p:clrMapOvr>
  <p:hf hdr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AA8D6AFB-109C-4328-B70B-C6754403611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pic" sz="quarter" idx="10"/>
          </p:nvPr>
        </p:nvSpPr>
        <p:spPr>
          <a:xfrm>
            <a:off x="561108" y="1734781"/>
            <a:ext cx="1080141" cy="1296000"/>
          </a:xfrm>
          <a:prstGeom prst="rect">
            <a:avLst/>
          </a:prstGeom>
        </p:spPr>
        <p:txBody>
          <a:bodyPr/>
          <a:lstStyle>
            <a:lvl1pPr>
              <a:defRPr sz="750"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" name="IFXSHAPE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59570" y="357617"/>
            <a:ext cx="8424674" cy="755931"/>
          </a:xfrm>
          <a:prstGeom prst="rect">
            <a:avLst/>
          </a:prstGeom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Vielen Dank für Ihre Aufmerksamkeit</a:t>
            </a:r>
            <a:b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179C7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Ihr Ansprechpartner</a:t>
            </a:r>
            <a:endParaRPr lang="de-DE" noProof="0" dirty="0"/>
          </a:p>
        </p:txBody>
      </p:sp>
      <p:pic>
        <p:nvPicPr>
          <p:cNvPr id="8" name="Picture 7" descr="skyline_fraunhofer_gruen_kontur1_5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7474" y="3867942"/>
            <a:ext cx="3669573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540095" y="3126252"/>
            <a:ext cx="4745937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350" dirty="0" err="1"/>
              <a:t>Fraunhofer</a:t>
            </a:r>
            <a:r>
              <a:rPr lang="en-US" sz="1350" baseline="0" dirty="0"/>
              <a:t> </a:t>
            </a:r>
            <a:r>
              <a:rPr lang="en-US" sz="1350" dirty="0"/>
              <a:t>Institute for Integrated Circuits IIS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350" dirty="0"/>
              <a:t>Division Engineering of Adaptive Systems EAS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350" dirty="0" err="1"/>
              <a:t>Zeunerstrasse</a:t>
            </a:r>
            <a:r>
              <a:rPr lang="en-US" sz="1350" dirty="0"/>
              <a:t> 38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350" dirty="0"/>
              <a:t>01069 Dresden | Germany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endParaRPr lang="en-US" sz="135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de-DE" sz="1800" dirty="0">
                <a:solidFill>
                  <a:srgbClr val="7F7F7F"/>
                </a:solidFill>
              </a:rPr>
              <a:t>www.eas.iis.fraunhofer.de/en</a:t>
            </a:r>
          </a:p>
        </p:txBody>
      </p:sp>
      <p:sp>
        <p:nvSpPr>
          <p:cNvPr id="13" name="IFXSHAPE"/>
          <p:cNvSpPr>
            <a:spLocks noGrp="1"/>
          </p:cNvSpPr>
          <p:nvPr>
            <p:ph type="pic" sz="quarter" idx="11"/>
          </p:nvPr>
        </p:nvSpPr>
        <p:spPr>
          <a:xfrm>
            <a:off x="4736290" y="1734781"/>
            <a:ext cx="1080141" cy="1296000"/>
          </a:xfrm>
          <a:prstGeom prst="rect">
            <a:avLst/>
          </a:prstGeom>
        </p:spPr>
        <p:txBody>
          <a:bodyPr/>
          <a:lstStyle>
            <a:lvl1pPr>
              <a:defRPr sz="750"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Line 12"/>
          <p:cNvSpPr>
            <a:spLocks noChangeShapeType="1"/>
          </p:cNvSpPr>
          <p:nvPr userDrawn="1"/>
        </p:nvSpPr>
        <p:spPr bwMode="auto">
          <a:xfrm flipV="1">
            <a:off x="359147" y="267861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12" name="Line 8"/>
          <p:cNvSpPr>
            <a:spLocks noChangeShapeType="1"/>
          </p:cNvSpPr>
          <p:nvPr userDrawn="1"/>
        </p:nvSpPr>
        <p:spPr bwMode="auto">
          <a:xfrm>
            <a:off x="359147" y="1169100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7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210020597"/>
      </p:ext>
    </p:extLst>
  </p:cSld>
  <p:clrMapOvr>
    <a:masterClrMapping/>
  </p:clrMapOvr>
  <p:hf hdr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Schlussfolgerung_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B63BA2C4-9A4C-4043-B656-57A92F43B05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365739" y="1329928"/>
            <a:ext cx="4932465" cy="3186113"/>
          </a:xfrm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body" sz="quarter" idx="11"/>
          </p:nvPr>
        </p:nvSpPr>
        <p:spPr bwMode="auto">
          <a:xfrm>
            <a:off x="5399100" y="1336051"/>
            <a:ext cx="3386475" cy="3186113"/>
          </a:xfrm>
          <a:custGeom>
            <a:avLst/>
            <a:gdLst>
              <a:gd name="connsiteX0" fmla="*/ 0 w 3384000"/>
              <a:gd name="connsiteY0" fmla="*/ 0 h 4248000"/>
              <a:gd name="connsiteX1" fmla="*/ 3384000 w 3384000"/>
              <a:gd name="connsiteY1" fmla="*/ 0 h 4248000"/>
              <a:gd name="connsiteX2" fmla="*/ 3384000 w 3384000"/>
              <a:gd name="connsiteY2" fmla="*/ 4248000 h 4248000"/>
              <a:gd name="connsiteX3" fmla="*/ 0 w 3384000"/>
              <a:gd name="connsiteY3" fmla="*/ 4248000 h 4248000"/>
              <a:gd name="connsiteX4" fmla="*/ 0 w 3384000"/>
              <a:gd name="connsiteY4" fmla="*/ 437704 h 4248000"/>
              <a:gd name="connsiteX5" fmla="*/ 214793 w 3384000"/>
              <a:gd name="connsiteY5" fmla="*/ 258710 h 4248000"/>
              <a:gd name="connsiteX6" fmla="*/ 0 w 3384000"/>
              <a:gd name="connsiteY6" fmla="*/ 79716 h 4248000"/>
              <a:gd name="connsiteX0" fmla="*/ 0 w 3384000"/>
              <a:gd name="connsiteY0" fmla="*/ 0 h 4248000"/>
              <a:gd name="connsiteX1" fmla="*/ 3384000 w 3384000"/>
              <a:gd name="connsiteY1" fmla="*/ 0 h 4248000"/>
              <a:gd name="connsiteX2" fmla="*/ 3384000 w 3384000"/>
              <a:gd name="connsiteY2" fmla="*/ 4248000 h 4248000"/>
              <a:gd name="connsiteX3" fmla="*/ 0 w 3384000"/>
              <a:gd name="connsiteY3" fmla="*/ 4248000 h 4248000"/>
              <a:gd name="connsiteX4" fmla="*/ 0 w 3384000"/>
              <a:gd name="connsiteY4" fmla="*/ 437704 h 4248000"/>
              <a:gd name="connsiteX5" fmla="*/ 165801 w 3384000"/>
              <a:gd name="connsiteY5" fmla="*/ 250546 h 4248000"/>
              <a:gd name="connsiteX6" fmla="*/ 0 w 3384000"/>
              <a:gd name="connsiteY6" fmla="*/ 79716 h 4248000"/>
              <a:gd name="connsiteX7" fmla="*/ 0 w 3384000"/>
              <a:gd name="connsiteY7" fmla="*/ 0 h 4248000"/>
              <a:gd name="connsiteX0" fmla="*/ 0 w 3384000"/>
              <a:gd name="connsiteY0" fmla="*/ 0 h 4248000"/>
              <a:gd name="connsiteX1" fmla="*/ 3384000 w 3384000"/>
              <a:gd name="connsiteY1" fmla="*/ 0 h 4248000"/>
              <a:gd name="connsiteX2" fmla="*/ 3384000 w 3384000"/>
              <a:gd name="connsiteY2" fmla="*/ 4248000 h 4248000"/>
              <a:gd name="connsiteX3" fmla="*/ 0 w 3384000"/>
              <a:gd name="connsiteY3" fmla="*/ 4248000 h 4248000"/>
              <a:gd name="connsiteX4" fmla="*/ 0 w 3384000"/>
              <a:gd name="connsiteY4" fmla="*/ 437704 h 4248000"/>
              <a:gd name="connsiteX5" fmla="*/ 190297 w 3384000"/>
              <a:gd name="connsiteY5" fmla="*/ 258710 h 4248000"/>
              <a:gd name="connsiteX6" fmla="*/ 0 w 3384000"/>
              <a:gd name="connsiteY6" fmla="*/ 79716 h 4248000"/>
              <a:gd name="connsiteX7" fmla="*/ 0 w 3384000"/>
              <a:gd name="connsiteY7" fmla="*/ 0 h 4248000"/>
              <a:gd name="connsiteX0" fmla="*/ 0 w 3384000"/>
              <a:gd name="connsiteY0" fmla="*/ 0 h 4248000"/>
              <a:gd name="connsiteX1" fmla="*/ 3384000 w 3384000"/>
              <a:gd name="connsiteY1" fmla="*/ 0 h 4248000"/>
              <a:gd name="connsiteX2" fmla="*/ 3384000 w 3384000"/>
              <a:gd name="connsiteY2" fmla="*/ 4248000 h 4248000"/>
              <a:gd name="connsiteX3" fmla="*/ 0 w 3384000"/>
              <a:gd name="connsiteY3" fmla="*/ 4248000 h 4248000"/>
              <a:gd name="connsiteX4" fmla="*/ 0 w 3384000"/>
              <a:gd name="connsiteY4" fmla="*/ 437704 h 4248000"/>
              <a:gd name="connsiteX5" fmla="*/ 122933 w 3384000"/>
              <a:gd name="connsiteY5" fmla="*/ 258710 h 4248000"/>
              <a:gd name="connsiteX6" fmla="*/ 0 w 3384000"/>
              <a:gd name="connsiteY6" fmla="*/ 79716 h 4248000"/>
              <a:gd name="connsiteX7" fmla="*/ 0 w 3384000"/>
              <a:gd name="connsiteY7" fmla="*/ 0 h 4248000"/>
              <a:gd name="connsiteX0" fmla="*/ 0 w 3384000"/>
              <a:gd name="connsiteY0" fmla="*/ 0 h 4248000"/>
              <a:gd name="connsiteX1" fmla="*/ 3384000 w 3384000"/>
              <a:gd name="connsiteY1" fmla="*/ 0 h 4248000"/>
              <a:gd name="connsiteX2" fmla="*/ 3384000 w 3384000"/>
              <a:gd name="connsiteY2" fmla="*/ 4248000 h 4248000"/>
              <a:gd name="connsiteX3" fmla="*/ 0 w 3384000"/>
              <a:gd name="connsiteY3" fmla="*/ 4248000 h 4248000"/>
              <a:gd name="connsiteX4" fmla="*/ 0 w 3384000"/>
              <a:gd name="connsiteY4" fmla="*/ 437704 h 4248000"/>
              <a:gd name="connsiteX5" fmla="*/ 141305 w 3384000"/>
              <a:gd name="connsiteY5" fmla="*/ 258710 h 4248000"/>
              <a:gd name="connsiteX6" fmla="*/ 0 w 3384000"/>
              <a:gd name="connsiteY6" fmla="*/ 79716 h 4248000"/>
              <a:gd name="connsiteX7" fmla="*/ 0 w 3384000"/>
              <a:gd name="connsiteY7" fmla="*/ 0 h 42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84000" h="4248000">
                <a:moveTo>
                  <a:pt x="0" y="0"/>
                </a:moveTo>
                <a:lnTo>
                  <a:pt x="3384000" y="0"/>
                </a:lnTo>
                <a:lnTo>
                  <a:pt x="3384000" y="4248000"/>
                </a:lnTo>
                <a:lnTo>
                  <a:pt x="0" y="4248000"/>
                </a:lnTo>
                <a:lnTo>
                  <a:pt x="0" y="437704"/>
                </a:lnTo>
                <a:lnTo>
                  <a:pt x="141305" y="258710"/>
                </a:lnTo>
                <a:lnTo>
                  <a:pt x="0" y="79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lIns="324000" tIns="144000" rIns="72000" bIns="72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781450147"/>
      </p:ext>
    </p:extLst>
  </p:cSld>
  <p:clrMapOvr>
    <a:masterClrMapping/>
  </p:clrMapOvr>
  <p:hf hdr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Schlussfolgerung_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F61C671-B4B5-4A6D-AD05-3972C9DAFCA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365739" y="1329928"/>
            <a:ext cx="8425959" cy="1727876"/>
          </a:xfrm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7" name="IFXSHAPE"/>
          <p:cNvSpPr>
            <a:spLocks noGrp="1"/>
          </p:cNvSpPr>
          <p:nvPr>
            <p:ph type="body" sz="quarter" idx="11"/>
          </p:nvPr>
        </p:nvSpPr>
        <p:spPr bwMode="auto">
          <a:xfrm>
            <a:off x="369389" y="3112036"/>
            <a:ext cx="8419835" cy="1404119"/>
          </a:xfrm>
          <a:custGeom>
            <a:avLst/>
            <a:gdLst>
              <a:gd name="connsiteX0" fmla="*/ 0 w 11233150"/>
              <a:gd name="connsiteY0" fmla="*/ 0 h 1872158"/>
              <a:gd name="connsiteX1" fmla="*/ 78092 w 11233150"/>
              <a:gd name="connsiteY1" fmla="*/ 0 h 1872158"/>
              <a:gd name="connsiteX2" fmla="*/ 251165 w 11233150"/>
              <a:gd name="connsiteY2" fmla="*/ 173073 h 1872158"/>
              <a:gd name="connsiteX3" fmla="*/ 424238 w 11233150"/>
              <a:gd name="connsiteY3" fmla="*/ 0 h 1872158"/>
              <a:gd name="connsiteX4" fmla="*/ 11233150 w 11233150"/>
              <a:gd name="connsiteY4" fmla="*/ 0 h 1872158"/>
              <a:gd name="connsiteX5" fmla="*/ 11233150 w 11233150"/>
              <a:gd name="connsiteY5" fmla="*/ 1872158 h 1872158"/>
              <a:gd name="connsiteX6" fmla="*/ 0 w 11233150"/>
              <a:gd name="connsiteY6" fmla="*/ 1872158 h 187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33150" h="1872158">
                <a:moveTo>
                  <a:pt x="0" y="0"/>
                </a:moveTo>
                <a:lnTo>
                  <a:pt x="78092" y="0"/>
                </a:lnTo>
                <a:lnTo>
                  <a:pt x="251165" y="173073"/>
                </a:lnTo>
                <a:lnTo>
                  <a:pt x="424238" y="0"/>
                </a:lnTo>
                <a:lnTo>
                  <a:pt x="11233150" y="0"/>
                </a:lnTo>
                <a:lnTo>
                  <a:pt x="11233150" y="1872158"/>
                </a:lnTo>
                <a:lnTo>
                  <a:pt x="0" y="1872158"/>
                </a:lnTo>
                <a:close/>
              </a:path>
            </a:pathLst>
          </a:custGeom>
          <a:solidFill>
            <a:srgbClr val="B4DCD3"/>
          </a:solidFill>
          <a:ln>
            <a:noFill/>
          </a:ln>
          <a:effectLst/>
        </p:spPr>
        <p:txBody>
          <a:bodyPr wrap="square" lIns="162000" tIns="180000" rIns="72000" bIns="72000">
            <a:noAutofit/>
          </a:bodyPr>
          <a:lstStyle>
            <a:lvl1pPr>
              <a:buClr>
                <a:schemeClr val="tx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893905312"/>
      </p:ext>
    </p:extLst>
  </p:cSld>
  <p:clrMapOvr>
    <a:masterClrMapping/>
  </p:clrMapOvr>
  <p:hf hdr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 Überschrift_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0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8B344B40-6870-4274-82DE-9D9963F27FA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sz="quarter" idx="10"/>
          </p:nvPr>
        </p:nvSpPr>
        <p:spPr>
          <a:xfrm>
            <a:off x="365739" y="1654106"/>
            <a:ext cx="8425959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" name="IFXSHAPE"/>
          <p:cNvSpPr>
            <a:spLocks noGrp="1"/>
          </p:cNvSpPr>
          <p:nvPr>
            <p:ph sz="quarter" idx="11"/>
          </p:nvPr>
        </p:nvSpPr>
        <p:spPr>
          <a:xfrm>
            <a:off x="365740" y="3295709"/>
            <a:ext cx="8423484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7" name="IFXSHAPE"/>
          <p:cNvSpPr>
            <a:spLocks noGrp="1"/>
          </p:cNvSpPr>
          <p:nvPr>
            <p:ph type="body" sz="quarter" idx="12" hasCustomPrompt="1"/>
          </p:nvPr>
        </p:nvSpPr>
        <p:spPr>
          <a:xfrm>
            <a:off x="365740" y="1329929"/>
            <a:ext cx="8425959" cy="24829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8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65740" y="2962806"/>
            <a:ext cx="8425959" cy="257017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1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863937957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2478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 Überschrift_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7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5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DDF6EDD-7B05-46FF-AA21-43D69CECF0A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FXSHAPE"/>
          <p:cNvSpPr>
            <a:spLocks noGrp="1" noChangeAspect="1"/>
          </p:cNvSpPr>
          <p:nvPr>
            <p:ph sz="quarter" idx="10"/>
          </p:nvPr>
        </p:nvSpPr>
        <p:spPr>
          <a:xfrm>
            <a:off x="365223" y="1653680"/>
            <a:ext cx="4158541" cy="286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162000" tIns="144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4" name="IFXSHAPE"/>
          <p:cNvSpPr>
            <a:spLocks noGrp="1" noChangeAspect="1"/>
          </p:cNvSpPr>
          <p:nvPr>
            <p:ph sz="quarter" idx="11"/>
          </p:nvPr>
        </p:nvSpPr>
        <p:spPr>
          <a:xfrm>
            <a:off x="4632137" y="1653966"/>
            <a:ext cx="4158541" cy="286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162000" tIns="144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4632137" y="1329929"/>
            <a:ext cx="4159562" cy="405000"/>
          </a:xfrm>
          <a:custGeom>
            <a:avLst/>
            <a:gdLst>
              <a:gd name="connsiteX0" fmla="*/ 0 w 4032000"/>
              <a:gd name="connsiteY0" fmla="*/ 0 h 539618"/>
              <a:gd name="connsiteX1" fmla="*/ 4032000 w 4032000"/>
              <a:gd name="connsiteY1" fmla="*/ 0 h 539618"/>
              <a:gd name="connsiteX2" fmla="*/ 4032000 w 4032000"/>
              <a:gd name="connsiteY2" fmla="*/ 360000 h 539618"/>
              <a:gd name="connsiteX3" fmla="*/ 442774 w 4032000"/>
              <a:gd name="connsiteY3" fmla="*/ 360000 h 539618"/>
              <a:gd name="connsiteX4" fmla="*/ 263156 w 4032000"/>
              <a:gd name="connsiteY4" fmla="*/ 539618 h 539618"/>
              <a:gd name="connsiteX5" fmla="*/ 83538 w 4032000"/>
              <a:gd name="connsiteY5" fmla="*/ 360000 h 539618"/>
              <a:gd name="connsiteX6" fmla="*/ 0 w 4032000"/>
              <a:gd name="connsiteY6" fmla="*/ 360000 h 539618"/>
              <a:gd name="connsiteX0" fmla="*/ 0 w 4032000"/>
              <a:gd name="connsiteY0" fmla="*/ 0 h 539618"/>
              <a:gd name="connsiteX1" fmla="*/ 4032000 w 4032000"/>
              <a:gd name="connsiteY1" fmla="*/ 0 h 539618"/>
              <a:gd name="connsiteX2" fmla="*/ 4032000 w 4032000"/>
              <a:gd name="connsiteY2" fmla="*/ 360000 h 539618"/>
              <a:gd name="connsiteX3" fmla="*/ 281486 w 4032000"/>
              <a:gd name="connsiteY3" fmla="*/ 360000 h 539618"/>
              <a:gd name="connsiteX4" fmla="*/ 263156 w 4032000"/>
              <a:gd name="connsiteY4" fmla="*/ 539618 h 539618"/>
              <a:gd name="connsiteX5" fmla="*/ 83538 w 4032000"/>
              <a:gd name="connsiteY5" fmla="*/ 360000 h 539618"/>
              <a:gd name="connsiteX6" fmla="*/ 0 w 4032000"/>
              <a:gd name="connsiteY6" fmla="*/ 360000 h 539618"/>
              <a:gd name="connsiteX7" fmla="*/ 0 w 4032000"/>
              <a:gd name="connsiteY7" fmla="*/ 0 h 539618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281486 w 4032000"/>
              <a:gd name="connsiteY3" fmla="*/ 360000 h 555947"/>
              <a:gd name="connsiteX4" fmla="*/ 185499 w 4032000"/>
              <a:gd name="connsiteY4" fmla="*/ 555947 h 555947"/>
              <a:gd name="connsiteX5" fmla="*/ 83538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281486 w 4032000"/>
              <a:gd name="connsiteY3" fmla="*/ 360000 h 555947"/>
              <a:gd name="connsiteX4" fmla="*/ 185499 w 4032000"/>
              <a:gd name="connsiteY4" fmla="*/ 555947 h 555947"/>
              <a:gd name="connsiteX5" fmla="*/ 71591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77064 w 4032000"/>
              <a:gd name="connsiteY3" fmla="*/ 360000 h 555947"/>
              <a:gd name="connsiteX4" fmla="*/ 185499 w 4032000"/>
              <a:gd name="connsiteY4" fmla="*/ 555947 h 555947"/>
              <a:gd name="connsiteX5" fmla="*/ 71591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77064 w 4032000"/>
              <a:gd name="connsiteY3" fmla="*/ 360000 h 555947"/>
              <a:gd name="connsiteX4" fmla="*/ 185499 w 4032000"/>
              <a:gd name="connsiteY4" fmla="*/ 555947 h 555947"/>
              <a:gd name="connsiteX5" fmla="*/ 35749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29275 w 4032000"/>
              <a:gd name="connsiteY3" fmla="*/ 360000 h 555947"/>
              <a:gd name="connsiteX4" fmla="*/ 185499 w 4032000"/>
              <a:gd name="connsiteY4" fmla="*/ 555947 h 555947"/>
              <a:gd name="connsiteX5" fmla="*/ 35749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32000" h="555947">
                <a:moveTo>
                  <a:pt x="0" y="0"/>
                </a:moveTo>
                <a:lnTo>
                  <a:pt x="4032000" y="0"/>
                </a:lnTo>
                <a:lnTo>
                  <a:pt x="4032000" y="360000"/>
                </a:lnTo>
                <a:lnTo>
                  <a:pt x="329275" y="360000"/>
                </a:lnTo>
                <a:lnTo>
                  <a:pt x="185499" y="555947"/>
                </a:lnTo>
                <a:lnTo>
                  <a:pt x="35749" y="360000"/>
                </a:lnTo>
                <a:lnTo>
                  <a:pt x="0" y="360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square" lIns="72000" tIns="72000" rIns="72000" bIns="252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364203" y="1329929"/>
            <a:ext cx="4159562" cy="405000"/>
          </a:xfrm>
          <a:custGeom>
            <a:avLst/>
            <a:gdLst>
              <a:gd name="connsiteX0" fmla="*/ 0 w 4032000"/>
              <a:gd name="connsiteY0" fmla="*/ 0 h 539618"/>
              <a:gd name="connsiteX1" fmla="*/ 4032000 w 4032000"/>
              <a:gd name="connsiteY1" fmla="*/ 0 h 539618"/>
              <a:gd name="connsiteX2" fmla="*/ 4032000 w 4032000"/>
              <a:gd name="connsiteY2" fmla="*/ 360000 h 539618"/>
              <a:gd name="connsiteX3" fmla="*/ 442774 w 4032000"/>
              <a:gd name="connsiteY3" fmla="*/ 360000 h 539618"/>
              <a:gd name="connsiteX4" fmla="*/ 263156 w 4032000"/>
              <a:gd name="connsiteY4" fmla="*/ 539618 h 539618"/>
              <a:gd name="connsiteX5" fmla="*/ 83538 w 4032000"/>
              <a:gd name="connsiteY5" fmla="*/ 360000 h 539618"/>
              <a:gd name="connsiteX6" fmla="*/ 0 w 4032000"/>
              <a:gd name="connsiteY6" fmla="*/ 360000 h 539618"/>
              <a:gd name="connsiteX0" fmla="*/ 0 w 4032000"/>
              <a:gd name="connsiteY0" fmla="*/ 0 h 539618"/>
              <a:gd name="connsiteX1" fmla="*/ 4032000 w 4032000"/>
              <a:gd name="connsiteY1" fmla="*/ 0 h 539618"/>
              <a:gd name="connsiteX2" fmla="*/ 4032000 w 4032000"/>
              <a:gd name="connsiteY2" fmla="*/ 360000 h 539618"/>
              <a:gd name="connsiteX3" fmla="*/ 281486 w 4032000"/>
              <a:gd name="connsiteY3" fmla="*/ 360000 h 539618"/>
              <a:gd name="connsiteX4" fmla="*/ 263156 w 4032000"/>
              <a:gd name="connsiteY4" fmla="*/ 539618 h 539618"/>
              <a:gd name="connsiteX5" fmla="*/ 83538 w 4032000"/>
              <a:gd name="connsiteY5" fmla="*/ 360000 h 539618"/>
              <a:gd name="connsiteX6" fmla="*/ 0 w 4032000"/>
              <a:gd name="connsiteY6" fmla="*/ 360000 h 539618"/>
              <a:gd name="connsiteX7" fmla="*/ 0 w 4032000"/>
              <a:gd name="connsiteY7" fmla="*/ 0 h 539618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281486 w 4032000"/>
              <a:gd name="connsiteY3" fmla="*/ 360000 h 555947"/>
              <a:gd name="connsiteX4" fmla="*/ 185499 w 4032000"/>
              <a:gd name="connsiteY4" fmla="*/ 555947 h 555947"/>
              <a:gd name="connsiteX5" fmla="*/ 83538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281486 w 4032000"/>
              <a:gd name="connsiteY3" fmla="*/ 360000 h 555947"/>
              <a:gd name="connsiteX4" fmla="*/ 185499 w 4032000"/>
              <a:gd name="connsiteY4" fmla="*/ 555947 h 555947"/>
              <a:gd name="connsiteX5" fmla="*/ 71591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77064 w 4032000"/>
              <a:gd name="connsiteY3" fmla="*/ 360000 h 555947"/>
              <a:gd name="connsiteX4" fmla="*/ 185499 w 4032000"/>
              <a:gd name="connsiteY4" fmla="*/ 555947 h 555947"/>
              <a:gd name="connsiteX5" fmla="*/ 71591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77064 w 4032000"/>
              <a:gd name="connsiteY3" fmla="*/ 360000 h 555947"/>
              <a:gd name="connsiteX4" fmla="*/ 185499 w 4032000"/>
              <a:gd name="connsiteY4" fmla="*/ 555947 h 555947"/>
              <a:gd name="connsiteX5" fmla="*/ 35749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29275 w 4032000"/>
              <a:gd name="connsiteY3" fmla="*/ 360000 h 555947"/>
              <a:gd name="connsiteX4" fmla="*/ 185499 w 4032000"/>
              <a:gd name="connsiteY4" fmla="*/ 555947 h 555947"/>
              <a:gd name="connsiteX5" fmla="*/ 35749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32000" h="555947">
                <a:moveTo>
                  <a:pt x="0" y="0"/>
                </a:moveTo>
                <a:lnTo>
                  <a:pt x="4032000" y="0"/>
                </a:lnTo>
                <a:lnTo>
                  <a:pt x="4032000" y="360000"/>
                </a:lnTo>
                <a:lnTo>
                  <a:pt x="329275" y="360000"/>
                </a:lnTo>
                <a:lnTo>
                  <a:pt x="185499" y="555947"/>
                </a:lnTo>
                <a:lnTo>
                  <a:pt x="35749" y="360000"/>
                </a:lnTo>
                <a:lnTo>
                  <a:pt x="0" y="360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square" lIns="72000" tIns="72000" rIns="72000" bIns="252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6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476518171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7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5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E7CA8818-DF93-4B0F-9D2B-B461B89A6B2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41540"/>
            <a:ext cx="740664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4248472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643438" y="951310"/>
            <a:ext cx="4249042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6"/>
          </p:nvPr>
        </p:nvSpPr>
        <p:spPr>
          <a:xfrm>
            <a:off x="250824" y="49149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</p:cSld>
  <p:clrMapOvr>
    <a:masterClrMapping/>
  </p:clrMapOvr>
  <p:hf hdr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 Überschrift-Gemeinsamkeit_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289D4EBF-A6C7-4483-819C-81E73A74E7C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0" name="IFXSHAPE"/>
          <p:cNvSpPr>
            <a:spLocks noGrp="1"/>
          </p:cNvSpPr>
          <p:nvPr>
            <p:ph sz="quarter" idx="10"/>
          </p:nvPr>
        </p:nvSpPr>
        <p:spPr bwMode="auto">
          <a:xfrm>
            <a:off x="365740" y="1654196"/>
            <a:ext cx="4158541" cy="2861967"/>
          </a:xfrm>
          <a:custGeom>
            <a:avLst/>
            <a:gdLst>
              <a:gd name="connsiteX0" fmla="*/ 0 w 5544000"/>
              <a:gd name="connsiteY0" fmla="*/ 0 h 3815956"/>
              <a:gd name="connsiteX1" fmla="*/ 5544000 w 5544000"/>
              <a:gd name="connsiteY1" fmla="*/ 0 h 3815956"/>
              <a:gd name="connsiteX2" fmla="*/ 5544000 w 5544000"/>
              <a:gd name="connsiteY2" fmla="*/ 470297 h 3815956"/>
              <a:gd name="connsiteX3" fmla="*/ 5442682 w 5544000"/>
              <a:gd name="connsiteY3" fmla="*/ 475413 h 3815956"/>
              <a:gd name="connsiteX4" fmla="*/ 4149913 w 5544000"/>
              <a:gd name="connsiteY4" fmla="*/ 1907978 h 3815956"/>
              <a:gd name="connsiteX5" fmla="*/ 5442682 w 5544000"/>
              <a:gd name="connsiteY5" fmla="*/ 3340544 h 3815956"/>
              <a:gd name="connsiteX6" fmla="*/ 5544000 w 5544000"/>
              <a:gd name="connsiteY6" fmla="*/ 3345660 h 3815956"/>
              <a:gd name="connsiteX7" fmla="*/ 5544000 w 5544000"/>
              <a:gd name="connsiteY7" fmla="*/ 3815956 h 3815956"/>
              <a:gd name="connsiteX8" fmla="*/ 0 w 5544000"/>
              <a:gd name="connsiteY8" fmla="*/ 3815956 h 3815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44000" h="3815956">
                <a:moveTo>
                  <a:pt x="0" y="0"/>
                </a:moveTo>
                <a:lnTo>
                  <a:pt x="5544000" y="0"/>
                </a:lnTo>
                <a:lnTo>
                  <a:pt x="5544000" y="470297"/>
                </a:lnTo>
                <a:lnTo>
                  <a:pt x="5442682" y="475413"/>
                </a:lnTo>
                <a:cubicBezTo>
                  <a:pt x="4716553" y="549155"/>
                  <a:pt x="4149913" y="1162394"/>
                  <a:pt x="4149913" y="1907978"/>
                </a:cubicBezTo>
                <a:cubicBezTo>
                  <a:pt x="4149913" y="2653563"/>
                  <a:pt x="4716553" y="3266801"/>
                  <a:pt x="5442682" y="3340544"/>
                </a:cubicBezTo>
                <a:lnTo>
                  <a:pt x="5544000" y="3345660"/>
                </a:lnTo>
                <a:lnTo>
                  <a:pt x="5544000" y="3815956"/>
                </a:lnTo>
                <a:lnTo>
                  <a:pt x="0" y="3815956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wrap="square" lIns="72000" tIns="72000" rIns="540000" bIns="7200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2" name="IFXSHAPE"/>
          <p:cNvSpPr>
            <a:spLocks noGrp="1"/>
          </p:cNvSpPr>
          <p:nvPr>
            <p:ph sz="quarter" idx="11"/>
          </p:nvPr>
        </p:nvSpPr>
        <p:spPr bwMode="auto">
          <a:xfrm>
            <a:off x="4628330" y="1654179"/>
            <a:ext cx="4158541" cy="2862000"/>
          </a:xfrm>
          <a:custGeom>
            <a:avLst/>
            <a:gdLst>
              <a:gd name="connsiteX0" fmla="*/ 0 w 5544000"/>
              <a:gd name="connsiteY0" fmla="*/ 0 h 3816000"/>
              <a:gd name="connsiteX1" fmla="*/ 5544000 w 5544000"/>
              <a:gd name="connsiteY1" fmla="*/ 0 h 3816000"/>
              <a:gd name="connsiteX2" fmla="*/ 5544000 w 5544000"/>
              <a:gd name="connsiteY2" fmla="*/ 3816000 h 3816000"/>
              <a:gd name="connsiteX3" fmla="*/ 0 w 5544000"/>
              <a:gd name="connsiteY3" fmla="*/ 3816000 h 3816000"/>
              <a:gd name="connsiteX4" fmla="*/ 0 w 5544000"/>
              <a:gd name="connsiteY4" fmla="*/ 3343314 h 3816000"/>
              <a:gd name="connsiteX5" fmla="*/ 54431 w 5544000"/>
              <a:gd name="connsiteY5" fmla="*/ 3340566 h 3816000"/>
              <a:gd name="connsiteX6" fmla="*/ 1347199 w 5544000"/>
              <a:gd name="connsiteY6" fmla="*/ 1908000 h 3816000"/>
              <a:gd name="connsiteX7" fmla="*/ 54431 w 5544000"/>
              <a:gd name="connsiteY7" fmla="*/ 475435 h 3816000"/>
              <a:gd name="connsiteX8" fmla="*/ 0 w 5544000"/>
              <a:gd name="connsiteY8" fmla="*/ 472686 h 38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44000" h="3816000">
                <a:moveTo>
                  <a:pt x="0" y="0"/>
                </a:moveTo>
                <a:lnTo>
                  <a:pt x="5544000" y="0"/>
                </a:lnTo>
                <a:lnTo>
                  <a:pt x="5544000" y="3816000"/>
                </a:lnTo>
                <a:lnTo>
                  <a:pt x="0" y="3816000"/>
                </a:lnTo>
                <a:lnTo>
                  <a:pt x="0" y="3343314"/>
                </a:lnTo>
                <a:lnTo>
                  <a:pt x="54431" y="3340566"/>
                </a:lnTo>
                <a:cubicBezTo>
                  <a:pt x="780560" y="3266823"/>
                  <a:pt x="1347199" y="2653585"/>
                  <a:pt x="1347199" y="1908000"/>
                </a:cubicBezTo>
                <a:cubicBezTo>
                  <a:pt x="1347199" y="1162416"/>
                  <a:pt x="780560" y="549177"/>
                  <a:pt x="54431" y="475435"/>
                </a:cubicBezTo>
                <a:lnTo>
                  <a:pt x="0" y="472686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828000" tIns="72000" rIns="72000" bIns="72000" numCol="1" anchor="t" anchorCtr="0" compatLnSpc="1">
            <a:prstTxWarp prst="textNoShape">
              <a:avLst/>
            </a:prstTxWarp>
            <a:noAutofit/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6" name="IFXSHAPE"/>
          <p:cNvSpPr>
            <a:spLocks noGrp="1"/>
          </p:cNvSpPr>
          <p:nvPr>
            <p:ph type="body" sz="quarter" idx="15" hasCustomPrompt="1"/>
          </p:nvPr>
        </p:nvSpPr>
        <p:spPr>
          <a:xfrm>
            <a:off x="365739" y="1333944"/>
            <a:ext cx="4158541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7" name="IFXSHAPE"/>
          <p:cNvSpPr>
            <a:spLocks noGrp="1"/>
          </p:cNvSpPr>
          <p:nvPr>
            <p:ph type="body" sz="quarter" idx="16" hasCustomPrompt="1"/>
          </p:nvPr>
        </p:nvSpPr>
        <p:spPr>
          <a:xfrm>
            <a:off x="4628330" y="1333944"/>
            <a:ext cx="4158541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32" name="IFXSHAPE"/>
          <p:cNvSpPr>
            <a:spLocks noGrp="1" noChangeAspect="1"/>
          </p:cNvSpPr>
          <p:nvPr>
            <p:ph type="body" sz="quarter" idx="17"/>
          </p:nvPr>
        </p:nvSpPr>
        <p:spPr>
          <a:xfrm>
            <a:off x="3539964" y="2072679"/>
            <a:ext cx="2025264" cy="2025000"/>
          </a:xfrm>
          <a:custGeom>
            <a:avLst/>
            <a:gdLst>
              <a:gd name="connsiteX0" fmla="*/ 1076819 w 2153638"/>
              <a:gd name="connsiteY0" fmla="*/ 0 h 2160000"/>
              <a:gd name="connsiteX1" fmla="*/ 2134878 w 2153638"/>
              <a:gd name="connsiteY1" fmla="*/ 862342 h 2160000"/>
              <a:gd name="connsiteX2" fmla="*/ 2147493 w 2153638"/>
              <a:gd name="connsiteY2" fmla="*/ 945000 h 2160000"/>
              <a:gd name="connsiteX3" fmla="*/ 2098611 w 2153638"/>
              <a:gd name="connsiteY3" fmla="*/ 945000 h 2160000"/>
              <a:gd name="connsiteX4" fmla="*/ 2098611 w 2153638"/>
              <a:gd name="connsiteY4" fmla="*/ 846000 h 2160000"/>
              <a:gd name="connsiteX5" fmla="*/ 1919088 w 2153638"/>
              <a:gd name="connsiteY5" fmla="*/ 1044000 h 2160000"/>
              <a:gd name="connsiteX6" fmla="*/ 2098611 w 2153638"/>
              <a:gd name="connsiteY6" fmla="*/ 1242000 h 2160000"/>
              <a:gd name="connsiteX7" fmla="*/ 2098611 w 2153638"/>
              <a:gd name="connsiteY7" fmla="*/ 1143000 h 2160000"/>
              <a:gd name="connsiteX8" fmla="*/ 2153638 w 2153638"/>
              <a:gd name="connsiteY8" fmla="*/ 1143000 h 2160000"/>
              <a:gd name="connsiteX9" fmla="*/ 2151243 w 2153638"/>
              <a:gd name="connsiteY9" fmla="*/ 1190424 h 2160000"/>
              <a:gd name="connsiteX10" fmla="*/ 1076819 w 2153638"/>
              <a:gd name="connsiteY10" fmla="*/ 2160000 h 2160000"/>
              <a:gd name="connsiteX11" fmla="*/ 2395 w 2153638"/>
              <a:gd name="connsiteY11" fmla="*/ 1190424 h 2160000"/>
              <a:gd name="connsiteX12" fmla="*/ 0 w 2153638"/>
              <a:gd name="connsiteY12" fmla="*/ 1143000 h 2160000"/>
              <a:gd name="connsiteX13" fmla="*/ 55026 w 2153638"/>
              <a:gd name="connsiteY13" fmla="*/ 1143000 h 2160000"/>
              <a:gd name="connsiteX14" fmla="*/ 55026 w 2153638"/>
              <a:gd name="connsiteY14" fmla="*/ 1242000 h 2160000"/>
              <a:gd name="connsiteX15" fmla="*/ 234549 w 2153638"/>
              <a:gd name="connsiteY15" fmla="*/ 1044000 h 2160000"/>
              <a:gd name="connsiteX16" fmla="*/ 55026 w 2153638"/>
              <a:gd name="connsiteY16" fmla="*/ 846000 h 2160000"/>
              <a:gd name="connsiteX17" fmla="*/ 55026 w 2153638"/>
              <a:gd name="connsiteY17" fmla="*/ 945000 h 2160000"/>
              <a:gd name="connsiteX18" fmla="*/ 6146 w 2153638"/>
              <a:gd name="connsiteY18" fmla="*/ 945000 h 2160000"/>
              <a:gd name="connsiteX19" fmla="*/ 18761 w 2153638"/>
              <a:gd name="connsiteY19" fmla="*/ 862342 h 2160000"/>
              <a:gd name="connsiteX20" fmla="*/ 1076819 w 2153638"/>
              <a:gd name="connsiteY20" fmla="*/ 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153638" h="2160000">
                <a:moveTo>
                  <a:pt x="1076819" y="0"/>
                </a:moveTo>
                <a:cubicBezTo>
                  <a:pt x="1598729" y="0"/>
                  <a:pt x="2034172" y="370204"/>
                  <a:pt x="2134878" y="862342"/>
                </a:cubicBezTo>
                <a:lnTo>
                  <a:pt x="2147493" y="945000"/>
                </a:lnTo>
                <a:lnTo>
                  <a:pt x="2098611" y="945000"/>
                </a:lnTo>
                <a:lnTo>
                  <a:pt x="2098611" y="846000"/>
                </a:lnTo>
                <a:lnTo>
                  <a:pt x="1919088" y="1044000"/>
                </a:lnTo>
                <a:lnTo>
                  <a:pt x="2098611" y="1242000"/>
                </a:lnTo>
                <a:lnTo>
                  <a:pt x="2098611" y="1143000"/>
                </a:lnTo>
                <a:lnTo>
                  <a:pt x="2153638" y="1143000"/>
                </a:lnTo>
                <a:lnTo>
                  <a:pt x="2151243" y="1190424"/>
                </a:lnTo>
                <a:cubicBezTo>
                  <a:pt x="2095937" y="1735021"/>
                  <a:pt x="1636008" y="2160000"/>
                  <a:pt x="1076819" y="2160000"/>
                </a:cubicBezTo>
                <a:cubicBezTo>
                  <a:pt x="517630" y="2160000"/>
                  <a:pt x="57702" y="1735021"/>
                  <a:pt x="2395" y="1190424"/>
                </a:cubicBezTo>
                <a:lnTo>
                  <a:pt x="0" y="1143000"/>
                </a:lnTo>
                <a:lnTo>
                  <a:pt x="55026" y="1143000"/>
                </a:lnTo>
                <a:lnTo>
                  <a:pt x="55026" y="1242000"/>
                </a:lnTo>
                <a:lnTo>
                  <a:pt x="234549" y="1044000"/>
                </a:lnTo>
                <a:lnTo>
                  <a:pt x="55026" y="846000"/>
                </a:lnTo>
                <a:lnTo>
                  <a:pt x="55026" y="945000"/>
                </a:lnTo>
                <a:lnTo>
                  <a:pt x="6146" y="945000"/>
                </a:lnTo>
                <a:lnTo>
                  <a:pt x="18761" y="862342"/>
                </a:lnTo>
                <a:cubicBezTo>
                  <a:pt x="119467" y="370204"/>
                  <a:pt x="554910" y="0"/>
                  <a:pt x="1076819" y="0"/>
                </a:cubicBezTo>
                <a:close/>
              </a:path>
            </a:pathLst>
          </a:custGeom>
          <a:solidFill>
            <a:srgbClr val="4C636F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951576884"/>
      </p:ext>
    </p:extLst>
  </p:cSld>
  <p:clrMapOvr>
    <a:masterClrMapping/>
  </p:clrMapOvr>
  <p:hf hdr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 Überschrift-Abhaengigk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21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19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4929E99-722F-4509-904F-437C5B2F01C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8" name="IFXSHAPE"/>
          <p:cNvSpPr>
            <a:spLocks noGrp="1"/>
          </p:cNvSpPr>
          <p:nvPr>
            <p:ph type="body" sz="quarter" idx="15" hasCustomPrompt="1"/>
          </p:nvPr>
        </p:nvSpPr>
        <p:spPr>
          <a:xfrm>
            <a:off x="365740" y="2085696"/>
            <a:ext cx="4157909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4" name="IFXSHAPE"/>
          <p:cNvSpPr>
            <a:spLocks noGrp="1" noChangeAspect="1"/>
          </p:cNvSpPr>
          <p:nvPr>
            <p:ph sz="quarter" idx="11"/>
          </p:nvPr>
        </p:nvSpPr>
        <p:spPr>
          <a:xfrm>
            <a:off x="4632136" y="2409732"/>
            <a:ext cx="4159562" cy="1378245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9" name="IFXSHAPE"/>
          <p:cNvSpPr>
            <a:spLocks noGrp="1"/>
          </p:cNvSpPr>
          <p:nvPr>
            <p:ph type="body" sz="quarter" idx="17"/>
          </p:nvPr>
        </p:nvSpPr>
        <p:spPr>
          <a:xfrm>
            <a:off x="5327649" y="1491854"/>
            <a:ext cx="2403313" cy="432000"/>
          </a:xfrm>
        </p:spPr>
        <p:txBody>
          <a:bodyPr/>
          <a:lstStyle>
            <a:lvl1pPr marL="0" indent="0">
              <a:buNone/>
              <a:defRPr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0" name="IFXSHAPE"/>
          <p:cNvSpPr>
            <a:spLocks noGrp="1"/>
          </p:cNvSpPr>
          <p:nvPr>
            <p:ph type="body" sz="quarter" idx="18"/>
          </p:nvPr>
        </p:nvSpPr>
        <p:spPr>
          <a:xfrm>
            <a:off x="1240225" y="3913490"/>
            <a:ext cx="2403313" cy="432000"/>
          </a:xfr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lang="de-DE" b="0" dirty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9" name="Textfeld 8"/>
          <p:cNvSpPr txBox="1">
            <a:spLocks noChangeAspect="1"/>
          </p:cNvSpPr>
          <p:nvPr userDrawn="1"/>
        </p:nvSpPr>
        <p:spPr bwMode="auto">
          <a:xfrm rot="1154757">
            <a:off x="3648542" y="1472397"/>
            <a:ext cx="1502388" cy="997724"/>
          </a:xfrm>
          <a:custGeom>
            <a:avLst/>
            <a:gdLst>
              <a:gd name="connsiteX0" fmla="*/ 736880 w 2002923"/>
              <a:gd name="connsiteY0" fmla="*/ 76599 h 1330298"/>
              <a:gd name="connsiteX1" fmla="*/ 1122365 w 2002923"/>
              <a:gd name="connsiteY1" fmla="*/ 0 h 1330298"/>
              <a:gd name="connsiteX2" fmla="*/ 1981732 w 2002923"/>
              <a:gd name="connsiteY2" fmla="*/ 483793 h 1330298"/>
              <a:gd name="connsiteX3" fmla="*/ 2002923 w 2002923"/>
              <a:gd name="connsiteY3" fmla="*/ 526467 h 1330298"/>
              <a:gd name="connsiteX4" fmla="*/ 1596699 w 2002923"/>
              <a:gd name="connsiteY4" fmla="*/ 668295 h 1330298"/>
              <a:gd name="connsiteX5" fmla="*/ 1574673 w 2002923"/>
              <a:gd name="connsiteY5" fmla="*/ 631990 h 1330298"/>
              <a:gd name="connsiteX6" fmla="*/ 1122366 w 2002923"/>
              <a:gd name="connsiteY6" fmla="*/ 418683 h 1330298"/>
              <a:gd name="connsiteX7" fmla="*/ 582272 w 2002923"/>
              <a:gd name="connsiteY7" fmla="*/ 776681 h 1330298"/>
              <a:gd name="connsiteX8" fmla="*/ 577102 w 2002923"/>
              <a:gd name="connsiteY8" fmla="*/ 793337 h 1330298"/>
              <a:gd name="connsiteX9" fmla="*/ 683945 w 2002923"/>
              <a:gd name="connsiteY9" fmla="*/ 794698 h 1330298"/>
              <a:gd name="connsiteX10" fmla="*/ 335095 w 2002923"/>
              <a:gd name="connsiteY10" fmla="*/ 1330298 h 1330298"/>
              <a:gd name="connsiteX11" fmla="*/ 0 w 2002923"/>
              <a:gd name="connsiteY11" fmla="*/ 785986 h 1330298"/>
              <a:gd name="connsiteX12" fmla="*/ 142256 w 2002923"/>
              <a:gd name="connsiteY12" fmla="*/ 787798 h 1330298"/>
              <a:gd name="connsiteX13" fmla="*/ 187224 w 2002923"/>
              <a:gd name="connsiteY13" fmla="*/ 636390 h 1330298"/>
              <a:gd name="connsiteX14" fmla="*/ 622199 w 2002923"/>
              <a:gd name="connsiteY14" fmla="*/ 133130 h 1330298"/>
              <a:gd name="connsiteX15" fmla="*/ 736880 w 2002923"/>
              <a:gd name="connsiteY15" fmla="*/ 76599 h 133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002923" h="1330298">
                <a:moveTo>
                  <a:pt x="736880" y="76599"/>
                </a:moveTo>
                <a:cubicBezTo>
                  <a:pt x="855585" y="27246"/>
                  <a:pt x="985794" y="0"/>
                  <a:pt x="1122365" y="0"/>
                </a:cubicBezTo>
                <a:cubicBezTo>
                  <a:pt x="1486558" y="0"/>
                  <a:pt x="1805497" y="193748"/>
                  <a:pt x="1981732" y="483793"/>
                </a:cubicBezTo>
                <a:lnTo>
                  <a:pt x="2002923" y="526467"/>
                </a:lnTo>
                <a:lnTo>
                  <a:pt x="1596699" y="668295"/>
                </a:lnTo>
                <a:lnTo>
                  <a:pt x="1574673" y="631990"/>
                </a:lnTo>
                <a:cubicBezTo>
                  <a:pt x="1467163" y="501718"/>
                  <a:pt x="1304461" y="418683"/>
                  <a:pt x="1122366" y="418683"/>
                </a:cubicBezTo>
                <a:cubicBezTo>
                  <a:pt x="879572" y="418683"/>
                  <a:pt x="671256" y="566301"/>
                  <a:pt x="582272" y="776681"/>
                </a:cubicBezTo>
                <a:lnTo>
                  <a:pt x="577102" y="793337"/>
                </a:lnTo>
                <a:lnTo>
                  <a:pt x="683945" y="794698"/>
                </a:lnTo>
                <a:lnTo>
                  <a:pt x="335095" y="1330298"/>
                </a:lnTo>
                <a:lnTo>
                  <a:pt x="0" y="785986"/>
                </a:lnTo>
                <a:lnTo>
                  <a:pt x="142256" y="787798"/>
                </a:lnTo>
                <a:lnTo>
                  <a:pt x="187224" y="636390"/>
                </a:lnTo>
                <a:cubicBezTo>
                  <a:pt x="271199" y="423431"/>
                  <a:pt x="425815" y="246053"/>
                  <a:pt x="622199" y="133130"/>
                </a:cubicBezTo>
                <a:cubicBezTo>
                  <a:pt x="659021" y="111957"/>
                  <a:pt x="697311" y="93049"/>
                  <a:pt x="736880" y="765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6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08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44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80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8875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23447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8019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32591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DE" sz="1800" kern="0" dirty="0"/>
          </a:p>
        </p:txBody>
      </p:sp>
      <p:sp>
        <p:nvSpPr>
          <p:cNvPr id="10" name="Textfeld 9"/>
          <p:cNvSpPr txBox="1">
            <a:spLocks noChangeAspect="1"/>
          </p:cNvSpPr>
          <p:nvPr userDrawn="1"/>
        </p:nvSpPr>
        <p:spPr bwMode="auto">
          <a:xfrm rot="11942501">
            <a:off x="3856473" y="3300565"/>
            <a:ext cx="1502388" cy="997724"/>
          </a:xfrm>
          <a:custGeom>
            <a:avLst/>
            <a:gdLst>
              <a:gd name="connsiteX0" fmla="*/ 736880 w 2002923"/>
              <a:gd name="connsiteY0" fmla="*/ 76599 h 1330298"/>
              <a:gd name="connsiteX1" fmla="*/ 1122365 w 2002923"/>
              <a:gd name="connsiteY1" fmla="*/ 0 h 1330298"/>
              <a:gd name="connsiteX2" fmla="*/ 1981732 w 2002923"/>
              <a:gd name="connsiteY2" fmla="*/ 483793 h 1330298"/>
              <a:gd name="connsiteX3" fmla="*/ 2002923 w 2002923"/>
              <a:gd name="connsiteY3" fmla="*/ 526467 h 1330298"/>
              <a:gd name="connsiteX4" fmla="*/ 1596699 w 2002923"/>
              <a:gd name="connsiteY4" fmla="*/ 668295 h 1330298"/>
              <a:gd name="connsiteX5" fmla="*/ 1574673 w 2002923"/>
              <a:gd name="connsiteY5" fmla="*/ 631990 h 1330298"/>
              <a:gd name="connsiteX6" fmla="*/ 1122366 w 2002923"/>
              <a:gd name="connsiteY6" fmla="*/ 418683 h 1330298"/>
              <a:gd name="connsiteX7" fmla="*/ 582272 w 2002923"/>
              <a:gd name="connsiteY7" fmla="*/ 776681 h 1330298"/>
              <a:gd name="connsiteX8" fmla="*/ 577102 w 2002923"/>
              <a:gd name="connsiteY8" fmla="*/ 793337 h 1330298"/>
              <a:gd name="connsiteX9" fmla="*/ 683945 w 2002923"/>
              <a:gd name="connsiteY9" fmla="*/ 794698 h 1330298"/>
              <a:gd name="connsiteX10" fmla="*/ 335095 w 2002923"/>
              <a:gd name="connsiteY10" fmla="*/ 1330298 h 1330298"/>
              <a:gd name="connsiteX11" fmla="*/ 0 w 2002923"/>
              <a:gd name="connsiteY11" fmla="*/ 785986 h 1330298"/>
              <a:gd name="connsiteX12" fmla="*/ 142256 w 2002923"/>
              <a:gd name="connsiteY12" fmla="*/ 787798 h 1330298"/>
              <a:gd name="connsiteX13" fmla="*/ 187224 w 2002923"/>
              <a:gd name="connsiteY13" fmla="*/ 636390 h 1330298"/>
              <a:gd name="connsiteX14" fmla="*/ 622199 w 2002923"/>
              <a:gd name="connsiteY14" fmla="*/ 133130 h 1330298"/>
              <a:gd name="connsiteX15" fmla="*/ 736880 w 2002923"/>
              <a:gd name="connsiteY15" fmla="*/ 76599 h 133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002923" h="1330298">
                <a:moveTo>
                  <a:pt x="736880" y="76599"/>
                </a:moveTo>
                <a:cubicBezTo>
                  <a:pt x="855585" y="27246"/>
                  <a:pt x="985794" y="0"/>
                  <a:pt x="1122365" y="0"/>
                </a:cubicBezTo>
                <a:cubicBezTo>
                  <a:pt x="1486558" y="0"/>
                  <a:pt x="1805497" y="193748"/>
                  <a:pt x="1981732" y="483793"/>
                </a:cubicBezTo>
                <a:lnTo>
                  <a:pt x="2002923" y="526467"/>
                </a:lnTo>
                <a:lnTo>
                  <a:pt x="1596699" y="668295"/>
                </a:lnTo>
                <a:lnTo>
                  <a:pt x="1574673" y="631990"/>
                </a:lnTo>
                <a:cubicBezTo>
                  <a:pt x="1467163" y="501718"/>
                  <a:pt x="1304461" y="418683"/>
                  <a:pt x="1122366" y="418683"/>
                </a:cubicBezTo>
                <a:cubicBezTo>
                  <a:pt x="879572" y="418683"/>
                  <a:pt x="671256" y="566301"/>
                  <a:pt x="582272" y="776681"/>
                </a:cubicBezTo>
                <a:lnTo>
                  <a:pt x="577102" y="793337"/>
                </a:lnTo>
                <a:lnTo>
                  <a:pt x="683945" y="794698"/>
                </a:lnTo>
                <a:lnTo>
                  <a:pt x="335095" y="1330298"/>
                </a:lnTo>
                <a:lnTo>
                  <a:pt x="0" y="785986"/>
                </a:lnTo>
                <a:lnTo>
                  <a:pt x="142256" y="787798"/>
                </a:lnTo>
                <a:lnTo>
                  <a:pt x="187224" y="636390"/>
                </a:lnTo>
                <a:cubicBezTo>
                  <a:pt x="271199" y="423431"/>
                  <a:pt x="425815" y="246053"/>
                  <a:pt x="622199" y="133130"/>
                </a:cubicBezTo>
                <a:cubicBezTo>
                  <a:pt x="659021" y="111957"/>
                  <a:pt x="697311" y="93049"/>
                  <a:pt x="736880" y="765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6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08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44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80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8875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23447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8019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32591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DE" sz="1800" kern="0" dirty="0"/>
          </a:p>
        </p:txBody>
      </p:sp>
      <p:sp>
        <p:nvSpPr>
          <p:cNvPr id="3" name="IFXSHAPE"/>
          <p:cNvSpPr>
            <a:spLocks noGrp="1"/>
          </p:cNvSpPr>
          <p:nvPr>
            <p:ph sz="quarter" idx="10"/>
          </p:nvPr>
        </p:nvSpPr>
        <p:spPr>
          <a:xfrm>
            <a:off x="367454" y="2409732"/>
            <a:ext cx="4158541" cy="1378245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6" hasCustomPrompt="1"/>
          </p:nvPr>
        </p:nvSpPr>
        <p:spPr>
          <a:xfrm>
            <a:off x="4632136" y="2085696"/>
            <a:ext cx="4157088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3" name="IFXSHAPE"/>
          <p:cNvSpPr>
            <a:spLocks noGrp="1"/>
          </p:cNvSpPr>
          <p:nvPr>
            <p:ph type="dt" sz="half" idx="20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54615204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 Überschrift-Ergebnis_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7A22F89-E0F3-4FFE-BF2A-78284DAE87D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FXSHAPE"/>
          <p:cNvSpPr>
            <a:spLocks noGrp="1" noChangeAspect="1"/>
          </p:cNvSpPr>
          <p:nvPr>
            <p:ph sz="quarter" idx="10"/>
          </p:nvPr>
        </p:nvSpPr>
        <p:spPr>
          <a:xfrm>
            <a:off x="365740" y="1654074"/>
            <a:ext cx="4158541" cy="1836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4" name="IFXSHAPE"/>
          <p:cNvSpPr>
            <a:spLocks noGrp="1" noChangeAspect="1"/>
          </p:cNvSpPr>
          <p:nvPr>
            <p:ph sz="quarter" idx="11"/>
          </p:nvPr>
        </p:nvSpPr>
        <p:spPr>
          <a:xfrm>
            <a:off x="4626475" y="1653648"/>
            <a:ext cx="4158541" cy="1836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4"/>
          </p:nvPr>
        </p:nvSpPr>
        <p:spPr bwMode="auto">
          <a:xfrm>
            <a:off x="365739" y="3575150"/>
            <a:ext cx="8425959" cy="945068"/>
          </a:xfrm>
          <a:prstGeom prst="rect">
            <a:avLst/>
          </a:prstGeom>
          <a:solidFill>
            <a:srgbClr val="B4DCD3"/>
          </a:solidFill>
          <a:ln>
            <a:noFill/>
          </a:ln>
          <a:effectLst/>
        </p:spPr>
        <p:txBody>
          <a:bodyPr wrap="square" lIns="72000" tIns="72000" rIns="72000" bIns="72000">
            <a:noAutofit/>
          </a:bodyPr>
          <a:lstStyle>
            <a:lvl1pPr marL="270000" indent="-270000">
              <a:buClr>
                <a:schemeClr val="tx2"/>
              </a:buClr>
              <a:buFont typeface="Wingdings" panose="05000000000000000000" pitchFamily="2" charset="2"/>
              <a:buChar char=""/>
              <a:defRPr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IFXSHAPE"/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65740" y="1333945"/>
            <a:ext cx="4158541" cy="268928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1" name="IFXSHAPE"/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4626475" y="1333945"/>
            <a:ext cx="4158541" cy="26893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524071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-Überschrift-Schlussfolg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4161752-154B-4E74-AE61-334A107B69B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2" name="IFXSHAPE"/>
          <p:cNvSpPr>
            <a:spLocks noGrp="1" noChangeAspect="1"/>
          </p:cNvSpPr>
          <p:nvPr>
            <p:ph type="body" sz="quarter" idx="14"/>
          </p:nvPr>
        </p:nvSpPr>
        <p:spPr bwMode="auto">
          <a:xfrm>
            <a:off x="365107" y="3567930"/>
            <a:ext cx="4158541" cy="952287"/>
          </a:xfrm>
          <a:custGeom>
            <a:avLst/>
            <a:gdLst>
              <a:gd name="connsiteX0" fmla="*/ 0 w 4032784"/>
              <a:gd name="connsiteY0" fmla="*/ 0 h 1260090"/>
              <a:gd name="connsiteX1" fmla="*/ 60234 w 4032784"/>
              <a:gd name="connsiteY1" fmla="*/ 0 h 1260090"/>
              <a:gd name="connsiteX2" fmla="*/ 186234 w 4032784"/>
              <a:gd name="connsiteY2" fmla="*/ 108000 h 1260090"/>
              <a:gd name="connsiteX3" fmla="*/ 312234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0" fmla="*/ 0 w 4032784"/>
              <a:gd name="connsiteY0" fmla="*/ 0 h 1260090"/>
              <a:gd name="connsiteX1" fmla="*/ 60234 w 4032784"/>
              <a:gd name="connsiteY1" fmla="*/ 0 h 1260090"/>
              <a:gd name="connsiteX2" fmla="*/ 186234 w 4032784"/>
              <a:gd name="connsiteY2" fmla="*/ 108000 h 1260090"/>
              <a:gd name="connsiteX3" fmla="*/ 263564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60234 w 4032784"/>
              <a:gd name="connsiteY1" fmla="*/ 0 h 1260090"/>
              <a:gd name="connsiteX2" fmla="*/ 144517 w 4032784"/>
              <a:gd name="connsiteY2" fmla="*/ 117625 h 1260090"/>
              <a:gd name="connsiteX3" fmla="*/ 263564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46329 w 4032784"/>
              <a:gd name="connsiteY1" fmla="*/ 0 h 1260090"/>
              <a:gd name="connsiteX2" fmla="*/ 144517 w 4032784"/>
              <a:gd name="connsiteY2" fmla="*/ 117625 h 1260090"/>
              <a:gd name="connsiteX3" fmla="*/ 263564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9626 h 1269716"/>
              <a:gd name="connsiteX1" fmla="*/ 25471 w 4032784"/>
              <a:gd name="connsiteY1" fmla="*/ 0 h 1269716"/>
              <a:gd name="connsiteX2" fmla="*/ 144517 w 4032784"/>
              <a:gd name="connsiteY2" fmla="*/ 127251 h 1269716"/>
              <a:gd name="connsiteX3" fmla="*/ 263564 w 4032784"/>
              <a:gd name="connsiteY3" fmla="*/ 9626 h 1269716"/>
              <a:gd name="connsiteX4" fmla="*/ 4032784 w 4032784"/>
              <a:gd name="connsiteY4" fmla="*/ 9626 h 1269716"/>
              <a:gd name="connsiteX5" fmla="*/ 4032784 w 4032784"/>
              <a:gd name="connsiteY5" fmla="*/ 1269716 h 1269716"/>
              <a:gd name="connsiteX6" fmla="*/ 0 w 4032784"/>
              <a:gd name="connsiteY6" fmla="*/ 1269716 h 1269716"/>
              <a:gd name="connsiteX7" fmla="*/ 0 w 4032784"/>
              <a:gd name="connsiteY7" fmla="*/ 9626 h 1269716"/>
              <a:gd name="connsiteX0" fmla="*/ 0 w 4032784"/>
              <a:gd name="connsiteY0" fmla="*/ 9626 h 1269716"/>
              <a:gd name="connsiteX1" fmla="*/ 25471 w 4032784"/>
              <a:gd name="connsiteY1" fmla="*/ 0 h 1269716"/>
              <a:gd name="connsiteX2" fmla="*/ 144517 w 4032784"/>
              <a:gd name="connsiteY2" fmla="*/ 127251 h 1269716"/>
              <a:gd name="connsiteX3" fmla="*/ 235753 w 4032784"/>
              <a:gd name="connsiteY3" fmla="*/ 9626 h 1269716"/>
              <a:gd name="connsiteX4" fmla="*/ 4032784 w 4032784"/>
              <a:gd name="connsiteY4" fmla="*/ 9626 h 1269716"/>
              <a:gd name="connsiteX5" fmla="*/ 4032784 w 4032784"/>
              <a:gd name="connsiteY5" fmla="*/ 1269716 h 1269716"/>
              <a:gd name="connsiteX6" fmla="*/ 0 w 4032784"/>
              <a:gd name="connsiteY6" fmla="*/ 1269716 h 1269716"/>
              <a:gd name="connsiteX7" fmla="*/ 0 w 4032784"/>
              <a:gd name="connsiteY7" fmla="*/ 9626 h 1269716"/>
              <a:gd name="connsiteX0" fmla="*/ 0 w 4032784"/>
              <a:gd name="connsiteY0" fmla="*/ 9626 h 1269716"/>
              <a:gd name="connsiteX1" fmla="*/ 25471 w 4032784"/>
              <a:gd name="connsiteY1" fmla="*/ 0 h 1269716"/>
              <a:gd name="connsiteX2" fmla="*/ 130612 w 4032784"/>
              <a:gd name="connsiteY2" fmla="*/ 127251 h 1269716"/>
              <a:gd name="connsiteX3" fmla="*/ 235753 w 4032784"/>
              <a:gd name="connsiteY3" fmla="*/ 9626 h 1269716"/>
              <a:gd name="connsiteX4" fmla="*/ 4032784 w 4032784"/>
              <a:gd name="connsiteY4" fmla="*/ 9626 h 1269716"/>
              <a:gd name="connsiteX5" fmla="*/ 4032784 w 4032784"/>
              <a:gd name="connsiteY5" fmla="*/ 1269716 h 1269716"/>
              <a:gd name="connsiteX6" fmla="*/ 0 w 4032784"/>
              <a:gd name="connsiteY6" fmla="*/ 1269716 h 1269716"/>
              <a:gd name="connsiteX7" fmla="*/ 0 w 4032784"/>
              <a:gd name="connsiteY7" fmla="*/ 9626 h 1269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32784" h="1269716">
                <a:moveTo>
                  <a:pt x="0" y="9626"/>
                </a:moveTo>
                <a:lnTo>
                  <a:pt x="25471" y="0"/>
                </a:lnTo>
                <a:lnTo>
                  <a:pt x="130612" y="127251"/>
                </a:lnTo>
                <a:lnTo>
                  <a:pt x="235753" y="9626"/>
                </a:lnTo>
                <a:lnTo>
                  <a:pt x="4032784" y="9626"/>
                </a:lnTo>
                <a:lnTo>
                  <a:pt x="4032784" y="1269716"/>
                </a:lnTo>
                <a:lnTo>
                  <a:pt x="0" y="1269716"/>
                </a:lnTo>
                <a:lnTo>
                  <a:pt x="0" y="9626"/>
                </a:lnTo>
                <a:close/>
              </a:path>
            </a:pathLst>
          </a:custGeom>
          <a:solidFill>
            <a:srgbClr val="FEEAC9"/>
          </a:solidFill>
          <a:ln>
            <a:noFill/>
          </a:ln>
          <a:effectLst/>
        </p:spPr>
        <p:txBody>
          <a:bodyPr wrap="square" lIns="90000" tIns="144000" rIns="72000" bIns="72000">
            <a:noAutofit/>
          </a:bodyPr>
          <a:lstStyle>
            <a:lvl1pPr marL="270000" indent="-270000">
              <a:buClr>
                <a:schemeClr val="accent1"/>
              </a:buClr>
              <a:buFont typeface="Wingdings" panose="05000000000000000000" pitchFamily="2" charset="2"/>
              <a:buChar char=""/>
              <a:defRPr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17"/>
          </p:nvPr>
        </p:nvSpPr>
        <p:spPr bwMode="auto">
          <a:xfrm>
            <a:off x="4626475" y="3562904"/>
            <a:ext cx="4158541" cy="953100"/>
          </a:xfrm>
          <a:custGeom>
            <a:avLst/>
            <a:gdLst>
              <a:gd name="connsiteX0" fmla="*/ 0 w 4032784"/>
              <a:gd name="connsiteY0" fmla="*/ 0 h 1260090"/>
              <a:gd name="connsiteX1" fmla="*/ 60234 w 4032784"/>
              <a:gd name="connsiteY1" fmla="*/ 0 h 1260090"/>
              <a:gd name="connsiteX2" fmla="*/ 186234 w 4032784"/>
              <a:gd name="connsiteY2" fmla="*/ 108000 h 1260090"/>
              <a:gd name="connsiteX3" fmla="*/ 312234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0" fmla="*/ 0 w 4032784"/>
              <a:gd name="connsiteY0" fmla="*/ 0 h 1260090"/>
              <a:gd name="connsiteX1" fmla="*/ 60234 w 4032784"/>
              <a:gd name="connsiteY1" fmla="*/ 0 h 1260090"/>
              <a:gd name="connsiteX2" fmla="*/ 186234 w 4032784"/>
              <a:gd name="connsiteY2" fmla="*/ 108000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9625 h 1260090"/>
              <a:gd name="connsiteX2" fmla="*/ 186234 w 4032784"/>
              <a:gd name="connsiteY2" fmla="*/ 108000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9625 h 1260090"/>
              <a:gd name="connsiteX2" fmla="*/ 144392 w 4032784"/>
              <a:gd name="connsiteY2" fmla="*/ 108000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9625 h 1260090"/>
              <a:gd name="connsiteX2" fmla="*/ 116497 w 4032784"/>
              <a:gd name="connsiteY2" fmla="*/ 117625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9625 h 1260090"/>
              <a:gd name="connsiteX2" fmla="*/ 130445 w 4032784"/>
              <a:gd name="connsiteY2" fmla="*/ 117625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0 h 1260090"/>
              <a:gd name="connsiteX2" fmla="*/ 130445 w 4032784"/>
              <a:gd name="connsiteY2" fmla="*/ 117625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0 h 1260090"/>
              <a:gd name="connsiteX2" fmla="*/ 130445 w 4032784"/>
              <a:gd name="connsiteY2" fmla="*/ 136876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0 h 1260090"/>
              <a:gd name="connsiteX2" fmla="*/ 130445 w 4032784"/>
              <a:gd name="connsiteY2" fmla="*/ 117626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32784" h="1260090">
                <a:moveTo>
                  <a:pt x="0" y="0"/>
                </a:moveTo>
                <a:lnTo>
                  <a:pt x="39312" y="0"/>
                </a:lnTo>
                <a:lnTo>
                  <a:pt x="130445" y="117626"/>
                </a:lnTo>
                <a:lnTo>
                  <a:pt x="235522" y="0"/>
                </a:lnTo>
                <a:lnTo>
                  <a:pt x="4032784" y="0"/>
                </a:lnTo>
                <a:lnTo>
                  <a:pt x="4032784" y="1260090"/>
                </a:lnTo>
                <a:lnTo>
                  <a:pt x="0" y="1260090"/>
                </a:lnTo>
                <a:lnTo>
                  <a:pt x="0" y="0"/>
                </a:lnTo>
                <a:close/>
              </a:path>
            </a:pathLst>
          </a:custGeom>
          <a:solidFill>
            <a:srgbClr val="FEEAC9"/>
          </a:solidFill>
          <a:ln>
            <a:noFill/>
          </a:ln>
          <a:effectLst/>
        </p:spPr>
        <p:txBody>
          <a:bodyPr wrap="square" lIns="90000" tIns="144000" rIns="72000" bIns="72000">
            <a:noAutofit/>
          </a:bodyPr>
          <a:lstStyle>
            <a:lvl1pPr marL="270000" indent="-270000">
              <a:buClr>
                <a:schemeClr val="accent1"/>
              </a:buClr>
              <a:buFont typeface="Wingdings" panose="05000000000000000000" pitchFamily="2" charset="2"/>
              <a:buChar char=""/>
              <a:def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buClr>
                <a:schemeClr val="tx2"/>
              </a:buClr>
              <a:defRPr>
                <a:solidFill>
                  <a:schemeClr val="tx1"/>
                </a:solidFill>
              </a:defRPr>
            </a:lvl2pPr>
          </a:lstStyle>
          <a:p>
            <a:pPr marL="270000" lvl="0" indent="-270000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accent1"/>
              </a:buClr>
              <a:buFont typeface="Wingdings" panose="05000000000000000000" pitchFamily="2" charset="2"/>
              <a:buChar char=""/>
            </a:pPr>
            <a:r>
              <a:rPr lang="de-DE"/>
              <a:t>Mastertextformat bearbeiten</a:t>
            </a:r>
          </a:p>
        </p:txBody>
      </p:sp>
      <p:sp>
        <p:nvSpPr>
          <p:cNvPr id="14" name="IFXSHAPE"/>
          <p:cNvSpPr>
            <a:spLocks noGrp="1"/>
          </p:cNvSpPr>
          <p:nvPr>
            <p:ph sz="quarter" idx="10"/>
          </p:nvPr>
        </p:nvSpPr>
        <p:spPr>
          <a:xfrm>
            <a:off x="365740" y="1654074"/>
            <a:ext cx="4158541" cy="1836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5" name="IFXSHAPE"/>
          <p:cNvSpPr>
            <a:spLocks noGrp="1"/>
          </p:cNvSpPr>
          <p:nvPr>
            <p:ph sz="quarter" idx="11"/>
          </p:nvPr>
        </p:nvSpPr>
        <p:spPr>
          <a:xfrm>
            <a:off x="4627034" y="1664889"/>
            <a:ext cx="4158541" cy="1836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6" name="IFXSHAPE"/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65107" y="1333944"/>
            <a:ext cx="4158541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7" name="IFXSHAPE"/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4626475" y="1333945"/>
            <a:ext cx="4158541" cy="26893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342139358"/>
      </p:ext>
    </p:extLst>
  </p:cSld>
  <p:clrMapOvr>
    <a:masterClrMapping/>
  </p:clrMapOvr>
  <p:hf hdr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mit-Überschrift_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F8C2153-FC9C-498D-BF98-8EF02C586D2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sz="quarter" idx="10"/>
          </p:nvPr>
        </p:nvSpPr>
        <p:spPr>
          <a:xfrm>
            <a:off x="365739" y="1654074"/>
            <a:ext cx="8425096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2" hasCustomPrompt="1"/>
          </p:nvPr>
        </p:nvSpPr>
        <p:spPr>
          <a:xfrm>
            <a:off x="365739" y="1329929"/>
            <a:ext cx="8425959" cy="27000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1" name="IFXSHAPE"/>
          <p:cNvSpPr>
            <a:spLocks noGrp="1" noChangeAspect="1"/>
          </p:cNvSpPr>
          <p:nvPr>
            <p:ph sz="quarter" idx="13"/>
          </p:nvPr>
        </p:nvSpPr>
        <p:spPr>
          <a:xfrm>
            <a:off x="365739" y="3301398"/>
            <a:ext cx="4158541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2" name="IFXSHAPE"/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365740" y="2976795"/>
            <a:ext cx="4158541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3" name="IFXSHAPE"/>
          <p:cNvSpPr>
            <a:spLocks noGrp="1" noChangeAspect="1"/>
          </p:cNvSpPr>
          <p:nvPr>
            <p:ph sz="quarter" idx="15"/>
          </p:nvPr>
        </p:nvSpPr>
        <p:spPr>
          <a:xfrm>
            <a:off x="4626013" y="3300772"/>
            <a:ext cx="4158541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4" name="IFXSHAPE"/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4626012" y="2976795"/>
            <a:ext cx="4159562" cy="270000"/>
          </a:xfrm>
          <a:solidFill>
            <a:schemeClr val="accent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232510660"/>
      </p:ext>
    </p:extLst>
  </p:cSld>
  <p:clrMapOvr>
    <a:masterClrMapping/>
  </p:clrMapOvr>
  <p:hf hdr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mit-Überschrift_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21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9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D0D47E4-30CF-458F-B732-EDFADAEB63F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FXSHAPE"/>
          <p:cNvSpPr>
            <a:spLocks noGrp="1"/>
          </p:cNvSpPr>
          <p:nvPr>
            <p:ph sz="quarter" idx="10"/>
          </p:nvPr>
        </p:nvSpPr>
        <p:spPr>
          <a:xfrm>
            <a:off x="370445" y="1655256"/>
            <a:ext cx="2743556" cy="286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162000" tIns="108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9" name="IFXSHAPE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376567" y="1329928"/>
            <a:ext cx="2743557" cy="404714"/>
          </a:xfrm>
          <a:custGeom>
            <a:avLst/>
            <a:gdLst>
              <a:gd name="connsiteX0" fmla="*/ 0 w 3657600"/>
              <a:gd name="connsiteY0" fmla="*/ 0 h 539618"/>
              <a:gd name="connsiteX1" fmla="*/ 3657600 w 3657600"/>
              <a:gd name="connsiteY1" fmla="*/ 0 h 539618"/>
              <a:gd name="connsiteX2" fmla="*/ 3657600 w 3657600"/>
              <a:gd name="connsiteY2" fmla="*/ 360000 h 539618"/>
              <a:gd name="connsiteX3" fmla="*/ 430646 w 3657600"/>
              <a:gd name="connsiteY3" fmla="*/ 360000 h 539618"/>
              <a:gd name="connsiteX4" fmla="*/ 251028 w 3657600"/>
              <a:gd name="connsiteY4" fmla="*/ 539618 h 539618"/>
              <a:gd name="connsiteX5" fmla="*/ 71410 w 3657600"/>
              <a:gd name="connsiteY5" fmla="*/ 360000 h 539618"/>
              <a:gd name="connsiteX6" fmla="*/ 0 w 3657600"/>
              <a:gd name="connsiteY6" fmla="*/ 360000 h 539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7600" h="539618">
                <a:moveTo>
                  <a:pt x="0" y="0"/>
                </a:moveTo>
                <a:lnTo>
                  <a:pt x="3657600" y="0"/>
                </a:lnTo>
                <a:lnTo>
                  <a:pt x="3657600" y="360000"/>
                </a:lnTo>
                <a:lnTo>
                  <a:pt x="430646" y="360000"/>
                </a:lnTo>
                <a:lnTo>
                  <a:pt x="251028" y="539618"/>
                </a:lnTo>
                <a:lnTo>
                  <a:pt x="71410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square" lIns="72000" tIns="72000" rIns="72000" bIns="21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5" name="IFXSHAPE"/>
          <p:cNvSpPr>
            <a:spLocks noGrp="1"/>
          </p:cNvSpPr>
          <p:nvPr>
            <p:ph sz="quarter" idx="13"/>
          </p:nvPr>
        </p:nvSpPr>
        <p:spPr>
          <a:xfrm>
            <a:off x="3208485" y="1654041"/>
            <a:ext cx="2743481" cy="286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162000" tIns="108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5"/>
          </p:nvPr>
        </p:nvSpPr>
        <p:spPr>
          <a:xfrm>
            <a:off x="6043955" y="1655256"/>
            <a:ext cx="2743557" cy="286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144000" tIns="108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3205989" y="1327237"/>
            <a:ext cx="2743481" cy="405000"/>
          </a:xfrm>
          <a:custGeom>
            <a:avLst/>
            <a:gdLst>
              <a:gd name="connsiteX0" fmla="*/ 0 w 3657498"/>
              <a:gd name="connsiteY0" fmla="*/ 0 h 540000"/>
              <a:gd name="connsiteX1" fmla="*/ 3657498 w 3657498"/>
              <a:gd name="connsiteY1" fmla="*/ 0 h 540000"/>
              <a:gd name="connsiteX2" fmla="*/ 3657498 w 3657498"/>
              <a:gd name="connsiteY2" fmla="*/ 360000 h 540000"/>
              <a:gd name="connsiteX3" fmla="*/ 422095 w 3657498"/>
              <a:gd name="connsiteY3" fmla="*/ 360000 h 540000"/>
              <a:gd name="connsiteX4" fmla="*/ 242095 w 3657498"/>
              <a:gd name="connsiteY4" fmla="*/ 540000 h 540000"/>
              <a:gd name="connsiteX5" fmla="*/ 62095 w 3657498"/>
              <a:gd name="connsiteY5" fmla="*/ 360000 h 540000"/>
              <a:gd name="connsiteX6" fmla="*/ 0 w 3657498"/>
              <a:gd name="connsiteY6" fmla="*/ 360000 h 5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7498" h="540000">
                <a:moveTo>
                  <a:pt x="0" y="0"/>
                </a:moveTo>
                <a:lnTo>
                  <a:pt x="3657498" y="0"/>
                </a:lnTo>
                <a:lnTo>
                  <a:pt x="3657498" y="360000"/>
                </a:lnTo>
                <a:lnTo>
                  <a:pt x="422095" y="360000"/>
                </a:lnTo>
                <a:lnTo>
                  <a:pt x="242095" y="540000"/>
                </a:lnTo>
                <a:lnTo>
                  <a:pt x="62095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lIns="72000" tIns="72000" rIns="72000" bIns="21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27" name="IFXSHAPE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6041459" y="1329928"/>
            <a:ext cx="2743557" cy="404714"/>
          </a:xfrm>
          <a:custGeom>
            <a:avLst/>
            <a:gdLst>
              <a:gd name="connsiteX0" fmla="*/ 0 w 3657600"/>
              <a:gd name="connsiteY0" fmla="*/ 0 h 539618"/>
              <a:gd name="connsiteX1" fmla="*/ 3657600 w 3657600"/>
              <a:gd name="connsiteY1" fmla="*/ 0 h 539618"/>
              <a:gd name="connsiteX2" fmla="*/ 3657600 w 3657600"/>
              <a:gd name="connsiteY2" fmla="*/ 360000 h 539618"/>
              <a:gd name="connsiteX3" fmla="*/ 416818 w 3657600"/>
              <a:gd name="connsiteY3" fmla="*/ 360000 h 539618"/>
              <a:gd name="connsiteX4" fmla="*/ 237200 w 3657600"/>
              <a:gd name="connsiteY4" fmla="*/ 539618 h 539618"/>
              <a:gd name="connsiteX5" fmla="*/ 57582 w 3657600"/>
              <a:gd name="connsiteY5" fmla="*/ 360000 h 539618"/>
              <a:gd name="connsiteX6" fmla="*/ 0 w 3657600"/>
              <a:gd name="connsiteY6" fmla="*/ 360000 h 539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7600" h="539618">
                <a:moveTo>
                  <a:pt x="0" y="0"/>
                </a:moveTo>
                <a:lnTo>
                  <a:pt x="3657600" y="0"/>
                </a:lnTo>
                <a:lnTo>
                  <a:pt x="3657600" y="360000"/>
                </a:lnTo>
                <a:lnTo>
                  <a:pt x="416818" y="360000"/>
                </a:lnTo>
                <a:lnTo>
                  <a:pt x="237200" y="539618"/>
                </a:lnTo>
                <a:lnTo>
                  <a:pt x="57582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lIns="72000" tIns="72000" rIns="72000" bIns="21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575036" y="32198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800" dirty="0"/>
          </a:p>
        </p:txBody>
      </p:sp>
      <p:sp>
        <p:nvSpPr>
          <p:cNvPr id="8" name="Textfeld 7"/>
          <p:cNvSpPr txBox="1"/>
          <p:nvPr userDrawn="1"/>
        </p:nvSpPr>
        <p:spPr>
          <a:xfrm>
            <a:off x="3114001" y="151609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800" dirty="0"/>
          </a:p>
        </p:txBody>
      </p:sp>
      <p:sp>
        <p:nvSpPr>
          <p:cNvPr id="12" name="IFXSHAPE"/>
          <p:cNvSpPr>
            <a:spLocks noGrp="1"/>
          </p:cNvSpPr>
          <p:nvPr>
            <p:ph type="dt" sz="half" idx="20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756384852"/>
      </p:ext>
    </p:extLst>
  </p:cSld>
  <p:clrMapOvr>
    <a:masterClrMapping/>
  </p:clrMapOvr>
  <p:hf hdr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mit-Überschrift_Ab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21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9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0AAA5A3-585D-4F80-A031-20D5A20DFA7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5"/>
          </p:nvPr>
        </p:nvSpPr>
        <p:spPr>
          <a:xfrm>
            <a:off x="6043721" y="1659636"/>
            <a:ext cx="2743557" cy="286200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4" name="IFXSHAPE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6040058" y="1337312"/>
            <a:ext cx="2747221" cy="270000"/>
          </a:xfrm>
          <a:prstGeom prst="chevron">
            <a:avLst/>
          </a:prstGeom>
          <a:solidFill>
            <a:srgbClr val="88BCE2"/>
          </a:soli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5" name="IFXSHAPE"/>
          <p:cNvSpPr>
            <a:spLocks noGrp="1"/>
          </p:cNvSpPr>
          <p:nvPr>
            <p:ph sz="quarter" idx="13"/>
          </p:nvPr>
        </p:nvSpPr>
        <p:spPr>
          <a:xfrm>
            <a:off x="3200642" y="1659636"/>
            <a:ext cx="2743557" cy="286200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3204480" y="1337312"/>
            <a:ext cx="2821867" cy="270000"/>
          </a:xfrm>
          <a:prstGeom prst="chevron">
            <a:avLst/>
          </a:prstGeom>
          <a:solidFill>
            <a:srgbClr val="1F82C0"/>
          </a:soli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3" name="IFXSHAPE"/>
          <p:cNvSpPr>
            <a:spLocks noGrp="1"/>
          </p:cNvSpPr>
          <p:nvPr>
            <p:ph sz="quarter" idx="10"/>
          </p:nvPr>
        </p:nvSpPr>
        <p:spPr>
          <a:xfrm>
            <a:off x="365106" y="1659771"/>
            <a:ext cx="2743557" cy="286200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365740" y="1337312"/>
            <a:ext cx="2821867" cy="270000"/>
          </a:xfrm>
          <a:prstGeom prst="homePlate">
            <a:avLst>
              <a:gd name="adj" fmla="val 44161"/>
            </a:avLst>
          </a:prstGeom>
          <a:solidFill>
            <a:srgbClr val="005A94"/>
          </a:soli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0" name="IFXSHAPE"/>
          <p:cNvSpPr>
            <a:spLocks noGrp="1"/>
          </p:cNvSpPr>
          <p:nvPr>
            <p:ph type="dt" sz="half" idx="20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661921230"/>
      </p:ext>
    </p:extLst>
  </p:cSld>
  <p:clrMapOvr>
    <a:masterClrMapping/>
  </p:clrMapOvr>
  <p:hf hdr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mit-Überschrift_Vertika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02A10F8-9924-4432-A801-F83244AB342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FXSHAPE"/>
          <p:cNvSpPr>
            <a:spLocks noGrp="1"/>
          </p:cNvSpPr>
          <p:nvPr>
            <p:ph sz="quarter" idx="10" hasCustomPrompt="1"/>
          </p:nvPr>
        </p:nvSpPr>
        <p:spPr>
          <a:xfrm>
            <a:off x="365224" y="1329928"/>
            <a:ext cx="2743557" cy="3186113"/>
          </a:xfrm>
          <a:solidFill>
            <a:schemeClr val="tx2"/>
          </a:solidFill>
          <a:ln>
            <a:noFill/>
          </a:ln>
        </p:spPr>
        <p:txBody>
          <a:bodyPr lIns="72000" tIns="72000" rIns="72000" bIns="72000"/>
          <a:lstStyle>
            <a:lvl1pPr marL="0" indent="0">
              <a:buNone/>
              <a:defRPr b="1" cap="all" baseline="0">
                <a:solidFill>
                  <a:schemeClr val="bg1"/>
                </a:solidFill>
                <a:latin typeface="+mj-lt"/>
              </a:defRPr>
            </a:lvl1pPr>
            <a:lvl2pPr marL="272654" indent="-269081"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 dirty="0"/>
              <a:t>Überschrift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6" hasCustomPrompt="1"/>
          </p:nvPr>
        </p:nvSpPr>
        <p:spPr>
          <a:xfrm>
            <a:off x="3203911" y="1329929"/>
            <a:ext cx="2743557" cy="3186000"/>
          </a:xfrm>
          <a:solidFill>
            <a:srgbClr val="6DBFA9"/>
          </a:solidFill>
          <a:ln>
            <a:noFill/>
          </a:ln>
        </p:spPr>
        <p:txBody>
          <a:bodyPr lIns="72000" tIns="72000" rIns="72000" bIns="72000"/>
          <a:lstStyle>
            <a:lvl1pPr marL="0" indent="0">
              <a:buNone/>
              <a:defRPr b="1" cap="all" baseline="0">
                <a:solidFill>
                  <a:schemeClr val="bg1"/>
                </a:solidFill>
                <a:latin typeface="+mj-lt"/>
              </a:defRPr>
            </a:lvl1pPr>
            <a:lvl2pPr marL="272654" indent="-269081"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 dirty="0"/>
              <a:t>Überschrift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0" name="IFXSHAPE"/>
          <p:cNvSpPr>
            <a:spLocks noGrp="1"/>
          </p:cNvSpPr>
          <p:nvPr>
            <p:ph sz="quarter" idx="17" hasCustomPrompt="1"/>
          </p:nvPr>
        </p:nvSpPr>
        <p:spPr>
          <a:xfrm>
            <a:off x="6042598" y="1329929"/>
            <a:ext cx="2743557" cy="3186000"/>
          </a:xfrm>
          <a:solidFill>
            <a:srgbClr val="B4DCD3"/>
          </a:solidFill>
          <a:ln>
            <a:noFill/>
          </a:ln>
        </p:spPr>
        <p:txBody>
          <a:bodyPr lIns="72000" tIns="72000" rIns="72000" bIns="72000"/>
          <a:lstStyle>
            <a:lvl1pPr marL="0" indent="0">
              <a:buNone/>
              <a:defRPr b="1" cap="all" baseline="0">
                <a:solidFill>
                  <a:schemeClr val="bg1"/>
                </a:solidFill>
                <a:latin typeface="+mj-lt"/>
              </a:defRPr>
            </a:lvl1pPr>
            <a:lvl2pPr marL="272654" indent="-269081"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 dirty="0"/>
              <a:t>Überschrift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624080349"/>
      </p:ext>
    </p:extLst>
  </p:cSld>
  <p:clrMapOvr>
    <a:masterClrMapping/>
  </p:clrMapOvr>
  <p:hf hdr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Kre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3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2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62857B0-6D86-4BB6-9695-9300D4E44C8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FXSHAPE"/>
          <p:cNvSpPr>
            <a:spLocks noGrp="1"/>
          </p:cNvSpPr>
          <p:nvPr>
            <p:ph type="body" sz="quarter" idx="16"/>
          </p:nvPr>
        </p:nvSpPr>
        <p:spPr>
          <a:xfrm>
            <a:off x="364884" y="1707357"/>
            <a:ext cx="2119776" cy="1215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17"/>
          </p:nvPr>
        </p:nvSpPr>
        <p:spPr>
          <a:xfrm>
            <a:off x="6670032" y="1707357"/>
            <a:ext cx="2119776" cy="1215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IFXSHAPE"/>
          <p:cNvSpPr>
            <a:spLocks noGrp="1"/>
          </p:cNvSpPr>
          <p:nvPr>
            <p:ph type="body" sz="quarter" idx="18"/>
          </p:nvPr>
        </p:nvSpPr>
        <p:spPr>
          <a:xfrm>
            <a:off x="2330708" y="3940332"/>
            <a:ext cx="4482583" cy="4806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IFXSHAPE"/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3646777" y="3039485"/>
            <a:ext cx="1863243" cy="785505"/>
          </a:xfrm>
          <a:custGeom>
            <a:avLst/>
            <a:gdLst>
              <a:gd name="connsiteX0" fmla="*/ 563967 w 2484000"/>
              <a:gd name="connsiteY0" fmla="*/ 0 h 1047340"/>
              <a:gd name="connsiteX1" fmla="*/ 613223 w 2484000"/>
              <a:gd name="connsiteY1" fmla="*/ 59699 h 1047340"/>
              <a:gd name="connsiteX2" fmla="*/ 1249619 w 2484000"/>
              <a:gd name="connsiteY2" fmla="*/ 323303 h 1047340"/>
              <a:gd name="connsiteX3" fmla="*/ 1886015 w 2484000"/>
              <a:gd name="connsiteY3" fmla="*/ 59699 h 1047340"/>
              <a:gd name="connsiteX4" fmla="*/ 1923412 w 2484000"/>
              <a:gd name="connsiteY4" fmla="*/ 14374 h 1047340"/>
              <a:gd name="connsiteX5" fmla="*/ 2484000 w 2484000"/>
              <a:gd name="connsiteY5" fmla="*/ 451422 h 1047340"/>
              <a:gd name="connsiteX6" fmla="*/ 2469833 w 2484000"/>
              <a:gd name="connsiteY6" fmla="*/ 470368 h 1047340"/>
              <a:gd name="connsiteX7" fmla="*/ 1246389 w 2484000"/>
              <a:gd name="connsiteY7" fmla="*/ 1047340 h 1047340"/>
              <a:gd name="connsiteX8" fmla="*/ 22945 w 2484000"/>
              <a:gd name="connsiteY8" fmla="*/ 470368 h 1047340"/>
              <a:gd name="connsiteX9" fmla="*/ 0 w 2484000"/>
              <a:gd name="connsiteY9" fmla="*/ 439684 h 1047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84000" h="1047340">
                <a:moveTo>
                  <a:pt x="563967" y="0"/>
                </a:moveTo>
                <a:lnTo>
                  <a:pt x="613223" y="59699"/>
                </a:lnTo>
                <a:cubicBezTo>
                  <a:pt x="776091" y="222567"/>
                  <a:pt x="1001091" y="323303"/>
                  <a:pt x="1249619" y="323303"/>
                </a:cubicBezTo>
                <a:cubicBezTo>
                  <a:pt x="1498147" y="323303"/>
                  <a:pt x="1723147" y="222567"/>
                  <a:pt x="1886015" y="59699"/>
                </a:cubicBezTo>
                <a:lnTo>
                  <a:pt x="1923412" y="14374"/>
                </a:lnTo>
                <a:lnTo>
                  <a:pt x="2484000" y="451422"/>
                </a:lnTo>
                <a:lnTo>
                  <a:pt x="2469833" y="470368"/>
                </a:lnTo>
                <a:cubicBezTo>
                  <a:pt x="2179030" y="822740"/>
                  <a:pt x="1738939" y="1047340"/>
                  <a:pt x="1246389" y="1047340"/>
                </a:cubicBezTo>
                <a:cubicBezTo>
                  <a:pt x="753840" y="1047340"/>
                  <a:pt x="313747" y="822740"/>
                  <a:pt x="22945" y="470368"/>
                </a:cubicBezTo>
                <a:lnTo>
                  <a:pt x="0" y="439684"/>
                </a:lnTo>
                <a:close/>
              </a:path>
            </a:pathLst>
          </a:custGeom>
          <a:solidFill>
            <a:schemeClr val="bg2"/>
          </a:solidFill>
          <a:ln w="12700">
            <a:solidFill>
              <a:schemeClr val="bg1"/>
            </a:solidFill>
          </a:ln>
        </p:spPr>
        <p:txBody>
          <a:bodyPr wrap="square" tIns="540000" anchor="ctr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3" name="IFXSHAPE"/>
          <p:cNvSpPr>
            <a:spLocks noGrp="1" noChangeAspect="1"/>
          </p:cNvSpPr>
          <p:nvPr>
            <p:ph type="body" sz="quarter" idx="23" hasCustomPrompt="1"/>
          </p:nvPr>
        </p:nvSpPr>
        <p:spPr>
          <a:xfrm flipH="1">
            <a:off x="3380238" y="1438946"/>
            <a:ext cx="1184223" cy="1917000"/>
          </a:xfrm>
          <a:custGeom>
            <a:avLst/>
            <a:gdLst>
              <a:gd name="connsiteX0" fmla="*/ 0 w 1578759"/>
              <a:gd name="connsiteY0" fmla="*/ 0 h 2556000"/>
              <a:gd name="connsiteX1" fmla="*/ 0 w 1578759"/>
              <a:gd name="connsiteY1" fmla="*/ 658677 h 2556000"/>
              <a:gd name="connsiteX2" fmla="*/ 65820 w 1578759"/>
              <a:gd name="connsiteY2" fmla="*/ 662001 h 2556000"/>
              <a:gd name="connsiteX3" fmla="*/ 873800 w 1578759"/>
              <a:gd name="connsiteY3" fmla="*/ 1557354 h 2556000"/>
              <a:gd name="connsiteX4" fmla="*/ 720094 w 1578759"/>
              <a:gd name="connsiteY4" fmla="*/ 2060553 h 2556000"/>
              <a:gd name="connsiteX5" fmla="*/ 674235 w 1578759"/>
              <a:gd name="connsiteY5" fmla="*/ 2116135 h 2556000"/>
              <a:gd name="connsiteX6" fmla="*/ 1238436 w 1578759"/>
              <a:gd name="connsiteY6" fmla="*/ 2556000 h 2556000"/>
              <a:gd name="connsiteX7" fmla="*/ 1309132 w 1578759"/>
              <a:gd name="connsiteY7" fmla="*/ 2461460 h 2556000"/>
              <a:gd name="connsiteX8" fmla="*/ 1578759 w 1578759"/>
              <a:gd name="connsiteY8" fmla="*/ 1578760 h 2556000"/>
              <a:gd name="connsiteX9" fmla="*/ 0 w 1578759"/>
              <a:gd name="connsiteY9" fmla="*/ 0 h 255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8759" h="2556000">
                <a:moveTo>
                  <a:pt x="0" y="0"/>
                </a:moveTo>
                <a:lnTo>
                  <a:pt x="0" y="658677"/>
                </a:lnTo>
                <a:lnTo>
                  <a:pt x="65820" y="662001"/>
                </a:lnTo>
                <a:cubicBezTo>
                  <a:pt x="519650" y="708090"/>
                  <a:pt x="873800" y="1091364"/>
                  <a:pt x="873800" y="1557354"/>
                </a:cubicBezTo>
                <a:cubicBezTo>
                  <a:pt x="873800" y="1743750"/>
                  <a:pt x="817136" y="1916912"/>
                  <a:pt x="720094" y="2060553"/>
                </a:cubicBezTo>
                <a:lnTo>
                  <a:pt x="674235" y="2116135"/>
                </a:lnTo>
                <a:lnTo>
                  <a:pt x="1238436" y="2556000"/>
                </a:lnTo>
                <a:lnTo>
                  <a:pt x="1309132" y="2461460"/>
                </a:lnTo>
                <a:cubicBezTo>
                  <a:pt x="1479361" y="2209488"/>
                  <a:pt x="1578759" y="1905732"/>
                  <a:pt x="1578759" y="1578760"/>
                </a:cubicBezTo>
                <a:cubicBezTo>
                  <a:pt x="1578759" y="706835"/>
                  <a:pt x="871925" y="0"/>
                  <a:pt x="0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>
            <a:solidFill>
              <a:schemeClr val="bg1"/>
            </a:solidFill>
          </a:ln>
        </p:spPr>
        <p:txBody>
          <a:bodyPr wrap="square" lIns="0" tIns="36000" rIns="252000" bIns="684000" anchor="ctr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8" name="IFXSHAPE"/>
          <p:cNvSpPr>
            <a:spLocks noGrp="1" noChangeAspect="1"/>
          </p:cNvSpPr>
          <p:nvPr>
            <p:ph type="body" sz="quarter" idx="27" hasCustomPrompt="1"/>
          </p:nvPr>
        </p:nvSpPr>
        <p:spPr>
          <a:xfrm>
            <a:off x="4586440" y="1437624"/>
            <a:ext cx="1184223" cy="1917000"/>
          </a:xfrm>
          <a:custGeom>
            <a:avLst/>
            <a:gdLst>
              <a:gd name="connsiteX0" fmla="*/ 0 w 1578759"/>
              <a:gd name="connsiteY0" fmla="*/ 0 h 2556000"/>
              <a:gd name="connsiteX1" fmla="*/ 1578759 w 1578759"/>
              <a:gd name="connsiteY1" fmla="*/ 1578760 h 2556000"/>
              <a:gd name="connsiteX2" fmla="*/ 1309132 w 1578759"/>
              <a:gd name="connsiteY2" fmla="*/ 2461460 h 2556000"/>
              <a:gd name="connsiteX3" fmla="*/ 1238436 w 1578759"/>
              <a:gd name="connsiteY3" fmla="*/ 2556000 h 2556000"/>
              <a:gd name="connsiteX4" fmla="*/ 689178 w 1578759"/>
              <a:gd name="connsiteY4" fmla="*/ 2127784 h 2556000"/>
              <a:gd name="connsiteX5" fmla="*/ 743194 w 1578759"/>
              <a:gd name="connsiteY5" fmla="*/ 2062316 h 2556000"/>
              <a:gd name="connsiteX6" fmla="*/ 896900 w 1578759"/>
              <a:gd name="connsiteY6" fmla="*/ 1559117 h 2556000"/>
              <a:gd name="connsiteX7" fmla="*/ 88920 w 1578759"/>
              <a:gd name="connsiteY7" fmla="*/ 663764 h 2556000"/>
              <a:gd name="connsiteX8" fmla="*/ 0 w 1578759"/>
              <a:gd name="connsiteY8" fmla="*/ 659274 h 255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78759" h="2556000">
                <a:moveTo>
                  <a:pt x="0" y="0"/>
                </a:moveTo>
                <a:cubicBezTo>
                  <a:pt x="871925" y="0"/>
                  <a:pt x="1578759" y="706835"/>
                  <a:pt x="1578759" y="1578760"/>
                </a:cubicBezTo>
                <a:cubicBezTo>
                  <a:pt x="1578759" y="1905732"/>
                  <a:pt x="1479361" y="2209488"/>
                  <a:pt x="1309132" y="2461460"/>
                </a:cubicBezTo>
                <a:lnTo>
                  <a:pt x="1238436" y="2556000"/>
                </a:lnTo>
                <a:lnTo>
                  <a:pt x="689178" y="2127784"/>
                </a:lnTo>
                <a:lnTo>
                  <a:pt x="743194" y="2062316"/>
                </a:lnTo>
                <a:cubicBezTo>
                  <a:pt x="840236" y="1918675"/>
                  <a:pt x="896900" y="1745513"/>
                  <a:pt x="896900" y="1559117"/>
                </a:cubicBezTo>
                <a:cubicBezTo>
                  <a:pt x="896900" y="1093127"/>
                  <a:pt x="542750" y="709853"/>
                  <a:pt x="88920" y="663764"/>
                </a:cubicBezTo>
                <a:lnTo>
                  <a:pt x="0" y="659274"/>
                </a:lnTo>
                <a:close/>
              </a:path>
            </a:pathLst>
          </a:custGeom>
          <a:solidFill>
            <a:schemeClr val="accent6"/>
          </a:solidFill>
          <a:ln w="12700">
            <a:solidFill>
              <a:schemeClr val="bg1"/>
            </a:solidFill>
          </a:ln>
        </p:spPr>
        <p:txBody>
          <a:bodyPr wrap="square" lIns="252000" bIns="684000" anchor="ctr">
            <a:noAutofit/>
          </a:bodyPr>
          <a:lstStyle>
            <a:lvl1pPr marL="0" indent="0" algn="ctr">
              <a:buNone/>
              <a:defRPr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7" name="IFXSHAPE"/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3922964" y="1945898"/>
            <a:ext cx="1323172" cy="1323000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0" name="IFXSHAPE"/>
          <p:cNvSpPr>
            <a:spLocks noGrp="1"/>
          </p:cNvSpPr>
          <p:nvPr>
            <p:ph type="dt" sz="half" idx="2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351374475"/>
      </p:ext>
    </p:extLst>
  </p:cSld>
  <p:clrMapOvr>
    <a:masterClrMapping/>
  </p:clrMapOvr>
  <p:hf hdr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Dreie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1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9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F1D5FED-D735-409B-8F24-C51A917DF91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9" name="IFXSHAPE"/>
          <p:cNvSpPr>
            <a:spLocks noGrp="1"/>
          </p:cNvSpPr>
          <p:nvPr>
            <p:ph type="body" sz="quarter" idx="16"/>
          </p:nvPr>
        </p:nvSpPr>
        <p:spPr>
          <a:xfrm>
            <a:off x="799615" y="1691210"/>
            <a:ext cx="2430316" cy="1215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0" name="IFXSHAPE"/>
          <p:cNvSpPr>
            <a:spLocks noGrp="1"/>
          </p:cNvSpPr>
          <p:nvPr>
            <p:ph type="body" sz="quarter" idx="17"/>
          </p:nvPr>
        </p:nvSpPr>
        <p:spPr>
          <a:xfrm>
            <a:off x="5917011" y="1691210"/>
            <a:ext cx="2430316" cy="1215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1" name="IFXSHAPE"/>
          <p:cNvSpPr>
            <a:spLocks noGrp="1"/>
          </p:cNvSpPr>
          <p:nvPr>
            <p:ph type="body" sz="quarter" idx="18"/>
          </p:nvPr>
        </p:nvSpPr>
        <p:spPr>
          <a:xfrm>
            <a:off x="2330708" y="4034715"/>
            <a:ext cx="4482583" cy="4806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IFXSHAPE"/>
          <p:cNvSpPr>
            <a:spLocks noGrp="1"/>
          </p:cNvSpPr>
          <p:nvPr>
            <p:ph type="body" sz="quarter" idx="13"/>
          </p:nvPr>
        </p:nvSpPr>
        <p:spPr bwMode="auto">
          <a:xfrm rot="18360000">
            <a:off x="2775380" y="2159774"/>
            <a:ext cx="2355992" cy="943498"/>
          </a:xfrm>
          <a:custGeom>
            <a:avLst/>
            <a:gdLst>
              <a:gd name="connsiteX0" fmla="*/ 3512962 w 3512962"/>
              <a:gd name="connsiteY0" fmla="*/ 22280 h 1257833"/>
              <a:gd name="connsiteX1" fmla="*/ 3201161 w 3512962"/>
              <a:gd name="connsiteY1" fmla="*/ 981904 h 1257833"/>
              <a:gd name="connsiteX2" fmla="*/ 3071410 w 3512962"/>
              <a:gd name="connsiteY2" fmla="*/ 969916 h 1257833"/>
              <a:gd name="connsiteX3" fmla="*/ 1473775 w 3512962"/>
              <a:gd name="connsiteY3" fmla="*/ 999022 h 1257833"/>
              <a:gd name="connsiteX4" fmla="*/ 187609 w 3512962"/>
              <a:gd name="connsiteY4" fmla="*/ 1209873 h 1257833"/>
              <a:gd name="connsiteX5" fmla="*/ 0 w 3512962"/>
              <a:gd name="connsiteY5" fmla="*/ 1257833 h 1257833"/>
              <a:gd name="connsiteX6" fmla="*/ 77226 w 3512962"/>
              <a:gd name="connsiteY6" fmla="*/ 1041942 h 1257833"/>
              <a:gd name="connsiteX7" fmla="*/ 304829 w 3512962"/>
              <a:gd name="connsiteY7" fmla="*/ 480065 h 1257833"/>
              <a:gd name="connsiteX8" fmla="*/ 394190 w 3512962"/>
              <a:gd name="connsiteY8" fmla="*/ 284036 h 1257833"/>
              <a:gd name="connsiteX9" fmla="*/ 730188 w 3512962"/>
              <a:gd name="connsiteY9" fmla="*/ 199948 h 1257833"/>
              <a:gd name="connsiteX10" fmla="*/ 957616 w 3512962"/>
              <a:gd name="connsiteY10" fmla="*/ 151193 h 1257833"/>
              <a:gd name="connsiteX11" fmla="*/ 1160504 w 3512962"/>
              <a:gd name="connsiteY11" fmla="*/ 118764 h 1257833"/>
              <a:gd name="connsiteX12" fmla="*/ 1656707 w 3512962"/>
              <a:gd name="connsiteY12" fmla="*/ 59771 h 1257833"/>
              <a:gd name="connsiteX13" fmla="*/ 3111708 w 3512962"/>
              <a:gd name="connsiteY13" fmla="*/ 3275 h 1257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12962" h="1257833">
                <a:moveTo>
                  <a:pt x="3512962" y="22280"/>
                </a:moveTo>
                <a:lnTo>
                  <a:pt x="3201161" y="981904"/>
                </a:lnTo>
                <a:lnTo>
                  <a:pt x="3071410" y="969916"/>
                </a:lnTo>
                <a:cubicBezTo>
                  <a:pt x="2592205" y="935168"/>
                  <a:pt x="2047688" y="942331"/>
                  <a:pt x="1473775" y="999022"/>
                </a:cubicBezTo>
                <a:cubicBezTo>
                  <a:pt x="1014644" y="1044375"/>
                  <a:pt x="580166" y="1117134"/>
                  <a:pt x="187609" y="1209873"/>
                </a:cubicBezTo>
                <a:lnTo>
                  <a:pt x="0" y="1257833"/>
                </a:lnTo>
                <a:lnTo>
                  <a:pt x="77226" y="1041942"/>
                </a:lnTo>
                <a:cubicBezTo>
                  <a:pt x="148675" y="850490"/>
                  <a:pt x="224681" y="662855"/>
                  <a:pt x="304829" y="480065"/>
                </a:cubicBezTo>
                <a:lnTo>
                  <a:pt x="394190" y="284036"/>
                </a:lnTo>
                <a:lnTo>
                  <a:pt x="730188" y="199948"/>
                </a:lnTo>
                <a:lnTo>
                  <a:pt x="957616" y="151193"/>
                </a:lnTo>
                <a:lnTo>
                  <a:pt x="1160504" y="118764"/>
                </a:lnTo>
                <a:cubicBezTo>
                  <a:pt x="1323632" y="96046"/>
                  <a:pt x="1489304" y="76307"/>
                  <a:pt x="1656707" y="59771"/>
                </a:cubicBezTo>
                <a:cubicBezTo>
                  <a:pt x="2158919" y="10162"/>
                  <a:pt x="2651484" y="-8131"/>
                  <a:pt x="3111708" y="327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74000">
                <a:schemeClr val="accent2"/>
              </a:gs>
              <a:gs pos="83000">
                <a:schemeClr val="accent2"/>
              </a:gs>
              <a:gs pos="100000">
                <a:srgbClr val="005A94"/>
              </a:gs>
            </a:gsLst>
            <a:lin ang="0" scaled="1"/>
            <a:tileRect/>
          </a:gradFill>
          <a:ln w="6350">
            <a:noFill/>
          </a:ln>
          <a:effectLst/>
        </p:spPr>
        <p:txBody>
          <a:bodyPr vert="horz" wrap="square" lIns="468000" tIns="0" rIns="468000" bIns="180000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de-DE" b="1" dirty="0" smtClean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4"/>
          </p:nvPr>
        </p:nvSpPr>
        <p:spPr bwMode="auto">
          <a:xfrm rot="3945881">
            <a:off x="4008879" y="1802089"/>
            <a:ext cx="2338646" cy="943498"/>
          </a:xfrm>
          <a:custGeom>
            <a:avLst/>
            <a:gdLst>
              <a:gd name="connsiteX0" fmla="*/ 304829 w 3397422"/>
              <a:gd name="connsiteY0" fmla="*/ 480065 h 1257833"/>
              <a:gd name="connsiteX1" fmla="*/ 394190 w 3397422"/>
              <a:gd name="connsiteY1" fmla="*/ 284036 h 1257833"/>
              <a:gd name="connsiteX2" fmla="*/ 730188 w 3397422"/>
              <a:gd name="connsiteY2" fmla="*/ 199948 h 1257833"/>
              <a:gd name="connsiteX3" fmla="*/ 957616 w 3397422"/>
              <a:gd name="connsiteY3" fmla="*/ 151193 h 1257833"/>
              <a:gd name="connsiteX4" fmla="*/ 1160504 w 3397422"/>
              <a:gd name="connsiteY4" fmla="*/ 118764 h 1257833"/>
              <a:gd name="connsiteX5" fmla="*/ 1656707 w 3397422"/>
              <a:gd name="connsiteY5" fmla="*/ 59771 h 1257833"/>
              <a:gd name="connsiteX6" fmla="*/ 3111708 w 3397422"/>
              <a:gd name="connsiteY6" fmla="*/ 3275 h 1257833"/>
              <a:gd name="connsiteX7" fmla="*/ 3397422 w 3397422"/>
              <a:gd name="connsiteY7" fmla="*/ 16808 h 1257833"/>
              <a:gd name="connsiteX8" fmla="*/ 2970583 w 3397422"/>
              <a:gd name="connsiteY8" fmla="*/ 965003 h 1257833"/>
              <a:gd name="connsiteX9" fmla="*/ 2700322 w 3397422"/>
              <a:gd name="connsiteY9" fmla="*/ 951833 h 1257833"/>
              <a:gd name="connsiteX10" fmla="*/ 1473775 w 3397422"/>
              <a:gd name="connsiteY10" fmla="*/ 999022 h 1257833"/>
              <a:gd name="connsiteX11" fmla="*/ 187609 w 3397422"/>
              <a:gd name="connsiteY11" fmla="*/ 1209873 h 1257833"/>
              <a:gd name="connsiteX12" fmla="*/ 0 w 3397422"/>
              <a:gd name="connsiteY12" fmla="*/ 1257833 h 1257833"/>
              <a:gd name="connsiteX13" fmla="*/ 77226 w 3397422"/>
              <a:gd name="connsiteY13" fmla="*/ 1041942 h 1257833"/>
              <a:gd name="connsiteX14" fmla="*/ 304829 w 3397422"/>
              <a:gd name="connsiteY14" fmla="*/ 480065 h 1257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97422" h="1257833">
                <a:moveTo>
                  <a:pt x="304829" y="480065"/>
                </a:moveTo>
                <a:lnTo>
                  <a:pt x="394190" y="284036"/>
                </a:lnTo>
                <a:lnTo>
                  <a:pt x="730188" y="199948"/>
                </a:lnTo>
                <a:lnTo>
                  <a:pt x="957616" y="151193"/>
                </a:lnTo>
                <a:lnTo>
                  <a:pt x="1160504" y="118764"/>
                </a:lnTo>
                <a:cubicBezTo>
                  <a:pt x="1323632" y="96046"/>
                  <a:pt x="1489304" y="76307"/>
                  <a:pt x="1656707" y="59771"/>
                </a:cubicBezTo>
                <a:cubicBezTo>
                  <a:pt x="2158919" y="10162"/>
                  <a:pt x="2651484" y="-8131"/>
                  <a:pt x="3111708" y="3275"/>
                </a:cubicBezTo>
                <a:lnTo>
                  <a:pt x="3397422" y="16808"/>
                </a:lnTo>
                <a:lnTo>
                  <a:pt x="2970583" y="965003"/>
                </a:lnTo>
                <a:lnTo>
                  <a:pt x="2700322" y="951833"/>
                </a:lnTo>
                <a:cubicBezTo>
                  <a:pt x="2318109" y="941845"/>
                  <a:pt x="1904210" y="956504"/>
                  <a:pt x="1473775" y="999022"/>
                </a:cubicBezTo>
                <a:cubicBezTo>
                  <a:pt x="1014644" y="1044375"/>
                  <a:pt x="580166" y="1117134"/>
                  <a:pt x="187609" y="1209873"/>
                </a:cubicBezTo>
                <a:lnTo>
                  <a:pt x="0" y="1257833"/>
                </a:lnTo>
                <a:lnTo>
                  <a:pt x="77226" y="1041942"/>
                </a:lnTo>
                <a:cubicBezTo>
                  <a:pt x="148675" y="850490"/>
                  <a:pt x="224681" y="662855"/>
                  <a:pt x="304829" y="48006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74000">
                <a:schemeClr val="accent2"/>
              </a:gs>
              <a:gs pos="83000">
                <a:schemeClr val="accent2"/>
              </a:gs>
              <a:gs pos="100000">
                <a:srgbClr val="005A94"/>
              </a:gs>
            </a:gsLst>
            <a:lin ang="0" scaled="1"/>
            <a:tileRect/>
          </a:gradFill>
          <a:ln w="6350">
            <a:noFill/>
          </a:ln>
          <a:effectLst/>
        </p:spPr>
        <p:txBody>
          <a:bodyPr vert="horz" wrap="square" lIns="468000" tIns="0" rIns="468000" bIns="180000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de-DE" b="1" dirty="0" smtClean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5"/>
          </p:nvPr>
        </p:nvSpPr>
        <p:spPr bwMode="auto">
          <a:xfrm>
            <a:off x="3635406" y="3137206"/>
            <a:ext cx="2434649" cy="826454"/>
          </a:xfrm>
          <a:custGeom>
            <a:avLst/>
            <a:gdLst>
              <a:gd name="connsiteX0" fmla="*/ 441874 w 3568218"/>
              <a:gd name="connsiteY0" fmla="*/ 0 h 1129188"/>
              <a:gd name="connsiteX1" fmla="*/ 3568218 w 3568218"/>
              <a:gd name="connsiteY1" fmla="*/ 0 h 1129188"/>
              <a:gd name="connsiteX2" fmla="*/ 3526317 w 3568218"/>
              <a:gd name="connsiteY2" fmla="*/ 164987 h 1129188"/>
              <a:gd name="connsiteX3" fmla="*/ 3118192 w 3568218"/>
              <a:gd name="connsiteY3" fmla="*/ 959358 h 1129188"/>
              <a:gd name="connsiteX4" fmla="*/ 3027460 w 3568218"/>
              <a:gd name="connsiteY4" fmla="*/ 1069799 h 1129188"/>
              <a:gd name="connsiteX5" fmla="*/ 2486503 w 3568218"/>
              <a:gd name="connsiteY5" fmla="*/ 1112690 h 1129188"/>
              <a:gd name="connsiteX6" fmla="*/ 1336131 w 3568218"/>
              <a:gd name="connsiteY6" fmla="*/ 1117628 h 1129188"/>
              <a:gd name="connsiteX7" fmla="*/ 190570 w 3568218"/>
              <a:gd name="connsiteY7" fmla="*/ 1012441 h 1129188"/>
              <a:gd name="connsiteX8" fmla="*/ 0 w 3568218"/>
              <a:gd name="connsiteY8" fmla="*/ 982116 h 1129188"/>
              <a:gd name="connsiteX9" fmla="*/ 0 w 3568218"/>
              <a:gd name="connsiteY9" fmla="*/ 955969 h 1129188"/>
              <a:gd name="connsiteX10" fmla="*/ 70127 w 3568218"/>
              <a:gd name="connsiteY10" fmla="*/ 779389 h 1129188"/>
              <a:gd name="connsiteX11" fmla="*/ 333781 w 3568218"/>
              <a:gd name="connsiteY11" fmla="*/ 206908 h 1129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568218" h="1129188">
                <a:moveTo>
                  <a:pt x="441874" y="0"/>
                </a:moveTo>
                <a:lnTo>
                  <a:pt x="3568218" y="0"/>
                </a:lnTo>
                <a:lnTo>
                  <a:pt x="3526317" y="164987"/>
                </a:lnTo>
                <a:cubicBezTo>
                  <a:pt x="3442716" y="439622"/>
                  <a:pt x="3304408" y="711858"/>
                  <a:pt x="3118192" y="959358"/>
                </a:cubicBezTo>
                <a:lnTo>
                  <a:pt x="3027460" y="1069799"/>
                </a:lnTo>
                <a:lnTo>
                  <a:pt x="2486503" y="1112690"/>
                </a:lnTo>
                <a:cubicBezTo>
                  <a:pt x="2112749" y="1132752"/>
                  <a:pt x="1726276" y="1134663"/>
                  <a:pt x="1336131" y="1117628"/>
                </a:cubicBezTo>
                <a:cubicBezTo>
                  <a:pt x="945987" y="1100593"/>
                  <a:pt x="561152" y="1065003"/>
                  <a:pt x="190570" y="1012441"/>
                </a:cubicBezTo>
                <a:lnTo>
                  <a:pt x="0" y="982116"/>
                </a:lnTo>
                <a:lnTo>
                  <a:pt x="0" y="955969"/>
                </a:lnTo>
                <a:lnTo>
                  <a:pt x="70127" y="779389"/>
                </a:lnTo>
                <a:cubicBezTo>
                  <a:pt x="147983" y="593341"/>
                  <a:pt x="236040" y="401750"/>
                  <a:pt x="333781" y="20690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74000">
                <a:schemeClr val="accent2"/>
              </a:gs>
              <a:gs pos="83000">
                <a:schemeClr val="accent2"/>
              </a:gs>
              <a:gs pos="100000">
                <a:srgbClr val="005A94"/>
              </a:gs>
            </a:gsLst>
            <a:lin ang="10800000" scaled="1"/>
            <a:tileRect/>
          </a:gradFill>
          <a:ln w="6350">
            <a:noFill/>
          </a:ln>
          <a:effectLst/>
        </p:spPr>
        <p:txBody>
          <a:bodyPr vert="horz" wrap="square" lIns="468000" tIns="0" rIns="468000" bIns="0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de-DE" b="1" dirty="0" smtClean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20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767113981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1A27388-9277-4323-A7FD-4AFC5A28CA01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1" y="1"/>
            <a:ext cx="9135878" cy="5143499"/>
          </a:xfrm>
          <a:prstGeom prst="rect">
            <a:avLst/>
          </a:prstGeom>
        </p:spPr>
      </p:pic>
      <p:sp>
        <p:nvSpPr>
          <p:cNvPr id="1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251519" y="951310"/>
            <a:ext cx="7406640" cy="1835944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buNone/>
              <a:defRPr sz="3600"/>
            </a:lvl1pPr>
          </a:lstStyle>
          <a:p>
            <a:pPr lvl="0"/>
            <a:r>
              <a:rPr lang="en-GB" dirty="0"/>
              <a:t>Click to enter section</a:t>
            </a:r>
          </a:p>
        </p:txBody>
      </p:sp>
      <p:sp>
        <p:nvSpPr>
          <p:cNvPr id="6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-Inhalte-mit Überschrift-Abhaengigk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FXSHAPE"/>
          <p:cNvSpPr>
            <a:spLocks noGrp="1"/>
          </p:cNvSpPr>
          <p:nvPr>
            <p:ph type="ftr" sz="quarter" idx="2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2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5B58B89-54B1-4ABF-8D87-C8CF71B6AF6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24562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sz="quarter" idx="10"/>
          </p:nvPr>
        </p:nvSpPr>
        <p:spPr>
          <a:xfrm>
            <a:off x="365740" y="1655410"/>
            <a:ext cx="4158541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8" name="IFXSHAPE"/>
          <p:cNvSpPr>
            <a:spLocks noGrp="1"/>
          </p:cNvSpPr>
          <p:nvPr>
            <p:ph type="body" sz="quarter" idx="15" hasCustomPrompt="1"/>
          </p:nvPr>
        </p:nvSpPr>
        <p:spPr>
          <a:xfrm>
            <a:off x="365740" y="1335280"/>
            <a:ext cx="4158541" cy="27000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4" name="IFXSHAPE"/>
          <p:cNvSpPr>
            <a:spLocks noGrp="1"/>
          </p:cNvSpPr>
          <p:nvPr>
            <p:ph sz="quarter" idx="11"/>
          </p:nvPr>
        </p:nvSpPr>
        <p:spPr>
          <a:xfrm>
            <a:off x="4632137" y="1655620"/>
            <a:ext cx="4158164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6" hasCustomPrompt="1"/>
          </p:nvPr>
        </p:nvSpPr>
        <p:spPr>
          <a:xfrm>
            <a:off x="4631759" y="1335280"/>
            <a:ext cx="4158541" cy="27000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2" name="IFXSHAPE"/>
          <p:cNvSpPr>
            <a:spLocks noGrp="1"/>
          </p:cNvSpPr>
          <p:nvPr>
            <p:ph sz="quarter" idx="17"/>
          </p:nvPr>
        </p:nvSpPr>
        <p:spPr>
          <a:xfrm>
            <a:off x="365739" y="3302092"/>
            <a:ext cx="4158541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18" hasCustomPrompt="1"/>
          </p:nvPr>
        </p:nvSpPr>
        <p:spPr>
          <a:xfrm>
            <a:off x="365739" y="2981962"/>
            <a:ext cx="4158541" cy="27000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4" name="IFXSHAPE"/>
          <p:cNvSpPr>
            <a:spLocks noGrp="1"/>
          </p:cNvSpPr>
          <p:nvPr>
            <p:ph sz="quarter" idx="19"/>
          </p:nvPr>
        </p:nvSpPr>
        <p:spPr>
          <a:xfrm>
            <a:off x="4626013" y="3296179"/>
            <a:ext cx="4158541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538163" indent="-269081">
              <a:defRPr lang="de-DE" dirty="0" smtClean="0"/>
            </a:lvl1pPr>
            <a:lvl2pPr marL="809625" indent="-269081"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4627040" y="2981962"/>
            <a:ext cx="4158541" cy="27000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538163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47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3842905" y="2085696"/>
            <a:ext cx="1458190" cy="1458000"/>
          </a:xfrm>
          <a:custGeom>
            <a:avLst/>
            <a:gdLst>
              <a:gd name="connsiteX0" fmla="*/ 1604928 w 1673548"/>
              <a:gd name="connsiteY0" fmla="*/ 874942 h 1678907"/>
              <a:gd name="connsiteX1" fmla="*/ 1640928 w 1673548"/>
              <a:gd name="connsiteY1" fmla="*/ 874942 h 1678907"/>
              <a:gd name="connsiteX2" fmla="*/ 1631453 w 1673548"/>
              <a:gd name="connsiteY2" fmla="*/ 982326 h 1678907"/>
              <a:gd name="connsiteX3" fmla="*/ 997347 w 1673548"/>
              <a:gd name="connsiteY3" fmla="*/ 1632486 h 1678907"/>
              <a:gd name="connsiteX4" fmla="*/ 939888 w 1673548"/>
              <a:gd name="connsiteY4" fmla="*/ 1638279 h 1678907"/>
              <a:gd name="connsiteX5" fmla="*/ 939888 w 1673548"/>
              <a:gd name="connsiteY5" fmla="*/ 1678907 h 1678907"/>
              <a:gd name="connsiteX6" fmla="*/ 872264 w 1673548"/>
              <a:gd name="connsiteY6" fmla="*/ 1645095 h 1678907"/>
              <a:gd name="connsiteX7" fmla="*/ 870104 w 1673548"/>
              <a:gd name="connsiteY7" fmla="*/ 1645313 h 1678907"/>
              <a:gd name="connsiteX8" fmla="*/ 870104 w 1673548"/>
              <a:gd name="connsiteY8" fmla="*/ 1644015 h 1678907"/>
              <a:gd name="connsiteX9" fmla="*/ 831888 w 1673548"/>
              <a:gd name="connsiteY9" fmla="*/ 1624907 h 1678907"/>
              <a:gd name="connsiteX10" fmla="*/ 939888 w 1673548"/>
              <a:gd name="connsiteY10" fmla="*/ 1570907 h 1678907"/>
              <a:gd name="connsiteX11" fmla="*/ 939888 w 1673548"/>
              <a:gd name="connsiteY11" fmla="*/ 1602278 h 1678907"/>
              <a:gd name="connsiteX12" fmla="*/ 990092 w 1673548"/>
              <a:gd name="connsiteY12" fmla="*/ 1597217 h 1678907"/>
              <a:gd name="connsiteX13" fmla="*/ 1596015 w 1673548"/>
              <a:gd name="connsiteY13" fmla="*/ 975953 h 1678907"/>
              <a:gd name="connsiteX14" fmla="*/ 54000 w 1673548"/>
              <a:gd name="connsiteY14" fmla="*/ 825019 h 1678907"/>
              <a:gd name="connsiteX15" fmla="*/ 108000 w 1673548"/>
              <a:gd name="connsiteY15" fmla="*/ 933019 h 1678907"/>
              <a:gd name="connsiteX16" fmla="*/ 68405 w 1673548"/>
              <a:gd name="connsiteY16" fmla="*/ 933019 h 1678907"/>
              <a:gd name="connsiteX17" fmla="*/ 72193 w 1673548"/>
              <a:gd name="connsiteY17" fmla="*/ 975953 h 1678907"/>
              <a:gd name="connsiteX18" fmla="*/ 678116 w 1673548"/>
              <a:gd name="connsiteY18" fmla="*/ 1597217 h 1678907"/>
              <a:gd name="connsiteX19" fmla="*/ 798104 w 1673548"/>
              <a:gd name="connsiteY19" fmla="*/ 1609313 h 1678907"/>
              <a:gd name="connsiteX20" fmla="*/ 798104 w 1673548"/>
              <a:gd name="connsiteY20" fmla="*/ 1645313 h 1678907"/>
              <a:gd name="connsiteX21" fmla="*/ 670861 w 1673548"/>
              <a:gd name="connsiteY21" fmla="*/ 1632486 h 1678907"/>
              <a:gd name="connsiteX22" fmla="*/ 36755 w 1673548"/>
              <a:gd name="connsiteY22" fmla="*/ 982326 h 1678907"/>
              <a:gd name="connsiteX23" fmla="*/ 32405 w 1673548"/>
              <a:gd name="connsiteY23" fmla="*/ 933019 h 1678907"/>
              <a:gd name="connsiteX24" fmla="*/ 0 w 1673548"/>
              <a:gd name="connsiteY24" fmla="*/ 933019 h 1678907"/>
              <a:gd name="connsiteX25" fmla="*/ 27545 w 1673548"/>
              <a:gd name="connsiteY25" fmla="*/ 877930 h 1678907"/>
              <a:gd name="connsiteX26" fmla="*/ 27281 w 1673548"/>
              <a:gd name="connsiteY26" fmla="*/ 874942 h 1678907"/>
              <a:gd name="connsiteX27" fmla="*/ 29039 w 1673548"/>
              <a:gd name="connsiteY27" fmla="*/ 874942 h 1678907"/>
              <a:gd name="connsiteX28" fmla="*/ 836774 w 1673548"/>
              <a:gd name="connsiteY28" fmla="*/ 119453 h 1678907"/>
              <a:gd name="connsiteX29" fmla="*/ 1556774 w 1673548"/>
              <a:gd name="connsiteY29" fmla="*/ 839453 h 1678907"/>
              <a:gd name="connsiteX30" fmla="*/ 836774 w 1673548"/>
              <a:gd name="connsiteY30" fmla="*/ 1559453 h 1678907"/>
              <a:gd name="connsiteX31" fmla="*/ 116774 w 1673548"/>
              <a:gd name="connsiteY31" fmla="*/ 839453 h 1678907"/>
              <a:gd name="connsiteX32" fmla="*/ 836774 w 1673548"/>
              <a:gd name="connsiteY32" fmla="*/ 119453 h 1678907"/>
              <a:gd name="connsiteX33" fmla="*/ 870104 w 1673548"/>
              <a:gd name="connsiteY33" fmla="*/ 32571 h 1678907"/>
              <a:gd name="connsiteX34" fmla="*/ 997347 w 1673548"/>
              <a:gd name="connsiteY34" fmla="*/ 45398 h 1678907"/>
              <a:gd name="connsiteX35" fmla="*/ 1631453 w 1673548"/>
              <a:gd name="connsiteY35" fmla="*/ 695559 h 1678907"/>
              <a:gd name="connsiteX36" fmla="*/ 1635239 w 1673548"/>
              <a:gd name="connsiteY36" fmla="*/ 738471 h 1678907"/>
              <a:gd name="connsiteX37" fmla="*/ 1673548 w 1673548"/>
              <a:gd name="connsiteY37" fmla="*/ 738471 h 1678907"/>
              <a:gd name="connsiteX38" fmla="*/ 1619548 w 1673548"/>
              <a:gd name="connsiteY38" fmla="*/ 846471 h 1678907"/>
              <a:gd name="connsiteX39" fmla="*/ 1565548 w 1673548"/>
              <a:gd name="connsiteY39" fmla="*/ 738471 h 1678907"/>
              <a:gd name="connsiteX40" fmla="*/ 1599239 w 1673548"/>
              <a:gd name="connsiteY40" fmla="*/ 738471 h 1678907"/>
              <a:gd name="connsiteX41" fmla="*/ 1596015 w 1673548"/>
              <a:gd name="connsiteY41" fmla="*/ 701932 h 1678907"/>
              <a:gd name="connsiteX42" fmla="*/ 990092 w 1673548"/>
              <a:gd name="connsiteY42" fmla="*/ 80667 h 1678907"/>
              <a:gd name="connsiteX43" fmla="*/ 870104 w 1673548"/>
              <a:gd name="connsiteY43" fmla="*/ 68571 h 1678907"/>
              <a:gd name="connsiteX44" fmla="*/ 743026 w 1673548"/>
              <a:gd name="connsiteY44" fmla="*/ 0 h 1678907"/>
              <a:gd name="connsiteX45" fmla="*/ 851026 w 1673548"/>
              <a:gd name="connsiteY45" fmla="*/ 54000 h 1678907"/>
              <a:gd name="connsiteX46" fmla="*/ 743026 w 1673548"/>
              <a:gd name="connsiteY46" fmla="*/ 108000 h 1678907"/>
              <a:gd name="connsiteX47" fmla="*/ 743026 w 1673548"/>
              <a:gd name="connsiteY47" fmla="*/ 74124 h 1678907"/>
              <a:gd name="connsiteX48" fmla="*/ 678116 w 1673548"/>
              <a:gd name="connsiteY48" fmla="*/ 80667 h 1678907"/>
              <a:gd name="connsiteX49" fmla="*/ 72193 w 1673548"/>
              <a:gd name="connsiteY49" fmla="*/ 701932 h 1678907"/>
              <a:gd name="connsiteX50" fmla="*/ 63281 w 1673548"/>
              <a:gd name="connsiteY50" fmla="*/ 802942 h 1678907"/>
              <a:gd name="connsiteX51" fmla="*/ 27281 w 1673548"/>
              <a:gd name="connsiteY51" fmla="*/ 802942 h 1678907"/>
              <a:gd name="connsiteX52" fmla="*/ 36755 w 1673548"/>
              <a:gd name="connsiteY52" fmla="*/ 695559 h 1678907"/>
              <a:gd name="connsiteX53" fmla="*/ 670861 w 1673548"/>
              <a:gd name="connsiteY53" fmla="*/ 45398 h 1678907"/>
              <a:gd name="connsiteX54" fmla="*/ 743026 w 1673548"/>
              <a:gd name="connsiteY54" fmla="*/ 38123 h 1678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673548" h="1678907">
                <a:moveTo>
                  <a:pt x="1604928" y="874942"/>
                </a:moveTo>
                <a:lnTo>
                  <a:pt x="1640928" y="874942"/>
                </a:lnTo>
                <a:lnTo>
                  <a:pt x="1631453" y="982326"/>
                </a:lnTo>
                <a:cubicBezTo>
                  <a:pt x="1573262" y="1308097"/>
                  <a:pt x="1320313" y="1566398"/>
                  <a:pt x="997347" y="1632486"/>
                </a:cubicBezTo>
                <a:lnTo>
                  <a:pt x="939888" y="1638279"/>
                </a:lnTo>
                <a:lnTo>
                  <a:pt x="939888" y="1678907"/>
                </a:lnTo>
                <a:lnTo>
                  <a:pt x="872264" y="1645095"/>
                </a:lnTo>
                <a:lnTo>
                  <a:pt x="870104" y="1645313"/>
                </a:lnTo>
                <a:lnTo>
                  <a:pt x="870104" y="1644015"/>
                </a:lnTo>
                <a:lnTo>
                  <a:pt x="831888" y="1624907"/>
                </a:lnTo>
                <a:lnTo>
                  <a:pt x="939888" y="1570907"/>
                </a:lnTo>
                <a:lnTo>
                  <a:pt x="939888" y="1602278"/>
                </a:lnTo>
                <a:lnTo>
                  <a:pt x="990092" y="1597217"/>
                </a:lnTo>
                <a:cubicBezTo>
                  <a:pt x="1298703" y="1534067"/>
                  <a:pt x="1540410" y="1287246"/>
                  <a:pt x="1596015" y="975953"/>
                </a:cubicBezTo>
                <a:close/>
                <a:moveTo>
                  <a:pt x="54000" y="825019"/>
                </a:moveTo>
                <a:lnTo>
                  <a:pt x="108000" y="933019"/>
                </a:lnTo>
                <a:lnTo>
                  <a:pt x="68405" y="933019"/>
                </a:lnTo>
                <a:lnTo>
                  <a:pt x="72193" y="975953"/>
                </a:lnTo>
                <a:cubicBezTo>
                  <a:pt x="127798" y="1287246"/>
                  <a:pt x="369505" y="1534067"/>
                  <a:pt x="678116" y="1597217"/>
                </a:cubicBezTo>
                <a:lnTo>
                  <a:pt x="798104" y="1609313"/>
                </a:lnTo>
                <a:lnTo>
                  <a:pt x="798104" y="1645313"/>
                </a:lnTo>
                <a:lnTo>
                  <a:pt x="670861" y="1632486"/>
                </a:lnTo>
                <a:cubicBezTo>
                  <a:pt x="347895" y="1566398"/>
                  <a:pt x="94946" y="1308097"/>
                  <a:pt x="36755" y="982326"/>
                </a:cubicBezTo>
                <a:lnTo>
                  <a:pt x="32405" y="933019"/>
                </a:lnTo>
                <a:lnTo>
                  <a:pt x="0" y="933019"/>
                </a:lnTo>
                <a:lnTo>
                  <a:pt x="27545" y="877930"/>
                </a:lnTo>
                <a:lnTo>
                  <a:pt x="27281" y="874942"/>
                </a:lnTo>
                <a:lnTo>
                  <a:pt x="29039" y="874942"/>
                </a:lnTo>
                <a:close/>
                <a:moveTo>
                  <a:pt x="836774" y="119453"/>
                </a:moveTo>
                <a:cubicBezTo>
                  <a:pt x="1234419" y="119453"/>
                  <a:pt x="1556774" y="441808"/>
                  <a:pt x="1556774" y="839453"/>
                </a:cubicBezTo>
                <a:cubicBezTo>
                  <a:pt x="1556774" y="1237098"/>
                  <a:pt x="1234419" y="1559453"/>
                  <a:pt x="836774" y="1559453"/>
                </a:cubicBezTo>
                <a:cubicBezTo>
                  <a:pt x="439129" y="1559453"/>
                  <a:pt x="116774" y="1237098"/>
                  <a:pt x="116774" y="839453"/>
                </a:cubicBezTo>
                <a:cubicBezTo>
                  <a:pt x="116774" y="441808"/>
                  <a:pt x="439129" y="119453"/>
                  <a:pt x="836774" y="119453"/>
                </a:cubicBezTo>
                <a:close/>
                <a:moveTo>
                  <a:pt x="870104" y="32571"/>
                </a:moveTo>
                <a:lnTo>
                  <a:pt x="997347" y="45398"/>
                </a:lnTo>
                <a:cubicBezTo>
                  <a:pt x="1320313" y="111487"/>
                  <a:pt x="1573262" y="369787"/>
                  <a:pt x="1631453" y="695559"/>
                </a:cubicBezTo>
                <a:lnTo>
                  <a:pt x="1635239" y="738471"/>
                </a:lnTo>
                <a:lnTo>
                  <a:pt x="1673548" y="738471"/>
                </a:lnTo>
                <a:lnTo>
                  <a:pt x="1619548" y="846471"/>
                </a:lnTo>
                <a:lnTo>
                  <a:pt x="1565548" y="738471"/>
                </a:lnTo>
                <a:lnTo>
                  <a:pt x="1599239" y="738471"/>
                </a:lnTo>
                <a:lnTo>
                  <a:pt x="1596015" y="701932"/>
                </a:lnTo>
                <a:cubicBezTo>
                  <a:pt x="1540410" y="390640"/>
                  <a:pt x="1298703" y="143819"/>
                  <a:pt x="990092" y="80667"/>
                </a:cubicBezTo>
                <a:lnTo>
                  <a:pt x="870104" y="68571"/>
                </a:lnTo>
                <a:close/>
                <a:moveTo>
                  <a:pt x="743026" y="0"/>
                </a:moveTo>
                <a:lnTo>
                  <a:pt x="851026" y="54000"/>
                </a:lnTo>
                <a:lnTo>
                  <a:pt x="743026" y="108000"/>
                </a:lnTo>
                <a:lnTo>
                  <a:pt x="743026" y="74124"/>
                </a:lnTo>
                <a:lnTo>
                  <a:pt x="678116" y="80667"/>
                </a:lnTo>
                <a:cubicBezTo>
                  <a:pt x="369505" y="143819"/>
                  <a:pt x="127798" y="390640"/>
                  <a:pt x="72193" y="701932"/>
                </a:cubicBezTo>
                <a:lnTo>
                  <a:pt x="63281" y="802942"/>
                </a:lnTo>
                <a:lnTo>
                  <a:pt x="27281" y="802942"/>
                </a:lnTo>
                <a:lnTo>
                  <a:pt x="36755" y="695559"/>
                </a:lnTo>
                <a:cubicBezTo>
                  <a:pt x="94946" y="369787"/>
                  <a:pt x="347895" y="111487"/>
                  <a:pt x="670861" y="45398"/>
                </a:cubicBezTo>
                <a:lnTo>
                  <a:pt x="743026" y="3812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0" name="IFXSHAPE"/>
          <p:cNvSpPr>
            <a:spLocks noGrp="1"/>
          </p:cNvSpPr>
          <p:nvPr>
            <p:ph type="dt" sz="half" idx="2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64445486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-Inhalte_Quadr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2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14CCB24-574C-4790-BC9B-CCFAEBF26A8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40" y="251101"/>
            <a:ext cx="8419277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5" name="IFXSHAPE"/>
          <p:cNvSpPr>
            <a:spLocks noGrp="1"/>
          </p:cNvSpPr>
          <p:nvPr>
            <p:ph sz="quarter" idx="15"/>
          </p:nvPr>
        </p:nvSpPr>
        <p:spPr bwMode="auto">
          <a:xfrm>
            <a:off x="4632849" y="1335740"/>
            <a:ext cx="3732524" cy="1539000"/>
          </a:xfrm>
          <a:custGeom>
            <a:avLst/>
            <a:gdLst>
              <a:gd name="connsiteX0" fmla="*/ 0 w 4976051"/>
              <a:gd name="connsiteY0" fmla="*/ 0 h 2052000"/>
              <a:gd name="connsiteX1" fmla="*/ 4976051 w 4976051"/>
              <a:gd name="connsiteY1" fmla="*/ 0 h 2052000"/>
              <a:gd name="connsiteX2" fmla="*/ 4976051 w 4976051"/>
              <a:gd name="connsiteY2" fmla="*/ 2052000 h 2052000"/>
              <a:gd name="connsiteX3" fmla="*/ 1014894 w 4976051"/>
              <a:gd name="connsiteY3" fmla="*/ 2052000 h 2052000"/>
              <a:gd name="connsiteX4" fmla="*/ 45318 w 4976051"/>
              <a:gd name="connsiteY4" fmla="*/ 977576 h 2052000"/>
              <a:gd name="connsiteX5" fmla="*/ 0 w 4976051"/>
              <a:gd name="connsiteY5" fmla="*/ 975288 h 20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6051" h="2052000">
                <a:moveTo>
                  <a:pt x="0" y="0"/>
                </a:moveTo>
                <a:lnTo>
                  <a:pt x="4976051" y="0"/>
                </a:lnTo>
                <a:lnTo>
                  <a:pt x="4976051" y="2052000"/>
                </a:lnTo>
                <a:lnTo>
                  <a:pt x="1014894" y="2052000"/>
                </a:lnTo>
                <a:cubicBezTo>
                  <a:pt x="1014894" y="1492811"/>
                  <a:pt x="589915" y="1032883"/>
                  <a:pt x="45318" y="977576"/>
                </a:cubicBezTo>
                <a:lnTo>
                  <a:pt x="0" y="975288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72000" tIns="72000" rIns="72000" bIns="7200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8" name="IFXSHAPE"/>
          <p:cNvSpPr>
            <a:spLocks noGrp="1"/>
          </p:cNvSpPr>
          <p:nvPr>
            <p:ph sz="quarter" idx="13"/>
          </p:nvPr>
        </p:nvSpPr>
        <p:spPr bwMode="auto">
          <a:xfrm>
            <a:off x="791088" y="2979298"/>
            <a:ext cx="3732151" cy="1539000"/>
          </a:xfrm>
          <a:custGeom>
            <a:avLst/>
            <a:gdLst>
              <a:gd name="connsiteX0" fmla="*/ 0 w 4975554"/>
              <a:gd name="connsiteY0" fmla="*/ 0 h 2052000"/>
              <a:gd name="connsiteX1" fmla="*/ 3973791 w 4975554"/>
              <a:gd name="connsiteY1" fmla="*/ 0 h 2052000"/>
              <a:gd name="connsiteX2" fmla="*/ 3982502 w 4975554"/>
              <a:gd name="connsiteY2" fmla="*/ 86412 h 2052000"/>
              <a:gd name="connsiteX3" fmla="*/ 4930136 w 4975554"/>
              <a:gd name="connsiteY3" fmla="*/ 943178 h 2052000"/>
              <a:gd name="connsiteX4" fmla="*/ 4975554 w 4975554"/>
              <a:gd name="connsiteY4" fmla="*/ 945472 h 2052000"/>
              <a:gd name="connsiteX5" fmla="*/ 4975554 w 4975554"/>
              <a:gd name="connsiteY5" fmla="*/ 2052000 h 2052000"/>
              <a:gd name="connsiteX6" fmla="*/ 0 w 4975554"/>
              <a:gd name="connsiteY6" fmla="*/ 2052000 h 20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5554" h="2052000">
                <a:moveTo>
                  <a:pt x="0" y="0"/>
                </a:moveTo>
                <a:lnTo>
                  <a:pt x="3973791" y="0"/>
                </a:lnTo>
                <a:lnTo>
                  <a:pt x="3982502" y="86412"/>
                </a:lnTo>
                <a:cubicBezTo>
                  <a:pt x="4076015" y="543397"/>
                  <a:pt x="4458152" y="895246"/>
                  <a:pt x="4930136" y="943178"/>
                </a:cubicBezTo>
                <a:lnTo>
                  <a:pt x="4975554" y="945472"/>
                </a:lnTo>
                <a:lnTo>
                  <a:pt x="4975554" y="2052000"/>
                </a:lnTo>
                <a:lnTo>
                  <a:pt x="0" y="2052000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72000" tIns="72000" rIns="756000" bIns="7200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4" name="IFXSHAPE"/>
          <p:cNvSpPr>
            <a:spLocks noGrp="1"/>
          </p:cNvSpPr>
          <p:nvPr>
            <p:ph sz="quarter" idx="10"/>
          </p:nvPr>
        </p:nvSpPr>
        <p:spPr bwMode="auto">
          <a:xfrm>
            <a:off x="791087" y="1335740"/>
            <a:ext cx="3731886" cy="1539000"/>
          </a:xfrm>
          <a:custGeom>
            <a:avLst/>
            <a:gdLst>
              <a:gd name="connsiteX0" fmla="*/ 0 w 4975200"/>
              <a:gd name="connsiteY0" fmla="*/ 0 h 2052000"/>
              <a:gd name="connsiteX1" fmla="*/ 4975200 w 4975200"/>
              <a:gd name="connsiteY1" fmla="*/ 0 h 2052000"/>
              <a:gd name="connsiteX2" fmla="*/ 4975200 w 4975200"/>
              <a:gd name="connsiteY2" fmla="*/ 975352 h 2052000"/>
              <a:gd name="connsiteX3" fmla="*/ 4931148 w 4975200"/>
              <a:gd name="connsiteY3" fmla="*/ 977576 h 2052000"/>
              <a:gd name="connsiteX4" fmla="*/ 4931128 w 4975200"/>
              <a:gd name="connsiteY4" fmla="*/ 977579 h 2052000"/>
              <a:gd name="connsiteX5" fmla="*/ 4830513 w 4975200"/>
              <a:gd name="connsiteY5" fmla="*/ 992613 h 2052000"/>
              <a:gd name="connsiteX6" fmla="*/ 4827113 w 4975200"/>
              <a:gd name="connsiteY6" fmla="*/ 993454 h 2052000"/>
              <a:gd name="connsiteX7" fmla="*/ 4823914 w 4975200"/>
              <a:gd name="connsiteY7" fmla="*/ 993942 h 2052000"/>
              <a:gd name="connsiteX8" fmla="*/ 4793446 w 4975200"/>
              <a:gd name="connsiteY8" fmla="*/ 1001776 h 2052000"/>
              <a:gd name="connsiteX9" fmla="*/ 4733128 w 4975200"/>
              <a:gd name="connsiteY9" fmla="*/ 1016687 h 2052000"/>
              <a:gd name="connsiteX10" fmla="*/ 4726583 w 4975200"/>
              <a:gd name="connsiteY10" fmla="*/ 1018968 h 2052000"/>
              <a:gd name="connsiteX11" fmla="*/ 4720413 w 4975200"/>
              <a:gd name="connsiteY11" fmla="*/ 1020555 h 2052000"/>
              <a:gd name="connsiteX12" fmla="*/ 4687921 w 4975200"/>
              <a:gd name="connsiteY12" fmla="*/ 1032447 h 2052000"/>
              <a:gd name="connsiteX13" fmla="*/ 4639442 w 4975200"/>
              <a:gd name="connsiteY13" fmla="*/ 1049348 h 2052000"/>
              <a:gd name="connsiteX14" fmla="*/ 4630050 w 4975200"/>
              <a:gd name="connsiteY14" fmla="*/ 1053628 h 2052000"/>
              <a:gd name="connsiteX15" fmla="*/ 4621187 w 4975200"/>
              <a:gd name="connsiteY15" fmla="*/ 1056872 h 2052000"/>
              <a:gd name="connsiteX16" fmla="*/ 4590652 w 4975200"/>
              <a:gd name="connsiteY16" fmla="*/ 1071581 h 2052000"/>
              <a:gd name="connsiteX17" fmla="*/ 4549901 w 4975200"/>
              <a:gd name="connsiteY17" fmla="*/ 1090152 h 2052000"/>
              <a:gd name="connsiteX18" fmla="*/ 4538005 w 4975200"/>
              <a:gd name="connsiteY18" fmla="*/ 1096943 h 2052000"/>
              <a:gd name="connsiteX19" fmla="*/ 4526780 w 4975200"/>
              <a:gd name="connsiteY19" fmla="*/ 1102350 h 2052000"/>
              <a:gd name="connsiteX20" fmla="*/ 4499438 w 4975200"/>
              <a:gd name="connsiteY20" fmla="*/ 1118961 h 2052000"/>
              <a:gd name="connsiteX21" fmla="*/ 4464952 w 4975200"/>
              <a:gd name="connsiteY21" fmla="*/ 1138649 h 2052000"/>
              <a:gd name="connsiteX22" fmla="*/ 4450937 w 4975200"/>
              <a:gd name="connsiteY22" fmla="*/ 1148426 h 2052000"/>
              <a:gd name="connsiteX23" fmla="*/ 4437734 w 4975200"/>
              <a:gd name="connsiteY23" fmla="*/ 1156447 h 2052000"/>
              <a:gd name="connsiteX24" fmla="*/ 4414032 w 4975200"/>
              <a:gd name="connsiteY24" fmla="*/ 1174171 h 2052000"/>
              <a:gd name="connsiteX25" fmla="*/ 4385044 w 4975200"/>
              <a:gd name="connsiteY25" fmla="*/ 1194393 h 2052000"/>
              <a:gd name="connsiteX26" fmla="*/ 4376584 w 4975200"/>
              <a:gd name="connsiteY26" fmla="*/ 1202174 h 2052000"/>
              <a:gd name="connsiteX27" fmla="*/ 4354592 w 4975200"/>
              <a:gd name="connsiteY27" fmla="*/ 1218620 h 2052000"/>
              <a:gd name="connsiteX28" fmla="*/ 4277897 w 4975200"/>
              <a:gd name="connsiteY28" fmla="*/ 1288325 h 2052000"/>
              <a:gd name="connsiteX29" fmla="*/ 4262098 w 4975200"/>
              <a:gd name="connsiteY29" fmla="*/ 1307473 h 2052000"/>
              <a:gd name="connsiteX30" fmla="*/ 4242137 w 4975200"/>
              <a:gd name="connsiteY30" fmla="*/ 1325832 h 2052000"/>
              <a:gd name="connsiteX31" fmla="*/ 4188615 w 4975200"/>
              <a:gd name="connsiteY31" fmla="*/ 1396535 h 2052000"/>
              <a:gd name="connsiteX32" fmla="*/ 4146019 w 4975200"/>
              <a:gd name="connsiteY32" fmla="*/ 1448162 h 2052000"/>
              <a:gd name="connsiteX33" fmla="*/ 4137114 w 4975200"/>
              <a:gd name="connsiteY33" fmla="*/ 1464568 h 2052000"/>
              <a:gd name="connsiteX34" fmla="*/ 4124757 w 4975200"/>
              <a:gd name="connsiteY34" fmla="*/ 1480891 h 2052000"/>
              <a:gd name="connsiteX35" fmla="*/ 4079153 w 4975200"/>
              <a:gd name="connsiteY35" fmla="*/ 1571353 h 2052000"/>
              <a:gd name="connsiteX36" fmla="*/ 4046444 w 4975200"/>
              <a:gd name="connsiteY36" fmla="*/ 1631615 h 2052000"/>
              <a:gd name="connsiteX37" fmla="*/ 4042711 w 4975200"/>
              <a:gd name="connsiteY37" fmla="*/ 1643640 h 2052000"/>
              <a:gd name="connsiteX38" fmla="*/ 4036485 w 4975200"/>
              <a:gd name="connsiteY38" fmla="*/ 1655991 h 2052000"/>
              <a:gd name="connsiteX39" fmla="*/ 4002175 w 4975200"/>
              <a:gd name="connsiteY39" fmla="*/ 1774226 h 2052000"/>
              <a:gd name="connsiteX40" fmla="*/ 3983514 w 4975200"/>
              <a:gd name="connsiteY40" fmla="*/ 1834342 h 2052000"/>
              <a:gd name="connsiteX41" fmla="*/ 3982866 w 4975200"/>
              <a:gd name="connsiteY41" fmla="*/ 1840766 h 2052000"/>
              <a:gd name="connsiteX42" fmla="*/ 3980897 w 4975200"/>
              <a:gd name="connsiteY42" fmla="*/ 1847554 h 2052000"/>
              <a:gd name="connsiteX43" fmla="*/ 3961572 w 4975200"/>
              <a:gd name="connsiteY43" fmla="*/ 2052000 h 2052000"/>
              <a:gd name="connsiteX44" fmla="*/ 0 w 4975200"/>
              <a:gd name="connsiteY44" fmla="*/ 2052000 h 20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4975200" h="2052000">
                <a:moveTo>
                  <a:pt x="0" y="0"/>
                </a:moveTo>
                <a:lnTo>
                  <a:pt x="4975200" y="0"/>
                </a:lnTo>
                <a:lnTo>
                  <a:pt x="4975200" y="975352"/>
                </a:lnTo>
                <a:lnTo>
                  <a:pt x="4931148" y="977576"/>
                </a:lnTo>
                <a:lnTo>
                  <a:pt x="4931128" y="977579"/>
                </a:lnTo>
                <a:lnTo>
                  <a:pt x="4830513" y="992613"/>
                </a:lnTo>
                <a:lnTo>
                  <a:pt x="4827113" y="993454"/>
                </a:lnTo>
                <a:lnTo>
                  <a:pt x="4823914" y="993942"/>
                </a:lnTo>
                <a:lnTo>
                  <a:pt x="4793446" y="1001776"/>
                </a:lnTo>
                <a:lnTo>
                  <a:pt x="4733128" y="1016687"/>
                </a:lnTo>
                <a:lnTo>
                  <a:pt x="4726583" y="1018968"/>
                </a:lnTo>
                <a:lnTo>
                  <a:pt x="4720413" y="1020555"/>
                </a:lnTo>
                <a:lnTo>
                  <a:pt x="4687921" y="1032447"/>
                </a:lnTo>
                <a:lnTo>
                  <a:pt x="4639442" y="1049348"/>
                </a:lnTo>
                <a:lnTo>
                  <a:pt x="4630050" y="1053628"/>
                </a:lnTo>
                <a:lnTo>
                  <a:pt x="4621187" y="1056872"/>
                </a:lnTo>
                <a:lnTo>
                  <a:pt x="4590652" y="1071581"/>
                </a:lnTo>
                <a:lnTo>
                  <a:pt x="4549901" y="1090152"/>
                </a:lnTo>
                <a:lnTo>
                  <a:pt x="4538005" y="1096943"/>
                </a:lnTo>
                <a:lnTo>
                  <a:pt x="4526780" y="1102350"/>
                </a:lnTo>
                <a:lnTo>
                  <a:pt x="4499438" y="1118961"/>
                </a:lnTo>
                <a:lnTo>
                  <a:pt x="4464952" y="1138649"/>
                </a:lnTo>
                <a:lnTo>
                  <a:pt x="4450937" y="1148426"/>
                </a:lnTo>
                <a:lnTo>
                  <a:pt x="4437734" y="1156447"/>
                </a:lnTo>
                <a:lnTo>
                  <a:pt x="4414032" y="1174171"/>
                </a:lnTo>
                <a:lnTo>
                  <a:pt x="4385044" y="1194393"/>
                </a:lnTo>
                <a:lnTo>
                  <a:pt x="4376584" y="1202174"/>
                </a:lnTo>
                <a:lnTo>
                  <a:pt x="4354592" y="1218620"/>
                </a:lnTo>
                <a:cubicBezTo>
                  <a:pt x="4327922" y="1240629"/>
                  <a:pt x="4302327" y="1263894"/>
                  <a:pt x="4277897" y="1288325"/>
                </a:cubicBezTo>
                <a:lnTo>
                  <a:pt x="4262098" y="1307473"/>
                </a:lnTo>
                <a:lnTo>
                  <a:pt x="4242137" y="1325832"/>
                </a:lnTo>
                <a:lnTo>
                  <a:pt x="4188615" y="1396535"/>
                </a:lnTo>
                <a:lnTo>
                  <a:pt x="4146019" y="1448162"/>
                </a:lnTo>
                <a:lnTo>
                  <a:pt x="4137114" y="1464568"/>
                </a:lnTo>
                <a:lnTo>
                  <a:pt x="4124757" y="1480891"/>
                </a:lnTo>
                <a:lnTo>
                  <a:pt x="4079153" y="1571353"/>
                </a:lnTo>
                <a:lnTo>
                  <a:pt x="4046444" y="1631615"/>
                </a:lnTo>
                <a:lnTo>
                  <a:pt x="4042711" y="1643640"/>
                </a:lnTo>
                <a:lnTo>
                  <a:pt x="4036485" y="1655991"/>
                </a:lnTo>
                <a:lnTo>
                  <a:pt x="4002175" y="1774226"/>
                </a:lnTo>
                <a:lnTo>
                  <a:pt x="3983514" y="1834342"/>
                </a:lnTo>
                <a:lnTo>
                  <a:pt x="3982866" y="1840766"/>
                </a:lnTo>
                <a:lnTo>
                  <a:pt x="3980897" y="1847554"/>
                </a:lnTo>
                <a:cubicBezTo>
                  <a:pt x="3968213" y="1913754"/>
                  <a:pt x="3961572" y="1982102"/>
                  <a:pt x="3961572" y="2052000"/>
                </a:cubicBezTo>
                <a:lnTo>
                  <a:pt x="0" y="2052000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72000" tIns="72000" rIns="756000" bIns="7200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6" name="IFXSHAPE"/>
          <p:cNvSpPr>
            <a:spLocks noGrp="1"/>
          </p:cNvSpPr>
          <p:nvPr>
            <p:ph sz="quarter" idx="16"/>
          </p:nvPr>
        </p:nvSpPr>
        <p:spPr bwMode="auto">
          <a:xfrm>
            <a:off x="4632849" y="2979298"/>
            <a:ext cx="3732524" cy="1539000"/>
          </a:xfrm>
          <a:custGeom>
            <a:avLst/>
            <a:gdLst>
              <a:gd name="connsiteX0" fmla="*/ 993530 w 4976051"/>
              <a:gd name="connsiteY0" fmla="*/ 0 h 2052000"/>
              <a:gd name="connsiteX1" fmla="*/ 4976051 w 4976051"/>
              <a:gd name="connsiteY1" fmla="*/ 0 h 2052000"/>
              <a:gd name="connsiteX2" fmla="*/ 4976051 w 4976051"/>
              <a:gd name="connsiteY2" fmla="*/ 2052000 h 2052000"/>
              <a:gd name="connsiteX3" fmla="*/ 0 w 4976051"/>
              <a:gd name="connsiteY3" fmla="*/ 2052000 h 2052000"/>
              <a:gd name="connsiteX4" fmla="*/ 0 w 4976051"/>
              <a:gd name="connsiteY4" fmla="*/ 945056 h 2052000"/>
              <a:gd name="connsiteX5" fmla="*/ 37184 w 4976051"/>
              <a:gd name="connsiteY5" fmla="*/ 943178 h 2052000"/>
              <a:gd name="connsiteX6" fmla="*/ 984819 w 4976051"/>
              <a:gd name="connsiteY6" fmla="*/ 86412 h 20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6051" h="2052000">
                <a:moveTo>
                  <a:pt x="993530" y="0"/>
                </a:moveTo>
                <a:lnTo>
                  <a:pt x="4976051" y="0"/>
                </a:lnTo>
                <a:lnTo>
                  <a:pt x="4976051" y="2052000"/>
                </a:lnTo>
                <a:lnTo>
                  <a:pt x="0" y="2052000"/>
                </a:lnTo>
                <a:lnTo>
                  <a:pt x="0" y="945056"/>
                </a:lnTo>
                <a:lnTo>
                  <a:pt x="37184" y="943178"/>
                </a:lnTo>
                <a:cubicBezTo>
                  <a:pt x="509168" y="895246"/>
                  <a:pt x="891306" y="543397"/>
                  <a:pt x="984819" y="86412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1080000" tIns="72000" rIns="72000" bIns="72000">
            <a:noAutofit/>
          </a:bodyPr>
          <a:lstStyle>
            <a:lvl2pPr marL="269081" indent="-269081">
              <a:buClr>
                <a:srgbClr val="179C7D"/>
              </a:buClr>
              <a:defRPr/>
            </a:lvl2pPr>
            <a:lvl3pPr marL="536972" indent="-269081">
              <a:tabLst/>
              <a:defRPr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7" name="IFXSHAPE"/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230516" y="1925240"/>
            <a:ext cx="1539000" cy="36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 algn="ctr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8" name="IFXSHAPE"/>
          <p:cNvSpPr>
            <a:spLocks noGrp="1"/>
          </p:cNvSpPr>
          <p:nvPr>
            <p:ph type="body" sz="quarter" idx="17" hasCustomPrompt="1"/>
          </p:nvPr>
        </p:nvSpPr>
        <p:spPr>
          <a:xfrm rot="16200000">
            <a:off x="-230517" y="3568798"/>
            <a:ext cx="1539000" cy="36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 algn="ctr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9" name="IFXSHAPE"/>
          <p:cNvSpPr>
            <a:spLocks noGrp="1"/>
          </p:cNvSpPr>
          <p:nvPr>
            <p:ph type="body" sz="quarter" idx="18" hasCustomPrompt="1"/>
          </p:nvPr>
        </p:nvSpPr>
        <p:spPr>
          <a:xfrm rot="5400000">
            <a:off x="7835516" y="3568798"/>
            <a:ext cx="1539000" cy="36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 algn="ctr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9" hasCustomPrompt="1"/>
          </p:nvPr>
        </p:nvSpPr>
        <p:spPr>
          <a:xfrm rot="5400000">
            <a:off x="7835516" y="1925240"/>
            <a:ext cx="1539000" cy="36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 algn="ctr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59" name="IFXSHAPE"/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3877103" y="2172740"/>
            <a:ext cx="1404183" cy="1404000"/>
          </a:xfrm>
          <a:prstGeom prst="ellipse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1" name="IFXSHAPE"/>
          <p:cNvSpPr>
            <a:spLocks noGrp="1"/>
          </p:cNvSpPr>
          <p:nvPr>
            <p:ph type="dt" sz="half" idx="2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456937598"/>
      </p:ext>
    </p:extLst>
  </p:cSld>
  <p:clrMapOvr>
    <a:masterClrMapping/>
  </p:clrMapOvr>
  <p:hf hdr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-Inhalte_Vier-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BACCF29E-6CD2-4517-A839-88D9F4744E0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body" sz="quarter" idx="21"/>
          </p:nvPr>
        </p:nvSpPr>
        <p:spPr>
          <a:xfrm>
            <a:off x="4626013" y="1336405"/>
            <a:ext cx="4158541" cy="1539000"/>
          </a:xfrm>
          <a:solidFill>
            <a:schemeClr val="bg2"/>
          </a:solidFill>
        </p:spPr>
        <p:txBody>
          <a:bodyPr lIns="36000" tIns="36000" rIns="1584000" bIns="36000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  <a:lvl2pPr marL="214313" indent="-214313">
              <a:buClr>
                <a:schemeClr val="bg1"/>
              </a:buClr>
              <a:buFont typeface="Wingdings" panose="05000000000000000000" pitchFamily="2" charset="2"/>
              <a:buChar char="n"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9" name="IFXSHAPE"/>
          <p:cNvSpPr>
            <a:spLocks noGrp="1"/>
          </p:cNvSpPr>
          <p:nvPr>
            <p:ph type="pic" sz="quarter" idx="18" hasCustomPrompt="1"/>
          </p:nvPr>
        </p:nvSpPr>
        <p:spPr>
          <a:xfrm>
            <a:off x="7623403" y="1336405"/>
            <a:ext cx="1161151" cy="1539000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Icon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22"/>
          </p:nvPr>
        </p:nvSpPr>
        <p:spPr>
          <a:xfrm>
            <a:off x="4626013" y="2977169"/>
            <a:ext cx="4158541" cy="1539000"/>
          </a:xfrm>
          <a:solidFill>
            <a:schemeClr val="bg2">
              <a:lumMod val="75000"/>
            </a:schemeClr>
          </a:solidFill>
        </p:spPr>
        <p:txBody>
          <a:bodyPr lIns="36000" tIns="36000" rIns="1584000" bIns="36000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  <a:lvl2pPr marL="214313" indent="-214313">
              <a:buClr>
                <a:schemeClr val="bg1"/>
              </a:buClr>
              <a:buFont typeface="Wingdings" panose="05000000000000000000" pitchFamily="2" charset="2"/>
              <a:buChar char="n"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4" name="IFXSHAPE"/>
          <p:cNvSpPr>
            <a:spLocks noGrp="1"/>
          </p:cNvSpPr>
          <p:nvPr>
            <p:ph type="pic" sz="quarter" idx="23" hasCustomPrompt="1"/>
          </p:nvPr>
        </p:nvSpPr>
        <p:spPr>
          <a:xfrm>
            <a:off x="7623403" y="2977169"/>
            <a:ext cx="1161151" cy="1539000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Icon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24"/>
          </p:nvPr>
        </p:nvSpPr>
        <p:spPr>
          <a:xfrm>
            <a:off x="365107" y="1336405"/>
            <a:ext cx="4158541" cy="1539000"/>
          </a:xfrm>
          <a:solidFill>
            <a:schemeClr val="accent4"/>
          </a:solidFill>
        </p:spPr>
        <p:txBody>
          <a:bodyPr lIns="36000" tIns="36000" rIns="1584000" bIns="36000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  <a:lvl2pPr marL="214313" indent="-214313">
              <a:buClr>
                <a:schemeClr val="bg1"/>
              </a:buClr>
              <a:buFont typeface="Wingdings" panose="05000000000000000000" pitchFamily="2" charset="2"/>
              <a:buChar char="n"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6" name="IFXSHAPE"/>
          <p:cNvSpPr>
            <a:spLocks noGrp="1"/>
          </p:cNvSpPr>
          <p:nvPr>
            <p:ph type="pic" sz="quarter" idx="25" hasCustomPrompt="1"/>
          </p:nvPr>
        </p:nvSpPr>
        <p:spPr>
          <a:xfrm>
            <a:off x="3356836" y="1336405"/>
            <a:ext cx="1161151" cy="1539000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Icon</a:t>
            </a:r>
          </a:p>
        </p:txBody>
      </p:sp>
      <p:sp>
        <p:nvSpPr>
          <p:cNvPr id="17" name="IFXSHAPE"/>
          <p:cNvSpPr>
            <a:spLocks noGrp="1"/>
          </p:cNvSpPr>
          <p:nvPr>
            <p:ph type="body" sz="quarter" idx="26"/>
          </p:nvPr>
        </p:nvSpPr>
        <p:spPr>
          <a:xfrm>
            <a:off x="359615" y="2977169"/>
            <a:ext cx="4158541" cy="1539000"/>
          </a:xfrm>
          <a:solidFill>
            <a:srgbClr val="8FA402"/>
          </a:solidFill>
        </p:spPr>
        <p:txBody>
          <a:bodyPr lIns="36000" tIns="36000" rIns="1584000" bIns="36000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  <a:lvl2pPr marL="214313" indent="-214313">
              <a:buClr>
                <a:schemeClr val="bg1"/>
              </a:buClr>
              <a:buFont typeface="Wingdings" panose="05000000000000000000" pitchFamily="2" charset="2"/>
              <a:buChar char="n"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8" name="IFXSHAPE"/>
          <p:cNvSpPr>
            <a:spLocks noGrp="1"/>
          </p:cNvSpPr>
          <p:nvPr>
            <p:ph type="pic" sz="quarter" idx="27" hasCustomPrompt="1"/>
          </p:nvPr>
        </p:nvSpPr>
        <p:spPr>
          <a:xfrm>
            <a:off x="3357005" y="2977169"/>
            <a:ext cx="1161151" cy="1539000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Icon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2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010213901"/>
      </p:ext>
    </p:extLst>
  </p:cSld>
  <p:clrMapOvr>
    <a:masterClrMapping/>
  </p:clrMapOvr>
  <p:hf hdr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er-Inhalte_Quadr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8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06AB35F7-DAC4-4411-80BC-89470B7D2CE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5" name="IFXSHAPE"/>
          <p:cNvSpPr>
            <a:spLocks noGrp="1"/>
          </p:cNvSpPr>
          <p:nvPr>
            <p:ph sz="quarter" idx="10"/>
          </p:nvPr>
        </p:nvSpPr>
        <p:spPr bwMode="auto">
          <a:xfrm>
            <a:off x="365740" y="1332367"/>
            <a:ext cx="4082794" cy="3186000"/>
          </a:xfrm>
          <a:prstGeom prst="homePlate">
            <a:avLst>
              <a:gd name="adj" fmla="val 88278"/>
            </a:avLst>
          </a:prstGeom>
          <a:solidFill>
            <a:srgbClr val="D4E6F4"/>
          </a:solidFill>
          <a:ln>
            <a:noFill/>
          </a:ln>
          <a:effectLst/>
        </p:spPr>
        <p:txBody>
          <a:bodyPr wrap="square" lIns="72000" tIns="900000" rIns="0" bIns="900000" anchor="ctr" anchorCtr="0">
            <a:noAutofit/>
          </a:bodyPr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IFXSHAPE"/>
          <p:cNvSpPr>
            <a:spLocks noGrp="1"/>
          </p:cNvSpPr>
          <p:nvPr>
            <p:ph sz="quarter" idx="15"/>
          </p:nvPr>
        </p:nvSpPr>
        <p:spPr bwMode="auto">
          <a:xfrm>
            <a:off x="1876462" y="1332368"/>
            <a:ext cx="5400000" cy="1485000"/>
          </a:xfrm>
          <a:prstGeom prst="flowChartMerg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72000" tIns="72000" rIns="72000" bIns="72000">
            <a:noAutofit/>
          </a:bodyPr>
          <a:lstStyle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24"/>
          </p:nvPr>
        </p:nvSpPr>
        <p:spPr bwMode="auto">
          <a:xfrm>
            <a:off x="4708816" y="1332367"/>
            <a:ext cx="4082931" cy="3186000"/>
          </a:xfrm>
          <a:custGeom>
            <a:avLst/>
            <a:gdLst>
              <a:gd name="connsiteX0" fmla="*/ 2762625 w 3950625"/>
              <a:gd name="connsiteY0" fmla="*/ 0 h 4248001"/>
              <a:gd name="connsiteX1" fmla="*/ 3950625 w 3950625"/>
              <a:gd name="connsiteY1" fmla="*/ 0 h 4248001"/>
              <a:gd name="connsiteX2" fmla="*/ 3950625 w 3950625"/>
              <a:gd name="connsiteY2" fmla="*/ 4248000 h 4248001"/>
              <a:gd name="connsiteX3" fmla="*/ 2772000 w 3950625"/>
              <a:gd name="connsiteY3" fmla="*/ 4248000 h 4248001"/>
              <a:gd name="connsiteX4" fmla="*/ 2772000 w 3950625"/>
              <a:gd name="connsiteY4" fmla="*/ 4248001 h 4248001"/>
              <a:gd name="connsiteX5" fmla="*/ 2771999 w 3950625"/>
              <a:gd name="connsiteY5" fmla="*/ 4248000 h 4248001"/>
              <a:gd name="connsiteX6" fmla="*/ 2762625 w 3950625"/>
              <a:gd name="connsiteY6" fmla="*/ 4248000 h 4248001"/>
              <a:gd name="connsiteX7" fmla="*/ 2762625 w 3950625"/>
              <a:gd name="connsiteY7" fmla="*/ 4240818 h 4248001"/>
              <a:gd name="connsiteX8" fmla="*/ 0 w 3950625"/>
              <a:gd name="connsiteY8" fmla="*/ 2124001 h 4248001"/>
              <a:gd name="connsiteX9" fmla="*/ 2762625 w 3950625"/>
              <a:gd name="connsiteY9" fmla="*/ 7185 h 424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50625" h="4248001">
                <a:moveTo>
                  <a:pt x="2762625" y="0"/>
                </a:moveTo>
                <a:lnTo>
                  <a:pt x="3950625" y="0"/>
                </a:lnTo>
                <a:lnTo>
                  <a:pt x="3950625" y="4248000"/>
                </a:lnTo>
                <a:lnTo>
                  <a:pt x="2772000" y="4248000"/>
                </a:lnTo>
                <a:lnTo>
                  <a:pt x="2772000" y="4248001"/>
                </a:lnTo>
                <a:lnTo>
                  <a:pt x="2771999" y="4248000"/>
                </a:lnTo>
                <a:lnTo>
                  <a:pt x="2762625" y="4248000"/>
                </a:lnTo>
                <a:lnTo>
                  <a:pt x="2762625" y="4240818"/>
                </a:lnTo>
                <a:lnTo>
                  <a:pt x="0" y="2124001"/>
                </a:lnTo>
                <a:lnTo>
                  <a:pt x="2762625" y="7185"/>
                </a:lnTo>
                <a:close/>
              </a:path>
            </a:pathLst>
          </a:custGeom>
          <a:solidFill>
            <a:srgbClr val="D4E6F4"/>
          </a:solidFill>
          <a:ln>
            <a:noFill/>
          </a:ln>
          <a:effectLst/>
        </p:spPr>
        <p:txBody>
          <a:bodyPr vert="horz" wrap="square" lIns="1368000" tIns="900000" rIns="72000" bIns="900000" numCol="1" anchor="ctr" anchorCtr="0" compatLnSpc="1">
            <a:prstTxWarp prst="textNoShape">
              <a:avLst/>
            </a:prstTxWarp>
            <a:noAutofit/>
          </a:bodyPr>
          <a:lstStyle>
            <a:lvl1pPr algn="r"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7" name="IFXSHAPE"/>
          <p:cNvSpPr>
            <a:spLocks noGrp="1"/>
          </p:cNvSpPr>
          <p:nvPr>
            <p:ph sz="quarter" idx="13"/>
          </p:nvPr>
        </p:nvSpPr>
        <p:spPr bwMode="auto">
          <a:xfrm>
            <a:off x="1876462" y="3033367"/>
            <a:ext cx="5400000" cy="1482674"/>
          </a:xfrm>
          <a:prstGeom prst="triangl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72000" tIns="0" rIns="72000" bIns="72000" anchor="b" anchorCtr="0">
            <a:noAutofit/>
          </a:bodyPr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3766356" y="2115367"/>
            <a:ext cx="1620211" cy="1620000"/>
          </a:xfrm>
          <a:prstGeom prst="ellipse">
            <a:avLst/>
          </a:prstGeom>
          <a:solidFill>
            <a:srgbClr val="4C636F"/>
          </a:solidFill>
          <a:ln w="28575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25" hasCustomPrompt="1"/>
          </p:nvPr>
        </p:nvSpPr>
        <p:spPr>
          <a:xfrm>
            <a:off x="3901373" y="2250367"/>
            <a:ext cx="1350176" cy="1350000"/>
          </a:xfrm>
          <a:prstGeom prst="ellipse">
            <a:avLst/>
          </a:prstGeom>
          <a:solidFill>
            <a:srgbClr val="00346B"/>
          </a:solidFill>
          <a:ln w="28575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cxnSp>
        <p:nvCxnSpPr>
          <p:cNvPr id="13" name="Gerade Verbindung mit Pfeil 12"/>
          <p:cNvCxnSpPr/>
          <p:nvPr userDrawn="1"/>
        </p:nvCxnSpPr>
        <p:spPr bwMode="auto">
          <a:xfrm flipV="1">
            <a:off x="5328870" y="1376500"/>
            <a:ext cx="1998260" cy="1107000"/>
          </a:xfrm>
          <a:prstGeom prst="straightConnector1">
            <a:avLst/>
          </a:prstGeom>
          <a:noFill/>
          <a:ln w="5715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Gerade Verbindung mit Pfeil 23"/>
          <p:cNvCxnSpPr/>
          <p:nvPr userDrawn="1"/>
        </p:nvCxnSpPr>
        <p:spPr bwMode="auto">
          <a:xfrm>
            <a:off x="5328870" y="3366480"/>
            <a:ext cx="1998260" cy="1107000"/>
          </a:xfrm>
          <a:prstGeom prst="straightConnector1">
            <a:avLst/>
          </a:prstGeom>
          <a:noFill/>
          <a:ln w="5715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Gerade Verbindung mit Pfeil 24"/>
          <p:cNvCxnSpPr/>
          <p:nvPr userDrawn="1"/>
        </p:nvCxnSpPr>
        <p:spPr bwMode="auto">
          <a:xfrm flipH="1">
            <a:off x="1830593" y="3366480"/>
            <a:ext cx="1998260" cy="1107000"/>
          </a:xfrm>
          <a:prstGeom prst="straightConnector1">
            <a:avLst/>
          </a:prstGeom>
          <a:noFill/>
          <a:ln w="5715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Gerade Verbindung mit Pfeil 25"/>
          <p:cNvCxnSpPr/>
          <p:nvPr userDrawn="1"/>
        </p:nvCxnSpPr>
        <p:spPr bwMode="auto">
          <a:xfrm flipH="1" flipV="1">
            <a:off x="1830593" y="1376500"/>
            <a:ext cx="1998260" cy="1107000"/>
          </a:xfrm>
          <a:prstGeom prst="straightConnector1">
            <a:avLst/>
          </a:prstGeom>
          <a:noFill/>
          <a:ln w="5715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IFXSHAPE"/>
          <p:cNvSpPr>
            <a:spLocks noGrp="1"/>
          </p:cNvSpPr>
          <p:nvPr>
            <p:ph type="dt" sz="half" idx="27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425131166"/>
      </p:ext>
    </p:extLst>
  </p:cSld>
  <p:clrMapOvr>
    <a:masterClrMapping/>
  </p:clrMapOvr>
  <p:hf hdr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erthema_Drei-Unterthe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228C7F1-0A4A-4164-BAC2-73C60D24572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pic" sz="quarter" idx="10"/>
          </p:nvPr>
        </p:nvSpPr>
        <p:spPr>
          <a:xfrm>
            <a:off x="365225" y="1329929"/>
            <a:ext cx="2700012" cy="135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IFXSHAPE"/>
          <p:cNvSpPr>
            <a:spLocks noGrp="1"/>
          </p:cNvSpPr>
          <p:nvPr>
            <p:ph type="body" sz="quarter" idx="11"/>
          </p:nvPr>
        </p:nvSpPr>
        <p:spPr>
          <a:xfrm>
            <a:off x="3065238" y="1329929"/>
            <a:ext cx="5723987" cy="1350000"/>
          </a:xfrm>
          <a:solidFill>
            <a:srgbClr val="005A94"/>
          </a:solidFill>
        </p:spPr>
        <p:txBody>
          <a:bodyPr lIns="108000" tIns="108000" rIns="108000" bIns="108000" anchor="ctr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pic" sz="quarter" idx="12"/>
          </p:nvPr>
        </p:nvSpPr>
        <p:spPr>
          <a:xfrm>
            <a:off x="365225" y="3272017"/>
            <a:ext cx="955924" cy="685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1223192" y="3074917"/>
            <a:ext cx="1800000" cy="1080000"/>
          </a:xfrm>
          <a:solidFill>
            <a:srgbClr val="00346B">
              <a:alpha val="70000"/>
            </a:srgbClr>
          </a:solidFill>
        </p:spPr>
        <p:txBody>
          <a:bodyPr lIns="72000" tIns="72000" rIns="72000" bIns="72000" anchor="ctr" anchorCtr="0"/>
          <a:lstStyle>
            <a:lvl1pPr marL="0" indent="0">
              <a:buNone/>
              <a:defRPr sz="105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1" name="IFXSHAPE"/>
          <p:cNvSpPr>
            <a:spLocks noGrp="1"/>
          </p:cNvSpPr>
          <p:nvPr>
            <p:ph type="pic" sz="quarter" idx="14"/>
          </p:nvPr>
        </p:nvSpPr>
        <p:spPr>
          <a:xfrm>
            <a:off x="3240288" y="3272017"/>
            <a:ext cx="955924" cy="685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IFXSHAPE"/>
          <p:cNvSpPr>
            <a:spLocks noGrp="1"/>
          </p:cNvSpPr>
          <p:nvPr>
            <p:ph type="body" sz="quarter" idx="15" hasCustomPrompt="1"/>
          </p:nvPr>
        </p:nvSpPr>
        <p:spPr>
          <a:xfrm>
            <a:off x="4102549" y="3074917"/>
            <a:ext cx="1800000" cy="1080000"/>
          </a:xfrm>
          <a:solidFill>
            <a:srgbClr val="00346B">
              <a:alpha val="70000"/>
            </a:srgbClr>
          </a:solidFill>
        </p:spPr>
        <p:txBody>
          <a:bodyPr lIns="72000" tIns="72000" rIns="72000" bIns="72000" anchor="ctr" anchorCtr="0"/>
          <a:lstStyle>
            <a:lvl1pPr marL="0" indent="0">
              <a:buNone/>
              <a:defRPr sz="105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3" name="IFXSHAPE"/>
          <p:cNvSpPr>
            <a:spLocks noGrp="1"/>
          </p:cNvSpPr>
          <p:nvPr>
            <p:ph type="pic" sz="quarter" idx="16"/>
          </p:nvPr>
        </p:nvSpPr>
        <p:spPr>
          <a:xfrm>
            <a:off x="6117704" y="3272017"/>
            <a:ext cx="955924" cy="685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4" name="IFXSHAPE"/>
          <p:cNvSpPr>
            <a:spLocks noGrp="1"/>
          </p:cNvSpPr>
          <p:nvPr>
            <p:ph type="body" sz="quarter" idx="17" hasCustomPrompt="1"/>
          </p:nvPr>
        </p:nvSpPr>
        <p:spPr>
          <a:xfrm>
            <a:off x="6985016" y="3074917"/>
            <a:ext cx="1800000" cy="1080000"/>
          </a:xfrm>
          <a:solidFill>
            <a:srgbClr val="00346B">
              <a:alpha val="70000"/>
            </a:srgbClr>
          </a:solidFill>
        </p:spPr>
        <p:txBody>
          <a:bodyPr lIns="72000" tIns="72000" rIns="72000" bIns="72000" anchor="ctr" anchorCtr="0"/>
          <a:lstStyle>
            <a:lvl1pPr marL="0" indent="0">
              <a:buNone/>
              <a:defRPr sz="105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5" name="IFXSHAPE"/>
          <p:cNvSpPr>
            <a:spLocks noGrp="1"/>
          </p:cNvSpPr>
          <p:nvPr>
            <p:ph type="dt" sz="half" idx="1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216333755"/>
      </p:ext>
    </p:extLst>
  </p:cSld>
  <p:clrMapOvr>
    <a:masterClrMapping/>
  </p:clrMapOvr>
  <p:hf hdr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-Inhalte_Zahnrä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21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0F0A7E0-B135-4436-9F8F-77B8769B180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676" y="258320"/>
            <a:ext cx="841934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grpSp>
        <p:nvGrpSpPr>
          <p:cNvPr id="3" name="Gruppieren 2"/>
          <p:cNvGrpSpPr/>
          <p:nvPr userDrawn="1"/>
        </p:nvGrpSpPr>
        <p:grpSpPr>
          <a:xfrm>
            <a:off x="3237933" y="1334957"/>
            <a:ext cx="3085114" cy="3206862"/>
            <a:chOff x="3315430" y="1774111"/>
            <a:chExt cx="3352311" cy="3739726"/>
          </a:xfrm>
        </p:grpSpPr>
        <p:grpSp>
          <p:nvGrpSpPr>
            <p:cNvPr id="4" name="Gruppieren 3"/>
            <p:cNvGrpSpPr/>
            <p:nvPr userDrawn="1"/>
          </p:nvGrpSpPr>
          <p:grpSpPr>
            <a:xfrm>
              <a:off x="3555459" y="1774111"/>
              <a:ext cx="3112282" cy="3739726"/>
              <a:chOff x="3555459" y="1774111"/>
              <a:chExt cx="3112282" cy="3739726"/>
            </a:xfrm>
          </p:grpSpPr>
          <p:grpSp>
            <p:nvGrpSpPr>
              <p:cNvPr id="6" name="Gruppieren 5"/>
              <p:cNvGrpSpPr/>
              <p:nvPr userDrawn="1"/>
            </p:nvGrpSpPr>
            <p:grpSpPr>
              <a:xfrm>
                <a:off x="3821154" y="1774111"/>
                <a:ext cx="2846587" cy="3739726"/>
                <a:chOff x="3824284" y="1561213"/>
                <a:chExt cx="2846587" cy="3739726"/>
              </a:xfrm>
            </p:grpSpPr>
            <p:pic>
              <p:nvPicPr>
                <p:cNvPr id="8" name="Grafik 7"/>
                <p:cNvPicPr>
                  <a:picLocks/>
                </p:cNvPicPr>
                <p:nvPr userDrawn="1"/>
              </p:nvPicPr>
              <p:blipFill>
                <a:blip r:embed="rId2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24284" y="4356347"/>
                  <a:ext cx="997636" cy="944592"/>
                </a:xfrm>
                <a:prstGeom prst="rect">
                  <a:avLst/>
                </a:prstGeom>
              </p:spPr>
            </p:pic>
            <p:pic>
              <p:nvPicPr>
                <p:cNvPr id="9" name="Grafik 8"/>
                <p:cNvPicPr preferRelativeResize="0">
                  <a:picLocks/>
                </p:cNvPicPr>
                <p:nvPr userDrawn="1"/>
              </p:nvPicPr>
              <p:blipFill>
                <a:blip r:embed="rId3" cstate="print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20927586">
                  <a:off x="5438497" y="1561213"/>
                  <a:ext cx="1232374" cy="1322429"/>
                </a:xfrm>
                <a:prstGeom prst="rect">
                  <a:avLst/>
                </a:prstGeom>
              </p:spPr>
            </p:pic>
          </p:grpSp>
          <p:pic>
            <p:nvPicPr>
              <p:cNvPr id="7" name="Grafik 6"/>
              <p:cNvPicPr>
                <a:picLocks/>
              </p:cNvPicPr>
              <p:nvPr userDrawn="1"/>
            </p:nvPicPr>
            <p:blipFill>
              <a:blip r:embed="rId4" cstate="print"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5459" y="2419519"/>
                <a:ext cx="2288694" cy="2455940"/>
              </a:xfrm>
              <a:prstGeom prst="rect">
                <a:avLst/>
              </a:prstGeom>
            </p:spPr>
          </p:pic>
        </p:grpSp>
        <p:pic>
          <p:nvPicPr>
            <p:cNvPr id="5" name="Grafik 4"/>
            <p:cNvPicPr preferRelativeResize="0">
              <a:picLocks/>
            </p:cNvPicPr>
            <p:nvPr userDrawn="1"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15430" y="3092621"/>
              <a:ext cx="352107" cy="377837"/>
            </a:xfrm>
            <a:prstGeom prst="rect">
              <a:avLst/>
            </a:prstGeom>
          </p:spPr>
        </p:pic>
      </p:grpSp>
      <p:sp>
        <p:nvSpPr>
          <p:cNvPr id="10" name="IFXSHAPE"/>
          <p:cNvSpPr>
            <a:spLocks noGrp="1"/>
          </p:cNvSpPr>
          <p:nvPr>
            <p:ph type="body" sz="quarter" idx="10"/>
          </p:nvPr>
        </p:nvSpPr>
        <p:spPr>
          <a:xfrm>
            <a:off x="365107" y="1329930"/>
            <a:ext cx="2589637" cy="1420415"/>
          </a:xfrm>
        </p:spPr>
        <p:txBody>
          <a:bodyPr/>
          <a:lstStyle>
            <a:lvl3pPr marL="540000" indent="0">
              <a:buNone/>
              <a:defRPr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1"/>
          </p:nvPr>
        </p:nvSpPr>
        <p:spPr>
          <a:xfrm>
            <a:off x="365107" y="3095627"/>
            <a:ext cx="2589637" cy="1420415"/>
          </a:xfrm>
        </p:spPr>
        <p:txBody>
          <a:bodyPr/>
          <a:lstStyle>
            <a:lvl3pPr marL="540000" indent="0">
              <a:buNone/>
              <a:defRPr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2" name="IFXSHAPE"/>
          <p:cNvSpPr>
            <a:spLocks noGrp="1"/>
          </p:cNvSpPr>
          <p:nvPr>
            <p:ph type="body" sz="quarter" idx="12"/>
          </p:nvPr>
        </p:nvSpPr>
        <p:spPr>
          <a:xfrm>
            <a:off x="6196568" y="1329613"/>
            <a:ext cx="2588448" cy="1420415"/>
          </a:xfrm>
        </p:spPr>
        <p:txBody>
          <a:bodyPr/>
          <a:lstStyle>
            <a:lvl3pPr marL="540000" indent="0">
              <a:buNone/>
              <a:defRPr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13"/>
          </p:nvPr>
        </p:nvSpPr>
        <p:spPr>
          <a:xfrm>
            <a:off x="6196568" y="3084945"/>
            <a:ext cx="2588448" cy="1420415"/>
          </a:xfrm>
        </p:spPr>
        <p:txBody>
          <a:bodyPr/>
          <a:lstStyle>
            <a:lvl3pPr marL="540000" indent="0">
              <a:buNone/>
              <a:defRPr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pic>
        <p:nvPicPr>
          <p:cNvPr id="14" name="Grafik 13"/>
          <p:cNvPicPr preferRelativeResize="0">
            <a:picLocks/>
          </p:cNvPicPr>
          <p:nvPr userDrawn="1"/>
        </p:nvPicPr>
        <p:blipFill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707235">
            <a:off x="2808479" y="1215760"/>
            <a:ext cx="1350000" cy="1350176"/>
          </a:xfrm>
          <a:prstGeom prst="rect">
            <a:avLst/>
          </a:prstGeom>
        </p:spPr>
      </p:pic>
      <p:pic>
        <p:nvPicPr>
          <p:cNvPr id="15" name="Grafik 14"/>
          <p:cNvPicPr preferRelativeResize="0">
            <a:picLocks/>
          </p:cNvPicPr>
          <p:nvPr userDrawn="1"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153" y="3445612"/>
            <a:ext cx="1080141" cy="1080000"/>
          </a:xfrm>
          <a:prstGeom prst="rect">
            <a:avLst/>
          </a:prstGeom>
        </p:spPr>
      </p:pic>
      <p:pic>
        <p:nvPicPr>
          <p:cNvPr id="16" name="Grafik 15"/>
          <p:cNvPicPr preferRelativeResize="0">
            <a:picLocks/>
          </p:cNvPicPr>
          <p:nvPr userDrawn="1"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779" y="3498979"/>
            <a:ext cx="1026134" cy="1026000"/>
          </a:xfrm>
          <a:prstGeom prst="rect">
            <a:avLst/>
          </a:prstGeom>
        </p:spPr>
      </p:pic>
      <p:pic>
        <p:nvPicPr>
          <p:cNvPr id="17" name="Grafik 16"/>
          <p:cNvPicPr preferRelativeResize="0">
            <a:picLocks/>
          </p:cNvPicPr>
          <p:nvPr userDrawn="1"/>
        </p:nvPicPr>
        <p:blipFill>
          <a:blip r:embed="rId9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226" y="2466169"/>
            <a:ext cx="486063" cy="486000"/>
          </a:xfrm>
          <a:prstGeom prst="rect">
            <a:avLst/>
          </a:prstGeom>
        </p:spPr>
      </p:pic>
      <p:sp>
        <p:nvSpPr>
          <p:cNvPr id="22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604468017"/>
      </p:ext>
    </p:extLst>
  </p:cSld>
  <p:clrMapOvr>
    <a:masterClrMapping/>
  </p:clrMapOvr>
  <p:hf hdr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genueberstellung_Pro_Con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A728EFA0-166A-4629-A0F6-DB535913D18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8" y="256350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8" name="IFXSHAPE"/>
          <p:cNvSpPr>
            <a:spLocks noGrp="1"/>
          </p:cNvSpPr>
          <p:nvPr>
            <p:ph sz="quarter" idx="10"/>
          </p:nvPr>
        </p:nvSpPr>
        <p:spPr bwMode="auto">
          <a:xfrm>
            <a:off x="365739" y="1570128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44000" h="3924000">
                <a:moveTo>
                  <a:pt x="977185" y="0"/>
                </a:moveTo>
                <a:lnTo>
                  <a:pt x="1154719" y="0"/>
                </a:lnTo>
                <a:lnTo>
                  <a:pt x="1145491" y="22581"/>
                </a:lnTo>
                <a:lnTo>
                  <a:pt x="1127341" y="40126"/>
                </a:lnTo>
                <a:cubicBezTo>
                  <a:pt x="1111898" y="49067"/>
                  <a:pt x="1093203" y="53537"/>
                  <a:pt x="1071258" y="53537"/>
                </a:cubicBezTo>
                <a:cubicBezTo>
                  <a:pt x="1028586" y="52725"/>
                  <a:pt x="997902" y="36469"/>
                  <a:pt x="979208" y="4769"/>
                </a:cubicBezTo>
                <a:close/>
                <a:moveTo>
                  <a:pt x="0" y="0"/>
                </a:moveTo>
                <a:lnTo>
                  <a:pt x="137319" y="0"/>
                </a:lnTo>
                <a:lnTo>
                  <a:pt x="137319" y="145934"/>
                </a:lnTo>
                <a:lnTo>
                  <a:pt x="222663" y="145934"/>
                </a:lnTo>
                <a:lnTo>
                  <a:pt x="222663" y="113278"/>
                </a:lnTo>
                <a:lnTo>
                  <a:pt x="247155" y="113278"/>
                </a:lnTo>
                <a:lnTo>
                  <a:pt x="247155" y="0"/>
                </a:lnTo>
                <a:lnTo>
                  <a:pt x="480219" y="0"/>
                </a:lnTo>
                <a:lnTo>
                  <a:pt x="480219" y="145934"/>
                </a:lnTo>
                <a:lnTo>
                  <a:pt x="565562" y="145934"/>
                </a:lnTo>
                <a:lnTo>
                  <a:pt x="565562" y="113278"/>
                </a:lnTo>
                <a:lnTo>
                  <a:pt x="590054" y="113278"/>
                </a:lnTo>
                <a:lnTo>
                  <a:pt x="590054" y="0"/>
                </a:lnTo>
                <a:lnTo>
                  <a:pt x="644441" y="0"/>
                </a:lnTo>
                <a:lnTo>
                  <a:pt x="652126" y="13041"/>
                </a:lnTo>
                <a:lnTo>
                  <a:pt x="703332" y="145934"/>
                </a:lnTo>
                <a:lnTo>
                  <a:pt x="798430" y="145934"/>
                </a:lnTo>
                <a:lnTo>
                  <a:pt x="785032" y="113278"/>
                </a:lnTo>
                <a:lnTo>
                  <a:pt x="822922" y="113278"/>
                </a:lnTo>
                <a:lnTo>
                  <a:pt x="776449" y="0"/>
                </a:lnTo>
                <a:lnTo>
                  <a:pt x="848482" y="0"/>
                </a:lnTo>
                <a:lnTo>
                  <a:pt x="851694" y="21423"/>
                </a:lnTo>
                <a:cubicBezTo>
                  <a:pt x="860634" y="47941"/>
                  <a:pt x="874046" y="71157"/>
                  <a:pt x="891927" y="91070"/>
                </a:cubicBezTo>
                <a:cubicBezTo>
                  <a:pt x="926878" y="131710"/>
                  <a:pt x="978490" y="152437"/>
                  <a:pt x="1046766" y="153249"/>
                </a:cubicBezTo>
                <a:cubicBezTo>
                  <a:pt x="1114634" y="152437"/>
                  <a:pt x="1166450" y="131507"/>
                  <a:pt x="1202214" y="90461"/>
                </a:cubicBezTo>
                <a:lnTo>
                  <a:pt x="1214357" y="68987"/>
                </a:lnTo>
                <a:lnTo>
                  <a:pt x="1226706" y="57805"/>
                </a:lnTo>
                <a:lnTo>
                  <a:pt x="1259394" y="0"/>
                </a:lnTo>
                <a:lnTo>
                  <a:pt x="5544000" y="0"/>
                </a:lnTo>
                <a:lnTo>
                  <a:pt x="5544000" y="3924000"/>
                </a:lnTo>
                <a:lnTo>
                  <a:pt x="0" y="3924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12700">
            <a:solidFill>
              <a:schemeClr val="tx2"/>
            </a:solidFill>
          </a:ln>
          <a:effectLst/>
        </p:spPr>
        <p:txBody>
          <a:bodyPr wrap="square" lIns="144000" tIns="252000" rIns="72000" bIns="72000">
            <a:noAutofit/>
          </a:bodyPr>
          <a:lstStyle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4" name="IFXSHAPE"/>
          <p:cNvSpPr>
            <a:spLocks noGrp="1"/>
          </p:cNvSpPr>
          <p:nvPr>
            <p:ph sz="quarter" idx="11"/>
          </p:nvPr>
        </p:nvSpPr>
        <p:spPr bwMode="auto">
          <a:xfrm>
            <a:off x="4627542" y="1329929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44000" h="3960018">
                <a:moveTo>
                  <a:pt x="0" y="0"/>
                </a:moveTo>
                <a:lnTo>
                  <a:pt x="5544000" y="0"/>
                </a:lnTo>
                <a:lnTo>
                  <a:pt x="5544000" y="3960018"/>
                </a:lnTo>
                <a:lnTo>
                  <a:pt x="5405580" y="3960018"/>
                </a:lnTo>
                <a:lnTo>
                  <a:pt x="5404106" y="3957580"/>
                </a:lnTo>
                <a:cubicBezTo>
                  <a:pt x="5381550" y="3935533"/>
                  <a:pt x="5347413" y="3924814"/>
                  <a:pt x="5301693" y="3925424"/>
                </a:cubicBezTo>
                <a:cubicBezTo>
                  <a:pt x="5263897" y="3925830"/>
                  <a:pt x="5227525" y="3933755"/>
                  <a:pt x="5192574" y="3949198"/>
                </a:cubicBezTo>
                <a:lnTo>
                  <a:pt x="5192579" y="3949336"/>
                </a:lnTo>
                <a:lnTo>
                  <a:pt x="5168082" y="3957362"/>
                </a:lnTo>
                <a:lnTo>
                  <a:pt x="5168174" y="3960018"/>
                </a:lnTo>
                <a:lnTo>
                  <a:pt x="5126966" y="3960018"/>
                </a:lnTo>
                <a:lnTo>
                  <a:pt x="5126966" y="3927862"/>
                </a:lnTo>
                <a:cubicBezTo>
                  <a:pt x="5118431" y="3926237"/>
                  <a:pt x="5110101" y="3925424"/>
                  <a:pt x="5101973" y="3925424"/>
                </a:cubicBezTo>
                <a:cubicBezTo>
                  <a:pt x="5089781" y="3925830"/>
                  <a:pt x="5078757" y="3928370"/>
                  <a:pt x="5068902" y="3933044"/>
                </a:cubicBezTo>
                <a:lnTo>
                  <a:pt x="5064345" y="3936615"/>
                </a:lnTo>
                <a:lnTo>
                  <a:pt x="5044410" y="3941208"/>
                </a:lnTo>
                <a:lnTo>
                  <a:pt x="5020405" y="3960018"/>
                </a:lnTo>
                <a:lnTo>
                  <a:pt x="5014799" y="3960018"/>
                </a:lnTo>
                <a:lnTo>
                  <a:pt x="5014799" y="3932739"/>
                </a:lnTo>
                <a:lnTo>
                  <a:pt x="4942257" y="3932739"/>
                </a:lnTo>
                <a:lnTo>
                  <a:pt x="4942257" y="3940903"/>
                </a:lnTo>
                <a:lnTo>
                  <a:pt x="4917765" y="3940903"/>
                </a:lnTo>
                <a:lnTo>
                  <a:pt x="4917765" y="3960018"/>
                </a:lnTo>
                <a:lnTo>
                  <a:pt x="4883355" y="3960018"/>
                </a:lnTo>
                <a:lnTo>
                  <a:pt x="4883355" y="3932739"/>
                </a:lnTo>
                <a:lnTo>
                  <a:pt x="4810812" y="3932739"/>
                </a:lnTo>
                <a:lnTo>
                  <a:pt x="4810812" y="3843738"/>
                </a:lnTo>
                <a:lnTo>
                  <a:pt x="4729126" y="3869950"/>
                </a:lnTo>
                <a:lnTo>
                  <a:pt x="4729126" y="3870255"/>
                </a:lnTo>
                <a:lnTo>
                  <a:pt x="4704634" y="3878114"/>
                </a:lnTo>
                <a:lnTo>
                  <a:pt x="4704634" y="3932739"/>
                </a:lnTo>
                <a:lnTo>
                  <a:pt x="4668775" y="3932739"/>
                </a:lnTo>
                <a:lnTo>
                  <a:pt x="4668775" y="3940903"/>
                </a:lnTo>
                <a:lnTo>
                  <a:pt x="4644283" y="3940903"/>
                </a:lnTo>
                <a:lnTo>
                  <a:pt x="4644283" y="3960018"/>
                </a:lnTo>
                <a:lnTo>
                  <a:pt x="4593976" y="3960018"/>
                </a:lnTo>
                <a:lnTo>
                  <a:pt x="4560647" y="3934416"/>
                </a:lnTo>
                <a:cubicBezTo>
                  <a:pt x="4547033" y="3928624"/>
                  <a:pt x="4530980" y="3925627"/>
                  <a:pt x="4512489" y="3925424"/>
                </a:cubicBezTo>
                <a:cubicBezTo>
                  <a:pt x="4491153" y="3925221"/>
                  <a:pt x="4471900" y="3929285"/>
                  <a:pt x="4454730" y="3937616"/>
                </a:cubicBezTo>
                <a:lnTo>
                  <a:pt x="4449931" y="3941623"/>
                </a:lnTo>
                <a:lnTo>
                  <a:pt x="4430238" y="3945780"/>
                </a:lnTo>
                <a:lnTo>
                  <a:pt x="4413186" y="3960018"/>
                </a:lnTo>
                <a:lnTo>
                  <a:pt x="4408248" y="3960018"/>
                </a:lnTo>
                <a:lnTo>
                  <a:pt x="4408248" y="3932739"/>
                </a:lnTo>
                <a:lnTo>
                  <a:pt x="4330829" y="3932739"/>
                </a:lnTo>
                <a:lnTo>
                  <a:pt x="4330829" y="3940903"/>
                </a:lnTo>
                <a:lnTo>
                  <a:pt x="4306337" y="3940903"/>
                </a:lnTo>
                <a:lnTo>
                  <a:pt x="4306337" y="3960018"/>
                </a:lnTo>
                <a:lnTo>
                  <a:pt x="4205971" y="3960018"/>
                </a:lnTo>
                <a:lnTo>
                  <a:pt x="4168599" y="3936702"/>
                </a:lnTo>
                <a:cubicBezTo>
                  <a:pt x="4148990" y="3929386"/>
                  <a:pt x="4127197" y="3925627"/>
                  <a:pt x="4103219" y="3925424"/>
                </a:cubicBezTo>
                <a:cubicBezTo>
                  <a:pt x="4079648" y="3925627"/>
                  <a:pt x="4058160" y="3929386"/>
                  <a:pt x="4038754" y="3936702"/>
                </a:cubicBezTo>
                <a:lnTo>
                  <a:pt x="4030182" y="3942081"/>
                </a:lnTo>
                <a:lnTo>
                  <a:pt x="4014262" y="3944866"/>
                </a:lnTo>
                <a:lnTo>
                  <a:pt x="3990116" y="3960018"/>
                </a:lnTo>
                <a:lnTo>
                  <a:pt x="3681557" y="3960018"/>
                </a:lnTo>
                <a:lnTo>
                  <a:pt x="3702483" y="3924814"/>
                </a:lnTo>
                <a:lnTo>
                  <a:pt x="3740541" y="3896923"/>
                </a:lnTo>
                <a:lnTo>
                  <a:pt x="3781623" y="3889087"/>
                </a:lnTo>
                <a:cubicBezTo>
                  <a:pt x="3797067" y="3889087"/>
                  <a:pt x="3812307" y="3890306"/>
                  <a:pt x="3827343" y="3892745"/>
                </a:cubicBezTo>
                <a:cubicBezTo>
                  <a:pt x="3842380" y="3896402"/>
                  <a:pt x="3857823" y="3902702"/>
                  <a:pt x="3873673" y="3911642"/>
                </a:cubicBezTo>
                <a:lnTo>
                  <a:pt x="3875160" y="3894095"/>
                </a:lnTo>
                <a:lnTo>
                  <a:pt x="3898165" y="3903478"/>
                </a:lnTo>
                <a:lnTo>
                  <a:pt x="3904261" y="3831546"/>
                </a:lnTo>
                <a:cubicBezTo>
                  <a:pt x="3870529" y="3819760"/>
                  <a:pt x="3838424" y="3813867"/>
                  <a:pt x="3807944" y="3813867"/>
                </a:cubicBezTo>
                <a:cubicBezTo>
                  <a:pt x="3769743" y="3814274"/>
                  <a:pt x="3736227" y="3819316"/>
                  <a:pt x="3707398" y="3828993"/>
                </a:cubicBezTo>
                <a:lnTo>
                  <a:pt x="3702450" y="3831927"/>
                </a:lnTo>
                <a:lnTo>
                  <a:pt x="3643178" y="3855150"/>
                </a:lnTo>
                <a:cubicBezTo>
                  <a:pt x="3606964" y="3876619"/>
                  <a:pt x="3581294" y="3908518"/>
                  <a:pt x="3566168" y="3950847"/>
                </a:cubicBezTo>
                <a:lnTo>
                  <a:pt x="3564661" y="3960018"/>
                </a:lnTo>
                <a:lnTo>
                  <a:pt x="0" y="3960018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>
            <a:solidFill>
              <a:schemeClr val="accent3"/>
            </a:solidFill>
          </a:ln>
          <a:effectLst/>
        </p:spPr>
        <p:txBody>
          <a:bodyPr vert="horz" wrap="square" lIns="144000" tIns="72000" rIns="252000" bIns="252000" numCol="1" anchor="b" anchorCtr="0" compatLnSpc="1">
            <a:prstTxWarp prst="textNoShape">
              <a:avLst/>
            </a:prstTxWarp>
            <a:noAutofit/>
          </a:bodyPr>
          <a:lstStyle>
            <a:lvl1pPr>
              <a:buClr>
                <a:schemeClr val="accent3"/>
              </a:buClr>
              <a:defRPr lang="de-DE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1" name="Textfeld 30"/>
          <p:cNvSpPr txBox="1"/>
          <p:nvPr userDrawn="1"/>
        </p:nvSpPr>
        <p:spPr>
          <a:xfrm>
            <a:off x="381770" y="1192247"/>
            <a:ext cx="1458352" cy="646331"/>
          </a:xfrm>
          <a:prstGeom prst="rect">
            <a:avLst/>
          </a:prstGeom>
          <a:noFill/>
          <a:ln>
            <a:noFill/>
          </a:ln>
        </p:spPr>
        <p:txBody>
          <a:bodyPr wrap="square" lIns="81000" rIns="108000" rtlCol="0">
            <a:spAutoFit/>
          </a:bodyPr>
          <a:lstStyle/>
          <a:p>
            <a:pPr marL="0" marR="0" lvl="0" indent="0" algn="l" defTabSz="270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75"/>
              </a:spcAft>
              <a:buClr>
                <a:srgbClr val="179C7D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3600" b="1" i="0" u="none" strike="noStrike" kern="0" cap="none" spc="0" normalizeH="0" baseline="0" noProof="0" dirty="0">
                <a:ln w="34925"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utiger LT Com 45 Light" panose="020B0303030504020204" pitchFamily="34" charset="0"/>
                <a:ea typeface="+mn-ea"/>
                <a:cs typeface="+mn-cs"/>
              </a:rPr>
              <a:t>PRO</a:t>
            </a:r>
          </a:p>
        </p:txBody>
      </p:sp>
      <p:sp>
        <p:nvSpPr>
          <p:cNvPr id="38" name="Textfeld 37"/>
          <p:cNvSpPr txBox="1"/>
          <p:nvPr userDrawn="1"/>
        </p:nvSpPr>
        <p:spPr>
          <a:xfrm>
            <a:off x="5784914" y="4064418"/>
            <a:ext cx="3024394" cy="581261"/>
          </a:xfrm>
          <a:prstGeom prst="rect">
            <a:avLst/>
          </a:prstGeom>
          <a:noFill/>
        </p:spPr>
        <p:txBody>
          <a:bodyPr wrap="square" lIns="54000" tIns="27000" rIns="81000" bIns="0" rtlCol="0">
            <a:spAutoFit/>
          </a:bodyPr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3600" b="1" dirty="0">
                <a:solidFill>
                  <a:schemeClr val="accent3"/>
                </a:solidFill>
                <a:latin typeface="Frutiger LT Com 45 Light" panose="020B0303030504020204" pitchFamily="34" charset="0"/>
              </a:rPr>
              <a:t>Contra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061143573"/>
      </p:ext>
    </p:extLst>
  </p:cSld>
  <p:clrMapOvr>
    <a:masterClrMapping/>
  </p:clrMapOvr>
  <p:hf hdr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genueberstellung_Vorteile_Nacht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FCCD6F8-3BA4-4F1F-9BF6-39587F79198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40" y="251100"/>
            <a:ext cx="8419835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7" name="IFXSHAPE"/>
          <p:cNvSpPr>
            <a:spLocks noGrp="1"/>
          </p:cNvSpPr>
          <p:nvPr>
            <p:ph sz="quarter" idx="10"/>
          </p:nvPr>
        </p:nvSpPr>
        <p:spPr bwMode="auto">
          <a:xfrm>
            <a:off x="359616" y="1581560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31376" h="3924000">
                <a:moveTo>
                  <a:pt x="658084" y="0"/>
                </a:moveTo>
                <a:lnTo>
                  <a:pt x="772709" y="0"/>
                </a:lnTo>
                <a:lnTo>
                  <a:pt x="772707" y="26"/>
                </a:lnTo>
                <a:lnTo>
                  <a:pt x="760661" y="34961"/>
                </a:lnTo>
                <a:lnTo>
                  <a:pt x="723298" y="44158"/>
                </a:lnTo>
                <a:cubicBezTo>
                  <a:pt x="707855" y="44158"/>
                  <a:pt x="695257" y="40704"/>
                  <a:pt x="685503" y="33795"/>
                </a:cubicBezTo>
                <a:cubicBezTo>
                  <a:pt x="675343" y="27699"/>
                  <a:pt x="667215" y="19368"/>
                  <a:pt x="661119" y="8801"/>
                </a:cubicBezTo>
                <a:close/>
                <a:moveTo>
                  <a:pt x="0" y="0"/>
                </a:moveTo>
                <a:lnTo>
                  <a:pt x="210007" y="0"/>
                </a:lnTo>
                <a:lnTo>
                  <a:pt x="253404" y="126213"/>
                </a:lnTo>
                <a:lnTo>
                  <a:pt x="358255" y="126213"/>
                </a:lnTo>
                <a:lnTo>
                  <a:pt x="367000" y="100241"/>
                </a:lnTo>
                <a:lnTo>
                  <a:pt x="385046" y="100241"/>
                </a:lnTo>
                <a:lnTo>
                  <a:pt x="418795" y="0"/>
                </a:lnTo>
                <a:lnTo>
                  <a:pt x="537434" y="0"/>
                </a:lnTo>
                <a:lnTo>
                  <a:pt x="543345" y="34468"/>
                </a:lnTo>
                <a:cubicBezTo>
                  <a:pt x="550559" y="53569"/>
                  <a:pt x="561379" y="70740"/>
                  <a:pt x="575806" y="85980"/>
                </a:cubicBezTo>
                <a:cubicBezTo>
                  <a:pt x="604254" y="116866"/>
                  <a:pt x="644488" y="132716"/>
                  <a:pt x="696507" y="133528"/>
                </a:cubicBezTo>
                <a:cubicBezTo>
                  <a:pt x="749339" y="132716"/>
                  <a:pt x="789979" y="116866"/>
                  <a:pt x="818427" y="85980"/>
                </a:cubicBezTo>
                <a:lnTo>
                  <a:pt x="826839" y="72441"/>
                </a:lnTo>
                <a:lnTo>
                  <a:pt x="845218" y="60008"/>
                </a:lnTo>
                <a:cubicBezTo>
                  <a:pt x="859442" y="44768"/>
                  <a:pt x="870110" y="27597"/>
                  <a:pt x="877222" y="8496"/>
                </a:cubicBezTo>
                <a:lnTo>
                  <a:pt x="878659" y="0"/>
                </a:lnTo>
                <a:lnTo>
                  <a:pt x="925945" y="0"/>
                </a:lnTo>
                <a:lnTo>
                  <a:pt x="925945" y="126213"/>
                </a:lnTo>
                <a:lnTo>
                  <a:pt x="1007632" y="126213"/>
                </a:lnTo>
                <a:lnTo>
                  <a:pt x="1007632" y="100241"/>
                </a:lnTo>
                <a:lnTo>
                  <a:pt x="1034423" y="100241"/>
                </a:lnTo>
                <a:lnTo>
                  <a:pt x="1034423" y="0"/>
                </a:lnTo>
                <a:lnTo>
                  <a:pt x="1189064" y="0"/>
                </a:lnTo>
                <a:lnTo>
                  <a:pt x="1189064" y="31725"/>
                </a:lnTo>
                <a:cubicBezTo>
                  <a:pt x="1189470" y="97968"/>
                  <a:pt x="1222592" y="131903"/>
                  <a:pt x="1288429" y="133528"/>
                </a:cubicBezTo>
                <a:cubicBezTo>
                  <a:pt x="1312406" y="133528"/>
                  <a:pt x="1332523" y="131090"/>
                  <a:pt x="1348779" y="126213"/>
                </a:cubicBezTo>
                <a:lnTo>
                  <a:pt x="1347925" y="103592"/>
                </a:lnTo>
                <a:lnTo>
                  <a:pt x="1375570" y="100241"/>
                </a:lnTo>
                <a:lnTo>
                  <a:pt x="1373132" y="35624"/>
                </a:lnTo>
                <a:cubicBezTo>
                  <a:pt x="1363785" y="41313"/>
                  <a:pt x="1351389" y="44158"/>
                  <a:pt x="1335946" y="44158"/>
                </a:cubicBezTo>
                <a:cubicBezTo>
                  <a:pt x="1320909" y="43752"/>
                  <a:pt x="1310749" y="38265"/>
                  <a:pt x="1305466" y="27699"/>
                </a:cubicBezTo>
                <a:lnTo>
                  <a:pt x="1299258" y="0"/>
                </a:lnTo>
                <a:lnTo>
                  <a:pt x="1384797" y="0"/>
                </a:lnTo>
                <a:lnTo>
                  <a:pt x="1391184" y="41060"/>
                </a:lnTo>
                <a:cubicBezTo>
                  <a:pt x="1412139" y="101486"/>
                  <a:pt x="1463155" y="132309"/>
                  <a:pt x="1544232" y="133528"/>
                </a:cubicBezTo>
                <a:cubicBezTo>
                  <a:pt x="1587311" y="133528"/>
                  <a:pt x="1623277" y="125197"/>
                  <a:pt x="1652131" y="108535"/>
                </a:cubicBezTo>
                <a:lnTo>
                  <a:pt x="1652131" y="92893"/>
                </a:lnTo>
                <a:lnTo>
                  <a:pt x="1678922" y="82563"/>
                </a:lnTo>
                <a:lnTo>
                  <a:pt x="1678922" y="16116"/>
                </a:lnTo>
                <a:cubicBezTo>
                  <a:pt x="1663886" y="25057"/>
                  <a:pt x="1647833" y="32372"/>
                  <a:pt x="1630764" y="38062"/>
                </a:cubicBezTo>
                <a:cubicBezTo>
                  <a:pt x="1613289" y="44564"/>
                  <a:pt x="1594594" y="47816"/>
                  <a:pt x="1574681" y="47816"/>
                </a:cubicBezTo>
                <a:cubicBezTo>
                  <a:pt x="1549484" y="47816"/>
                  <a:pt x="1528758" y="40704"/>
                  <a:pt x="1512502" y="26480"/>
                </a:cubicBezTo>
                <a:cubicBezTo>
                  <a:pt x="1504373" y="19774"/>
                  <a:pt x="1498023" y="11595"/>
                  <a:pt x="1493451" y="1943"/>
                </a:cubicBezTo>
                <a:lnTo>
                  <a:pt x="1492963" y="0"/>
                </a:lnTo>
                <a:lnTo>
                  <a:pt x="1745095" y="0"/>
                </a:lnTo>
                <a:lnTo>
                  <a:pt x="1745095" y="126213"/>
                </a:lnTo>
                <a:lnTo>
                  <a:pt x="1826782" y="126213"/>
                </a:lnTo>
                <a:lnTo>
                  <a:pt x="1826782" y="100241"/>
                </a:lnTo>
                <a:lnTo>
                  <a:pt x="1853573" y="100241"/>
                </a:lnTo>
                <a:lnTo>
                  <a:pt x="1853573" y="0"/>
                </a:lnTo>
                <a:lnTo>
                  <a:pt x="1916545" y="0"/>
                </a:lnTo>
                <a:lnTo>
                  <a:pt x="1916545" y="126213"/>
                </a:lnTo>
                <a:lnTo>
                  <a:pt x="1998232" y="126213"/>
                </a:lnTo>
                <a:lnTo>
                  <a:pt x="1998232" y="100241"/>
                </a:lnTo>
                <a:lnTo>
                  <a:pt x="2025023" y="100241"/>
                </a:lnTo>
                <a:lnTo>
                  <a:pt x="2025023" y="0"/>
                </a:lnTo>
                <a:lnTo>
                  <a:pt x="2070597" y="0"/>
                </a:lnTo>
                <a:lnTo>
                  <a:pt x="2076984" y="41060"/>
                </a:lnTo>
                <a:cubicBezTo>
                  <a:pt x="2097940" y="101486"/>
                  <a:pt x="2148955" y="132309"/>
                  <a:pt x="2230032" y="133528"/>
                </a:cubicBezTo>
                <a:cubicBezTo>
                  <a:pt x="2273111" y="133528"/>
                  <a:pt x="2309077" y="125197"/>
                  <a:pt x="2337931" y="108535"/>
                </a:cubicBezTo>
                <a:lnTo>
                  <a:pt x="2337931" y="92893"/>
                </a:lnTo>
                <a:lnTo>
                  <a:pt x="2364722" y="82563"/>
                </a:lnTo>
                <a:lnTo>
                  <a:pt x="2364722" y="16116"/>
                </a:lnTo>
                <a:cubicBezTo>
                  <a:pt x="2349685" y="25057"/>
                  <a:pt x="2333633" y="32372"/>
                  <a:pt x="2316564" y="38062"/>
                </a:cubicBezTo>
                <a:cubicBezTo>
                  <a:pt x="2299089" y="44564"/>
                  <a:pt x="2280394" y="47816"/>
                  <a:pt x="2260481" y="47816"/>
                </a:cubicBezTo>
                <a:cubicBezTo>
                  <a:pt x="2235284" y="47816"/>
                  <a:pt x="2214558" y="40704"/>
                  <a:pt x="2198302" y="26480"/>
                </a:cubicBezTo>
                <a:cubicBezTo>
                  <a:pt x="2190174" y="19774"/>
                  <a:pt x="2183824" y="11595"/>
                  <a:pt x="2179251" y="1943"/>
                </a:cubicBezTo>
                <a:lnTo>
                  <a:pt x="2178763" y="0"/>
                </a:lnTo>
                <a:lnTo>
                  <a:pt x="5531376" y="0"/>
                </a:lnTo>
                <a:lnTo>
                  <a:pt x="5531376" y="3924000"/>
                </a:lnTo>
                <a:lnTo>
                  <a:pt x="0" y="3924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9525">
            <a:solidFill>
              <a:schemeClr val="tx2"/>
            </a:solidFill>
          </a:ln>
          <a:effectLst/>
        </p:spPr>
        <p:txBody>
          <a:bodyPr wrap="square" lIns="144000" tIns="252000" rIns="72000" bIns="72000">
            <a:noAutofit/>
          </a:bodyPr>
          <a:lstStyle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IFXSHAPE"/>
          <p:cNvSpPr>
            <a:spLocks noGrp="1"/>
          </p:cNvSpPr>
          <p:nvPr>
            <p:ph sz="quarter" idx="11"/>
          </p:nvPr>
        </p:nvSpPr>
        <p:spPr bwMode="auto">
          <a:xfrm>
            <a:off x="4627133" y="1329929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52032" h="3924000">
                <a:moveTo>
                  <a:pt x="4839043" y="3766259"/>
                </a:moveTo>
                <a:lnTo>
                  <a:pt x="4839043" y="3807079"/>
                </a:lnTo>
                <a:lnTo>
                  <a:pt x="4806387" y="3807079"/>
                </a:lnTo>
                <a:lnTo>
                  <a:pt x="4806387" y="3885108"/>
                </a:lnTo>
                <a:lnTo>
                  <a:pt x="4888074" y="3885108"/>
                </a:lnTo>
                <a:lnTo>
                  <a:pt x="4888074" y="3844288"/>
                </a:lnTo>
                <a:lnTo>
                  <a:pt x="4920730" y="3844288"/>
                </a:lnTo>
                <a:lnTo>
                  <a:pt x="4920730" y="3766259"/>
                </a:lnTo>
                <a:close/>
                <a:moveTo>
                  <a:pt x="0" y="0"/>
                </a:moveTo>
                <a:lnTo>
                  <a:pt x="5552032" y="0"/>
                </a:lnTo>
                <a:lnTo>
                  <a:pt x="5552032" y="3924000"/>
                </a:lnTo>
                <a:lnTo>
                  <a:pt x="5397294" y="3924000"/>
                </a:lnTo>
                <a:lnTo>
                  <a:pt x="5378386" y="3907839"/>
                </a:lnTo>
                <a:cubicBezTo>
                  <a:pt x="5358575" y="3898999"/>
                  <a:pt x="5334343" y="3894478"/>
                  <a:pt x="5305692" y="3894275"/>
                </a:cubicBezTo>
                <a:cubicBezTo>
                  <a:pt x="5281512" y="3894681"/>
                  <a:pt x="5260328" y="3898898"/>
                  <a:pt x="5242142" y="3906924"/>
                </a:cubicBezTo>
                <a:lnTo>
                  <a:pt x="5220229" y="3924000"/>
                </a:lnTo>
                <a:lnTo>
                  <a:pt x="5092180" y="3924000"/>
                </a:lnTo>
                <a:lnTo>
                  <a:pt x="5092180" y="3758334"/>
                </a:lnTo>
                <a:lnTo>
                  <a:pt x="5010493" y="3758334"/>
                </a:lnTo>
                <a:lnTo>
                  <a:pt x="5010493" y="3799154"/>
                </a:lnTo>
                <a:lnTo>
                  <a:pt x="4977837" y="3799154"/>
                </a:lnTo>
                <a:lnTo>
                  <a:pt x="4977837" y="3924000"/>
                </a:lnTo>
                <a:lnTo>
                  <a:pt x="4920730" y="3924000"/>
                </a:lnTo>
                <a:lnTo>
                  <a:pt x="4920730" y="3901590"/>
                </a:lnTo>
                <a:lnTo>
                  <a:pt x="4839043" y="3901590"/>
                </a:lnTo>
                <a:lnTo>
                  <a:pt x="4839043" y="3924000"/>
                </a:lnTo>
                <a:lnTo>
                  <a:pt x="4711494" y="3924000"/>
                </a:lnTo>
                <a:lnTo>
                  <a:pt x="4692586" y="3907839"/>
                </a:lnTo>
                <a:cubicBezTo>
                  <a:pt x="4672775" y="3898999"/>
                  <a:pt x="4648543" y="3894478"/>
                  <a:pt x="4619892" y="3894275"/>
                </a:cubicBezTo>
                <a:cubicBezTo>
                  <a:pt x="4595712" y="3894681"/>
                  <a:pt x="4574528" y="3898898"/>
                  <a:pt x="4556342" y="3906924"/>
                </a:cubicBezTo>
                <a:lnTo>
                  <a:pt x="4534429" y="3924000"/>
                </a:lnTo>
                <a:lnTo>
                  <a:pt x="4437241" y="3924000"/>
                </a:lnTo>
                <a:lnTo>
                  <a:pt x="4437241" y="3901590"/>
                </a:lnTo>
                <a:lnTo>
                  <a:pt x="4364698" y="3901590"/>
                </a:lnTo>
                <a:lnTo>
                  <a:pt x="4364698" y="3812589"/>
                </a:lnTo>
                <a:lnTo>
                  <a:pt x="4283012" y="3838801"/>
                </a:lnTo>
                <a:lnTo>
                  <a:pt x="4283012" y="3869142"/>
                </a:lnTo>
                <a:lnTo>
                  <a:pt x="4250356" y="3879621"/>
                </a:lnTo>
                <a:lnTo>
                  <a:pt x="4250356" y="3901590"/>
                </a:lnTo>
                <a:lnTo>
                  <a:pt x="4222661" y="3901590"/>
                </a:lnTo>
                <a:lnTo>
                  <a:pt x="4222661" y="3924000"/>
                </a:lnTo>
                <a:lnTo>
                  <a:pt x="4141524" y="3924000"/>
                </a:lnTo>
                <a:lnTo>
                  <a:pt x="4114533" y="3903267"/>
                </a:lnTo>
                <a:cubicBezTo>
                  <a:pt x="4100919" y="3897475"/>
                  <a:pt x="4084866" y="3894478"/>
                  <a:pt x="4066375" y="3894275"/>
                </a:cubicBezTo>
                <a:cubicBezTo>
                  <a:pt x="4044430" y="3894681"/>
                  <a:pt x="4025227" y="3899050"/>
                  <a:pt x="4008768" y="3907381"/>
                </a:cubicBezTo>
                <a:lnTo>
                  <a:pt x="3990226" y="3924000"/>
                </a:lnTo>
                <a:lnTo>
                  <a:pt x="3966401" y="3924000"/>
                </a:lnTo>
                <a:lnTo>
                  <a:pt x="3966401" y="3758334"/>
                </a:lnTo>
                <a:lnTo>
                  <a:pt x="3884714" y="3758334"/>
                </a:lnTo>
                <a:lnTo>
                  <a:pt x="3884714" y="3799154"/>
                </a:lnTo>
                <a:lnTo>
                  <a:pt x="3852058" y="3799154"/>
                </a:lnTo>
                <a:lnTo>
                  <a:pt x="3852058" y="3924000"/>
                </a:lnTo>
                <a:lnTo>
                  <a:pt x="3826744" y="3924000"/>
                </a:lnTo>
                <a:lnTo>
                  <a:pt x="3828936" y="3904638"/>
                </a:lnTo>
                <a:cubicBezTo>
                  <a:pt x="3807803" y="3897729"/>
                  <a:pt x="3781387" y="3894275"/>
                  <a:pt x="3749688" y="3894275"/>
                </a:cubicBezTo>
                <a:cubicBezTo>
                  <a:pt x="3725304" y="3894478"/>
                  <a:pt x="3703765" y="3898491"/>
                  <a:pt x="3685070" y="3906315"/>
                </a:cubicBezTo>
                <a:lnTo>
                  <a:pt x="3660975" y="3924000"/>
                </a:lnTo>
                <a:lnTo>
                  <a:pt x="3496460" y="3924000"/>
                </a:lnTo>
                <a:lnTo>
                  <a:pt x="3458147" y="3901857"/>
                </a:lnTo>
                <a:cubicBezTo>
                  <a:pt x="3441078" y="3896498"/>
                  <a:pt x="3421114" y="3893970"/>
                  <a:pt x="3398254" y="3894275"/>
                </a:cubicBezTo>
                <a:cubicBezTo>
                  <a:pt x="3360458" y="3894681"/>
                  <a:pt x="3324086" y="3902606"/>
                  <a:pt x="3289135" y="3918049"/>
                </a:cubicBezTo>
                <a:lnTo>
                  <a:pt x="3289342" y="3924000"/>
                </a:lnTo>
                <a:lnTo>
                  <a:pt x="3189923" y="3924000"/>
                </a:lnTo>
                <a:lnTo>
                  <a:pt x="3189923" y="3790033"/>
                </a:lnTo>
                <a:lnTo>
                  <a:pt x="3108237" y="3790033"/>
                </a:lnTo>
                <a:lnTo>
                  <a:pt x="3108237" y="3830853"/>
                </a:lnTo>
                <a:lnTo>
                  <a:pt x="3075581" y="3830853"/>
                </a:lnTo>
                <a:lnTo>
                  <a:pt x="3075581" y="3924000"/>
                </a:lnTo>
                <a:lnTo>
                  <a:pt x="3013130" y="3924000"/>
                </a:lnTo>
                <a:lnTo>
                  <a:pt x="2944864" y="3790033"/>
                </a:lnTo>
                <a:lnTo>
                  <a:pt x="2840013" y="3790033"/>
                </a:lnTo>
                <a:lnTo>
                  <a:pt x="2840013" y="3830853"/>
                </a:lnTo>
                <a:lnTo>
                  <a:pt x="2807357" y="3830853"/>
                </a:lnTo>
                <a:lnTo>
                  <a:pt x="2807357" y="3924000"/>
                </a:lnTo>
                <a:lnTo>
                  <a:pt x="0" y="3924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>
            <a:solidFill>
              <a:schemeClr val="accent3"/>
            </a:solidFill>
          </a:ln>
          <a:effectLst/>
        </p:spPr>
        <p:txBody>
          <a:bodyPr vert="horz" wrap="square" lIns="144000" tIns="72000" rIns="252000" bIns="252000" numCol="1" anchor="b" anchorCtr="0" compatLnSpc="1">
            <a:prstTxWarp prst="textNoShape">
              <a:avLst/>
            </a:prstTxWarp>
            <a:noAutofit/>
          </a:bodyPr>
          <a:lstStyle>
            <a:lvl1pPr>
              <a:buClr>
                <a:schemeClr val="accent3"/>
              </a:buClr>
              <a:defRPr lang="de-DE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feld 6"/>
          <p:cNvSpPr txBox="1"/>
          <p:nvPr userDrawn="1"/>
        </p:nvSpPr>
        <p:spPr>
          <a:xfrm>
            <a:off x="382386" y="1201531"/>
            <a:ext cx="1964617" cy="646331"/>
          </a:xfrm>
          <a:prstGeom prst="rect">
            <a:avLst/>
          </a:prstGeom>
          <a:noFill/>
          <a:ln>
            <a:noFill/>
          </a:ln>
        </p:spPr>
        <p:txBody>
          <a:bodyPr wrap="square" lIns="81000" rIns="108000" rtlCol="0">
            <a:spAutoFit/>
          </a:bodyPr>
          <a:lstStyle/>
          <a:p>
            <a:pPr marL="0" marR="0" lvl="0" indent="0" algn="l" defTabSz="270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75"/>
              </a:spcAft>
              <a:buClr>
                <a:srgbClr val="179C7D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3600" b="1" i="0" u="none" strike="noStrike" kern="0" cap="none" spc="0" normalizeH="0" baseline="0" noProof="0" dirty="0">
                <a:ln w="34925"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utiger LT Com 45 Light" panose="020B0303030504020204" pitchFamily="34" charset="0"/>
                <a:ea typeface="+mn-ea"/>
                <a:cs typeface="+mn-cs"/>
              </a:rPr>
              <a:t>Vorteile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5767305" y="4059426"/>
            <a:ext cx="3024394" cy="581261"/>
          </a:xfrm>
          <a:prstGeom prst="rect">
            <a:avLst/>
          </a:prstGeom>
          <a:noFill/>
        </p:spPr>
        <p:txBody>
          <a:bodyPr wrap="square" lIns="54000" tIns="27000" rIns="81000" bIns="0" rtlCol="0">
            <a:spAutoFit/>
          </a:bodyPr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3600" b="1" dirty="0">
                <a:solidFill>
                  <a:schemeClr val="accent3"/>
                </a:solidFill>
                <a:latin typeface="Frutiger LT Com 45 Light" panose="020B0303030504020204" pitchFamily="34" charset="0"/>
              </a:rPr>
              <a:t>Nachteile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42257229"/>
      </p:ext>
    </p:extLst>
  </p:cSld>
  <p:clrMapOvr>
    <a:masterClrMapping/>
  </p:clrMapOvr>
  <p:hf hdr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genueberstellung_Chancen_Ris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F4C1126-E0F2-4B09-9E95-AF758307F72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0"/>
            <a:ext cx="8419935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IFXSHAPE"/>
          <p:cNvSpPr>
            <a:spLocks noGrp="1"/>
          </p:cNvSpPr>
          <p:nvPr>
            <p:ph sz="quarter" idx="10"/>
          </p:nvPr>
        </p:nvSpPr>
        <p:spPr bwMode="auto">
          <a:xfrm>
            <a:off x="359616" y="1581560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31376" h="3888000">
                <a:moveTo>
                  <a:pt x="975413" y="0"/>
                </a:moveTo>
                <a:lnTo>
                  <a:pt x="1059080" y="0"/>
                </a:lnTo>
                <a:lnTo>
                  <a:pt x="1050075" y="34092"/>
                </a:lnTo>
                <a:lnTo>
                  <a:pt x="1035964" y="46238"/>
                </a:lnTo>
                <a:cubicBezTo>
                  <a:pt x="1026413" y="50911"/>
                  <a:pt x="1015339" y="53350"/>
                  <a:pt x="1002741" y="53553"/>
                </a:cubicBezTo>
                <a:cubicBezTo>
                  <a:pt x="987704" y="53553"/>
                  <a:pt x="975512" y="50301"/>
                  <a:pt x="966165" y="43799"/>
                </a:cubicBezTo>
                <a:cubicBezTo>
                  <a:pt x="956005" y="37703"/>
                  <a:pt x="950925" y="28153"/>
                  <a:pt x="950925" y="15148"/>
                </a:cubicBezTo>
                <a:lnTo>
                  <a:pt x="951543" y="13294"/>
                </a:lnTo>
                <a:lnTo>
                  <a:pt x="966905" y="2084"/>
                </a:lnTo>
                <a:close/>
                <a:moveTo>
                  <a:pt x="0" y="0"/>
                </a:moveTo>
                <a:lnTo>
                  <a:pt x="132252" y="0"/>
                </a:lnTo>
                <a:lnTo>
                  <a:pt x="137087" y="27077"/>
                </a:lnTo>
                <a:cubicBezTo>
                  <a:pt x="148060" y="53697"/>
                  <a:pt x="164418" y="75642"/>
                  <a:pt x="186160" y="92914"/>
                </a:cubicBezTo>
                <a:cubicBezTo>
                  <a:pt x="228019" y="128271"/>
                  <a:pt x="283899" y="145949"/>
                  <a:pt x="353800" y="145949"/>
                </a:cubicBezTo>
                <a:cubicBezTo>
                  <a:pt x="386719" y="145543"/>
                  <a:pt x="419027" y="141073"/>
                  <a:pt x="450726" y="132538"/>
                </a:cubicBezTo>
                <a:lnTo>
                  <a:pt x="449179" y="102355"/>
                </a:lnTo>
                <a:lnTo>
                  <a:pt x="467054" y="99882"/>
                </a:lnTo>
                <a:lnTo>
                  <a:pt x="463397" y="28559"/>
                </a:lnTo>
                <a:cubicBezTo>
                  <a:pt x="453237" y="33436"/>
                  <a:pt x="439623" y="37500"/>
                  <a:pt x="422554" y="40751"/>
                </a:cubicBezTo>
                <a:cubicBezTo>
                  <a:pt x="405079" y="44409"/>
                  <a:pt x="387603" y="46237"/>
                  <a:pt x="370128" y="46237"/>
                </a:cubicBezTo>
                <a:cubicBezTo>
                  <a:pt x="324611" y="45831"/>
                  <a:pt x="289255" y="31201"/>
                  <a:pt x="264058" y="2346"/>
                </a:cubicBezTo>
                <a:lnTo>
                  <a:pt x="262641" y="0"/>
                </a:lnTo>
                <a:lnTo>
                  <a:pt x="505210" y="0"/>
                </a:lnTo>
                <a:lnTo>
                  <a:pt x="505210" y="138634"/>
                </a:lnTo>
                <a:lnTo>
                  <a:pt x="586896" y="138634"/>
                </a:lnTo>
                <a:lnTo>
                  <a:pt x="586896" y="105978"/>
                </a:lnTo>
                <a:lnTo>
                  <a:pt x="603224" y="105978"/>
                </a:lnTo>
                <a:lnTo>
                  <a:pt x="603224" y="0"/>
                </a:lnTo>
                <a:lnTo>
                  <a:pt x="711864" y="0"/>
                </a:lnTo>
                <a:lnTo>
                  <a:pt x="711864" y="138634"/>
                </a:lnTo>
                <a:lnTo>
                  <a:pt x="793550" y="138634"/>
                </a:lnTo>
                <a:lnTo>
                  <a:pt x="793550" y="105978"/>
                </a:lnTo>
                <a:lnTo>
                  <a:pt x="809878" y="105978"/>
                </a:lnTo>
                <a:lnTo>
                  <a:pt x="809878" y="0"/>
                </a:lnTo>
                <a:lnTo>
                  <a:pt x="871139" y="0"/>
                </a:lnTo>
                <a:lnTo>
                  <a:pt x="856568" y="52681"/>
                </a:lnTo>
                <a:cubicBezTo>
                  <a:pt x="856974" y="82754"/>
                  <a:pt x="868557" y="105716"/>
                  <a:pt x="891315" y="121565"/>
                </a:cubicBezTo>
                <a:cubicBezTo>
                  <a:pt x="912854" y="137415"/>
                  <a:pt x="937848" y="145543"/>
                  <a:pt x="966296" y="145949"/>
                </a:cubicBezTo>
                <a:cubicBezTo>
                  <a:pt x="985803" y="145949"/>
                  <a:pt x="1004497" y="141073"/>
                  <a:pt x="1022379" y="131319"/>
                </a:cubicBezTo>
                <a:cubicBezTo>
                  <a:pt x="1039854" y="121972"/>
                  <a:pt x="1053469" y="108764"/>
                  <a:pt x="1063222" y="91695"/>
                </a:cubicBezTo>
                <a:lnTo>
                  <a:pt x="1064441" y="91695"/>
                </a:lnTo>
                <a:cubicBezTo>
                  <a:pt x="1064441" y="103887"/>
                  <a:pt x="1065661" y="119533"/>
                  <a:pt x="1068099" y="138634"/>
                </a:cubicBezTo>
                <a:lnTo>
                  <a:pt x="1140032" y="138634"/>
                </a:lnTo>
                <a:lnTo>
                  <a:pt x="1138328" y="105978"/>
                </a:lnTo>
                <a:lnTo>
                  <a:pt x="1156360" y="105978"/>
                </a:lnTo>
                <a:cubicBezTo>
                  <a:pt x="1154734" y="82407"/>
                  <a:pt x="1153515" y="59039"/>
                  <a:pt x="1152702" y="35874"/>
                </a:cubicBezTo>
                <a:lnTo>
                  <a:pt x="1152146" y="0"/>
                </a:lnTo>
                <a:lnTo>
                  <a:pt x="1219585" y="0"/>
                </a:lnTo>
                <a:lnTo>
                  <a:pt x="1219585" y="138634"/>
                </a:lnTo>
                <a:lnTo>
                  <a:pt x="1301271" y="138634"/>
                </a:lnTo>
                <a:lnTo>
                  <a:pt x="1301271" y="105978"/>
                </a:lnTo>
                <a:lnTo>
                  <a:pt x="1317599" y="105978"/>
                </a:lnTo>
                <a:lnTo>
                  <a:pt x="1317599" y="0"/>
                </a:lnTo>
                <a:lnTo>
                  <a:pt x="1426239" y="0"/>
                </a:lnTo>
                <a:lnTo>
                  <a:pt x="1426239" y="138634"/>
                </a:lnTo>
                <a:lnTo>
                  <a:pt x="1507925" y="138634"/>
                </a:lnTo>
                <a:lnTo>
                  <a:pt x="1507925" y="105978"/>
                </a:lnTo>
                <a:lnTo>
                  <a:pt x="1524253" y="105978"/>
                </a:lnTo>
                <a:lnTo>
                  <a:pt x="1524253" y="0"/>
                </a:lnTo>
                <a:lnTo>
                  <a:pt x="1573931" y="0"/>
                </a:lnTo>
                <a:lnTo>
                  <a:pt x="1580849" y="45975"/>
                </a:lnTo>
                <a:cubicBezTo>
                  <a:pt x="1587453" y="65685"/>
                  <a:pt x="1597359" y="83161"/>
                  <a:pt x="1610567" y="98401"/>
                </a:cubicBezTo>
                <a:cubicBezTo>
                  <a:pt x="1636170" y="129693"/>
                  <a:pt x="1674575" y="145543"/>
                  <a:pt x="1725781" y="145949"/>
                </a:cubicBezTo>
                <a:cubicBezTo>
                  <a:pt x="1742850" y="145949"/>
                  <a:pt x="1757887" y="144933"/>
                  <a:pt x="1770892" y="142901"/>
                </a:cubicBezTo>
                <a:cubicBezTo>
                  <a:pt x="1783896" y="141682"/>
                  <a:pt x="1796088" y="139244"/>
                  <a:pt x="1807468" y="135586"/>
                </a:cubicBezTo>
                <a:lnTo>
                  <a:pt x="1805896" y="106510"/>
                </a:lnTo>
                <a:lnTo>
                  <a:pt x="1823796" y="102930"/>
                </a:lnTo>
                <a:lnTo>
                  <a:pt x="1820138" y="35265"/>
                </a:lnTo>
                <a:cubicBezTo>
                  <a:pt x="1813229" y="38516"/>
                  <a:pt x="1804085" y="41564"/>
                  <a:pt x="1792706" y="44409"/>
                </a:cubicBezTo>
                <a:cubicBezTo>
                  <a:pt x="1780920" y="48066"/>
                  <a:pt x="1769135" y="49895"/>
                  <a:pt x="1757349" y="49895"/>
                </a:cubicBezTo>
                <a:cubicBezTo>
                  <a:pt x="1728901" y="49489"/>
                  <a:pt x="1707768" y="39532"/>
                  <a:pt x="1693951" y="20025"/>
                </a:cubicBezTo>
                <a:lnTo>
                  <a:pt x="1684080" y="0"/>
                </a:lnTo>
                <a:lnTo>
                  <a:pt x="1840258" y="0"/>
                </a:lnTo>
                <a:lnTo>
                  <a:pt x="1848577" y="53481"/>
                </a:lnTo>
                <a:cubicBezTo>
                  <a:pt x="1869533" y="113907"/>
                  <a:pt x="1920548" y="144730"/>
                  <a:pt x="2001625" y="145949"/>
                </a:cubicBezTo>
                <a:cubicBezTo>
                  <a:pt x="2044704" y="145949"/>
                  <a:pt x="2080670" y="137618"/>
                  <a:pt x="2109524" y="120956"/>
                </a:cubicBezTo>
                <a:lnTo>
                  <a:pt x="2109524" y="94596"/>
                </a:lnTo>
                <a:lnTo>
                  <a:pt x="2125852" y="88300"/>
                </a:lnTo>
                <a:lnTo>
                  <a:pt x="2125852" y="21853"/>
                </a:lnTo>
                <a:cubicBezTo>
                  <a:pt x="2110815" y="30794"/>
                  <a:pt x="2094763" y="38109"/>
                  <a:pt x="2077694" y="43799"/>
                </a:cubicBezTo>
                <a:cubicBezTo>
                  <a:pt x="2060219" y="50301"/>
                  <a:pt x="2041524" y="53553"/>
                  <a:pt x="2021611" y="53553"/>
                </a:cubicBezTo>
                <a:cubicBezTo>
                  <a:pt x="1996414" y="53553"/>
                  <a:pt x="1975688" y="46441"/>
                  <a:pt x="1959432" y="32217"/>
                </a:cubicBezTo>
                <a:cubicBezTo>
                  <a:pt x="1951304" y="25511"/>
                  <a:pt x="1944954" y="17332"/>
                  <a:pt x="1940382" y="7680"/>
                </a:cubicBezTo>
                <a:lnTo>
                  <a:pt x="1940201" y="6961"/>
                </a:lnTo>
                <a:lnTo>
                  <a:pt x="2132689" y="6961"/>
                </a:lnTo>
                <a:lnTo>
                  <a:pt x="2132021" y="0"/>
                </a:lnTo>
                <a:lnTo>
                  <a:pt x="2200659" y="0"/>
                </a:lnTo>
                <a:lnTo>
                  <a:pt x="2200659" y="138634"/>
                </a:lnTo>
                <a:lnTo>
                  <a:pt x="2282346" y="138634"/>
                </a:lnTo>
                <a:lnTo>
                  <a:pt x="2282346" y="105978"/>
                </a:lnTo>
                <a:lnTo>
                  <a:pt x="2298674" y="105978"/>
                </a:lnTo>
                <a:lnTo>
                  <a:pt x="2298674" y="0"/>
                </a:lnTo>
                <a:lnTo>
                  <a:pt x="2407314" y="0"/>
                </a:lnTo>
                <a:lnTo>
                  <a:pt x="2407314" y="138634"/>
                </a:lnTo>
                <a:lnTo>
                  <a:pt x="2489000" y="138634"/>
                </a:lnTo>
                <a:lnTo>
                  <a:pt x="2489000" y="105978"/>
                </a:lnTo>
                <a:lnTo>
                  <a:pt x="2505328" y="105978"/>
                </a:lnTo>
                <a:lnTo>
                  <a:pt x="2505328" y="0"/>
                </a:lnTo>
                <a:lnTo>
                  <a:pt x="5531376" y="0"/>
                </a:lnTo>
                <a:lnTo>
                  <a:pt x="5531376" y="3888000"/>
                </a:lnTo>
                <a:lnTo>
                  <a:pt x="0" y="3888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9525">
            <a:solidFill>
              <a:schemeClr val="tx2"/>
            </a:solidFill>
          </a:ln>
          <a:effectLst/>
        </p:spPr>
        <p:txBody>
          <a:bodyPr wrap="square" lIns="144000" tIns="252000" rIns="72000" bIns="72000">
            <a:noAutofit/>
          </a:bodyPr>
          <a:lstStyle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feld 6"/>
          <p:cNvSpPr txBox="1"/>
          <p:nvPr userDrawn="1"/>
        </p:nvSpPr>
        <p:spPr>
          <a:xfrm>
            <a:off x="365740" y="1203232"/>
            <a:ext cx="2105942" cy="1200329"/>
          </a:xfrm>
          <a:prstGeom prst="rect">
            <a:avLst/>
          </a:prstGeom>
          <a:noFill/>
          <a:ln>
            <a:noFill/>
          </a:ln>
        </p:spPr>
        <p:txBody>
          <a:bodyPr wrap="square" lIns="81000" rIns="108000" rtlCol="0">
            <a:spAutoFit/>
          </a:bodyPr>
          <a:lstStyle/>
          <a:p>
            <a:pPr marL="0" marR="0" lvl="0" indent="0" algn="l" defTabSz="270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75"/>
              </a:spcAft>
              <a:buClr>
                <a:srgbClr val="179C7D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3600" b="1" i="0" u="none" strike="noStrike" kern="0" cap="none" spc="0" normalizeH="0" baseline="0" noProof="0" dirty="0">
                <a:ln w="34925"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utiger LT Com 45 Light" panose="020B0303030504020204" pitchFamily="34" charset="0"/>
                <a:ea typeface="+mn-ea"/>
                <a:cs typeface="+mn-cs"/>
              </a:rPr>
              <a:t>Chancen</a:t>
            </a:r>
          </a:p>
        </p:txBody>
      </p:sp>
      <p:sp>
        <p:nvSpPr>
          <p:cNvPr id="22" name="IFXSHAPE"/>
          <p:cNvSpPr>
            <a:spLocks noGrp="1"/>
          </p:cNvSpPr>
          <p:nvPr>
            <p:ph sz="quarter" idx="11"/>
          </p:nvPr>
        </p:nvSpPr>
        <p:spPr bwMode="auto">
          <a:xfrm>
            <a:off x="4627133" y="1329929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52032" h="3924000">
                <a:moveTo>
                  <a:pt x="3664295" y="3891283"/>
                </a:moveTo>
                <a:lnTo>
                  <a:pt x="3693424" y="3891823"/>
                </a:lnTo>
                <a:cubicBezTo>
                  <a:pt x="3703991" y="3893042"/>
                  <a:pt x="3713541" y="3895481"/>
                  <a:pt x="3722076" y="3899138"/>
                </a:cubicBezTo>
                <a:cubicBezTo>
                  <a:pt x="3730610" y="3902796"/>
                  <a:pt x="3737722" y="3908282"/>
                  <a:pt x="3743411" y="3915597"/>
                </a:cubicBezTo>
                <a:lnTo>
                  <a:pt x="3745388" y="3924000"/>
                </a:lnTo>
                <a:lnTo>
                  <a:pt x="3664295" y="3924000"/>
                </a:lnTo>
                <a:close/>
                <a:moveTo>
                  <a:pt x="4390405" y="3776636"/>
                </a:moveTo>
                <a:lnTo>
                  <a:pt x="4390405" y="3800383"/>
                </a:lnTo>
                <a:lnTo>
                  <a:pt x="4358574" y="3800383"/>
                </a:lnTo>
                <a:lnTo>
                  <a:pt x="4358574" y="3878412"/>
                </a:lnTo>
                <a:lnTo>
                  <a:pt x="4440261" y="3878412"/>
                </a:lnTo>
                <a:lnTo>
                  <a:pt x="4440261" y="3854665"/>
                </a:lnTo>
                <a:lnTo>
                  <a:pt x="4472091" y="3854665"/>
                </a:lnTo>
                <a:lnTo>
                  <a:pt x="4472091" y="3776636"/>
                </a:lnTo>
                <a:close/>
                <a:moveTo>
                  <a:pt x="3952255" y="3776636"/>
                </a:moveTo>
                <a:lnTo>
                  <a:pt x="3952255" y="3800383"/>
                </a:lnTo>
                <a:lnTo>
                  <a:pt x="3920424" y="3800383"/>
                </a:lnTo>
                <a:lnTo>
                  <a:pt x="3920424" y="3878412"/>
                </a:lnTo>
                <a:lnTo>
                  <a:pt x="4002111" y="3878412"/>
                </a:lnTo>
                <a:lnTo>
                  <a:pt x="4002111" y="3854665"/>
                </a:lnTo>
                <a:lnTo>
                  <a:pt x="4033941" y="3854665"/>
                </a:lnTo>
                <a:lnTo>
                  <a:pt x="4033941" y="3776636"/>
                </a:lnTo>
                <a:close/>
                <a:moveTo>
                  <a:pt x="0" y="0"/>
                </a:moveTo>
                <a:lnTo>
                  <a:pt x="5552032" y="0"/>
                </a:lnTo>
                <a:lnTo>
                  <a:pt x="5552032" y="3924000"/>
                </a:lnTo>
                <a:lnTo>
                  <a:pt x="5489127" y="3924000"/>
                </a:lnTo>
                <a:lnTo>
                  <a:pt x="5475645" y="3913644"/>
                </a:lnTo>
                <a:cubicBezTo>
                  <a:pt x="5462031" y="3907852"/>
                  <a:pt x="5445978" y="3904855"/>
                  <a:pt x="5427487" y="3904652"/>
                </a:cubicBezTo>
                <a:cubicBezTo>
                  <a:pt x="5406151" y="3904449"/>
                  <a:pt x="5386898" y="3908513"/>
                  <a:pt x="5369728" y="3916844"/>
                </a:cubicBezTo>
                <a:lnTo>
                  <a:pt x="5361158" y="3924000"/>
                </a:lnTo>
                <a:lnTo>
                  <a:pt x="5323246" y="3924000"/>
                </a:lnTo>
                <a:lnTo>
                  <a:pt x="5323246" y="3911967"/>
                </a:lnTo>
                <a:lnTo>
                  <a:pt x="5245827" y="3911967"/>
                </a:lnTo>
                <a:lnTo>
                  <a:pt x="5245827" y="3924000"/>
                </a:lnTo>
                <a:lnTo>
                  <a:pt x="5107966" y="3924000"/>
                </a:lnTo>
                <a:lnTo>
                  <a:pt x="5101198" y="3918216"/>
                </a:lnTo>
                <a:cubicBezTo>
                  <a:pt x="5081387" y="3909376"/>
                  <a:pt x="5057155" y="3904855"/>
                  <a:pt x="5028504" y="3904652"/>
                </a:cubicBezTo>
                <a:cubicBezTo>
                  <a:pt x="5004324" y="3905059"/>
                  <a:pt x="4983140" y="3909275"/>
                  <a:pt x="4964954" y="3917301"/>
                </a:cubicBezTo>
                <a:lnTo>
                  <a:pt x="4956357" y="3924000"/>
                </a:lnTo>
                <a:lnTo>
                  <a:pt x="4828568" y="3924000"/>
                </a:lnTo>
                <a:lnTo>
                  <a:pt x="4838613" y="3911967"/>
                </a:lnTo>
                <a:lnTo>
                  <a:pt x="4742297" y="3911967"/>
                </a:lnTo>
                <a:lnTo>
                  <a:pt x="4732951" y="3924000"/>
                </a:lnTo>
                <a:lnTo>
                  <a:pt x="4643541" y="3924000"/>
                </a:lnTo>
                <a:lnTo>
                  <a:pt x="4643541" y="3768711"/>
                </a:lnTo>
                <a:lnTo>
                  <a:pt x="4561855" y="3768711"/>
                </a:lnTo>
                <a:lnTo>
                  <a:pt x="4561855" y="3792458"/>
                </a:lnTo>
                <a:lnTo>
                  <a:pt x="4530024" y="3792458"/>
                </a:lnTo>
                <a:lnTo>
                  <a:pt x="4530024" y="3924000"/>
                </a:lnTo>
                <a:lnTo>
                  <a:pt x="4472091" y="3924000"/>
                </a:lnTo>
                <a:lnTo>
                  <a:pt x="4472091" y="3911967"/>
                </a:lnTo>
                <a:lnTo>
                  <a:pt x="4390405" y="3911967"/>
                </a:lnTo>
                <a:lnTo>
                  <a:pt x="4390405" y="3924000"/>
                </a:lnTo>
                <a:lnTo>
                  <a:pt x="4313208" y="3924000"/>
                </a:lnTo>
                <a:lnTo>
                  <a:pt x="4313900" y="3916234"/>
                </a:lnTo>
                <a:cubicBezTo>
                  <a:pt x="4301708" y="3912983"/>
                  <a:pt x="4288703" y="3910138"/>
                  <a:pt x="4274886" y="3907700"/>
                </a:cubicBezTo>
                <a:cubicBezTo>
                  <a:pt x="4260662" y="3905668"/>
                  <a:pt x="4243999" y="3904652"/>
                  <a:pt x="4224899" y="3904652"/>
                </a:cubicBezTo>
                <a:cubicBezTo>
                  <a:pt x="4208439" y="3904652"/>
                  <a:pt x="4193149" y="3906583"/>
                  <a:pt x="4179026" y="3910443"/>
                </a:cubicBezTo>
                <a:lnTo>
                  <a:pt x="4148701" y="3924000"/>
                </a:lnTo>
                <a:lnTo>
                  <a:pt x="4033941" y="3924000"/>
                </a:lnTo>
                <a:lnTo>
                  <a:pt x="4033941" y="3911967"/>
                </a:lnTo>
                <a:lnTo>
                  <a:pt x="3952255" y="3911967"/>
                </a:lnTo>
                <a:lnTo>
                  <a:pt x="3952255" y="3924000"/>
                </a:lnTo>
                <a:lnTo>
                  <a:pt x="3870181" y="3924000"/>
                </a:lnTo>
                <a:lnTo>
                  <a:pt x="3871559" y="3915625"/>
                </a:lnTo>
                <a:cubicBezTo>
                  <a:pt x="3871153" y="3885958"/>
                  <a:pt x="3865260" y="3863199"/>
                  <a:pt x="3853881" y="3847350"/>
                </a:cubicBezTo>
                <a:cubicBezTo>
                  <a:pt x="3842095" y="3831094"/>
                  <a:pt x="3826246" y="3819714"/>
                  <a:pt x="3806332" y="3813212"/>
                </a:cubicBezTo>
                <a:cubicBezTo>
                  <a:pt x="3786825" y="3806303"/>
                  <a:pt x="3765286" y="3802239"/>
                  <a:pt x="3741715" y="3801020"/>
                </a:cubicBezTo>
                <a:cubicBezTo>
                  <a:pt x="3718143" y="3800614"/>
                  <a:pt x="3694572" y="3800410"/>
                  <a:pt x="3671001" y="3800410"/>
                </a:cubicBezTo>
                <a:lnTo>
                  <a:pt x="3578951" y="3800410"/>
                </a:lnTo>
                <a:lnTo>
                  <a:pt x="3578951" y="3824157"/>
                </a:lnTo>
                <a:lnTo>
                  <a:pt x="3547120" y="3824157"/>
                </a:lnTo>
                <a:lnTo>
                  <a:pt x="3547120" y="3924000"/>
                </a:lnTo>
                <a:lnTo>
                  <a:pt x="0" y="3924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>
            <a:solidFill>
              <a:schemeClr val="accent3"/>
            </a:solidFill>
          </a:ln>
          <a:effectLst/>
        </p:spPr>
        <p:txBody>
          <a:bodyPr vert="horz" wrap="square" lIns="144000" tIns="72000" rIns="252000" bIns="252000" numCol="1" anchor="b" anchorCtr="0" compatLnSpc="1">
            <a:prstTxWarp prst="textNoShape">
              <a:avLst/>
            </a:prstTxWarp>
            <a:noAutofit/>
          </a:bodyPr>
          <a:lstStyle>
            <a:lvl1pPr>
              <a:buClr>
                <a:schemeClr val="accent3"/>
              </a:buClr>
              <a:defRPr lang="de-DE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feld 14"/>
          <p:cNvSpPr txBox="1"/>
          <p:nvPr userDrawn="1"/>
        </p:nvSpPr>
        <p:spPr>
          <a:xfrm>
            <a:off x="5850896" y="4054404"/>
            <a:ext cx="3024394" cy="581261"/>
          </a:xfrm>
          <a:prstGeom prst="rect">
            <a:avLst/>
          </a:prstGeom>
          <a:noFill/>
        </p:spPr>
        <p:txBody>
          <a:bodyPr wrap="square" lIns="54000" tIns="27000" rIns="81000" bIns="0" rtlCol="0">
            <a:spAutoFit/>
          </a:bodyPr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3600" b="1" dirty="0">
                <a:solidFill>
                  <a:schemeClr val="accent3"/>
                </a:solidFill>
                <a:latin typeface="Frutiger LT Com 45 Light" panose="020B0303030504020204" pitchFamily="34" charset="0"/>
              </a:rPr>
              <a:t>Risiken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232297935"/>
      </p:ext>
    </p:extLst>
  </p:cSld>
  <p:clrMapOvr>
    <a:masterClrMapping/>
  </p:clrMapOvr>
  <p:hf hdr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-Optionen_Pro-Con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3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220843FD-8982-4947-BC7E-614F03088EB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4" name="IFXSHAPE"/>
          <p:cNvSpPr>
            <a:spLocks noGrp="1"/>
          </p:cNvSpPr>
          <p:nvPr>
            <p:ph type="body" sz="quarter" idx="31" hasCustomPrompt="1"/>
          </p:nvPr>
        </p:nvSpPr>
        <p:spPr>
          <a:xfrm>
            <a:off x="1432023" y="1334843"/>
            <a:ext cx="3645475" cy="316804"/>
          </a:xfrm>
          <a:solidFill>
            <a:schemeClr val="tx2"/>
          </a:solidFill>
        </p:spPr>
        <p:txBody>
          <a:bodyPr lIns="72000" tIns="72000" rIns="72000" bIns="72000">
            <a:noAutofit/>
          </a:bodyPr>
          <a:lstStyle>
            <a:lvl1pPr marL="0" indent="0">
              <a:buNone/>
              <a:defRPr sz="13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Pro</a:t>
            </a:r>
          </a:p>
        </p:txBody>
      </p:sp>
      <p:sp>
        <p:nvSpPr>
          <p:cNvPr id="35" name="IFXSHAPE"/>
          <p:cNvSpPr>
            <a:spLocks noGrp="1"/>
          </p:cNvSpPr>
          <p:nvPr>
            <p:ph type="body" sz="quarter" idx="32" hasCustomPrompt="1"/>
          </p:nvPr>
        </p:nvSpPr>
        <p:spPr>
          <a:xfrm>
            <a:off x="5141648" y="1341397"/>
            <a:ext cx="3645475" cy="316804"/>
          </a:xfrm>
          <a:solidFill>
            <a:srgbClr val="9E1C22"/>
          </a:solidFill>
        </p:spPr>
        <p:txBody>
          <a:bodyPr lIns="72000" tIns="72000" rIns="72000" bIns="72000">
            <a:noAutofit/>
          </a:bodyPr>
          <a:lstStyle>
            <a:lvl1pPr marL="0" indent="0">
              <a:buNone/>
              <a:defRPr sz="13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Contra</a:t>
            </a:r>
          </a:p>
        </p:txBody>
      </p:sp>
      <p:sp>
        <p:nvSpPr>
          <p:cNvPr id="30" name="IFXSHAPE"/>
          <p:cNvSpPr>
            <a:spLocks noGrp="1"/>
          </p:cNvSpPr>
          <p:nvPr>
            <p:ph type="body" sz="quarter" idx="28" hasCustomPrompt="1"/>
          </p:nvPr>
        </p:nvSpPr>
        <p:spPr>
          <a:xfrm>
            <a:off x="364984" y="1728766"/>
            <a:ext cx="1008000" cy="675000"/>
          </a:xfrm>
          <a:solidFill>
            <a:srgbClr val="D9D9D9"/>
          </a:solidFill>
        </p:spPr>
        <p:txBody>
          <a:bodyPr lIns="36000" tIns="36000" rIns="36000" bIns="36000"/>
          <a:lstStyle>
            <a:lvl1pPr marL="0" indent="0">
              <a:buNone/>
              <a:defRPr sz="1050" b="1" baseline="0">
                <a:latin typeface="+mj-lt"/>
              </a:defRPr>
            </a:lvl1pPr>
          </a:lstStyle>
          <a:p>
            <a:pPr lvl="0"/>
            <a:r>
              <a:rPr lang="de-DE" dirty="0"/>
              <a:t>Option A</a:t>
            </a:r>
          </a:p>
        </p:txBody>
      </p:sp>
      <p:sp>
        <p:nvSpPr>
          <p:cNvPr id="23" name="IFXSHAPE"/>
          <p:cNvSpPr>
            <a:spLocks noGrp="1"/>
          </p:cNvSpPr>
          <p:nvPr>
            <p:ph sz="quarter" idx="22"/>
          </p:nvPr>
        </p:nvSpPr>
        <p:spPr bwMode="auto">
          <a:xfrm>
            <a:off x="1432695" y="1728675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6350">
            <a:solidFill>
              <a:schemeClr val="tx2"/>
            </a:solidFill>
          </a:ln>
          <a:effectLst/>
        </p:spPr>
        <p:txBody>
          <a:bodyPr wrap="square" lIns="36000" tIns="36000" rIns="36000" bIns="36000" anchor="t" anchorCtr="0">
            <a:noAutofit/>
          </a:bodyPr>
          <a:lstStyle>
            <a:lvl1pPr>
              <a:defRPr sz="1200"/>
            </a:lvl1pPr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4" name="IFXSHAPE"/>
          <p:cNvSpPr>
            <a:spLocks noGrp="1"/>
          </p:cNvSpPr>
          <p:nvPr>
            <p:ph sz="quarter" idx="23"/>
          </p:nvPr>
        </p:nvSpPr>
        <p:spPr bwMode="auto">
          <a:xfrm>
            <a:off x="5141648" y="1728766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 w="6350">
            <a:solidFill>
              <a:srgbClr val="9E1C22"/>
            </a:solidFill>
          </a:ln>
          <a:effectLst/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  <a:noAutofit/>
          </a:bodyPr>
          <a:lstStyle>
            <a:lvl1pPr algn="l">
              <a:buClr>
                <a:srgbClr val="9E1C22"/>
              </a:buClr>
              <a:defRPr lang="de-DE" sz="1200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sz="quarter" idx="29" hasCustomPrompt="1"/>
          </p:nvPr>
        </p:nvSpPr>
        <p:spPr>
          <a:xfrm>
            <a:off x="364984" y="2474332"/>
            <a:ext cx="1008000" cy="675000"/>
          </a:xfrm>
          <a:solidFill>
            <a:srgbClr val="D9D9D9"/>
          </a:solidFill>
        </p:spPr>
        <p:txBody>
          <a:bodyPr lIns="36000" tIns="36000" rIns="36000" bIns="36000"/>
          <a:lstStyle>
            <a:lvl1pPr marL="0" indent="0">
              <a:buNone/>
              <a:defRPr sz="1050" b="1" baseline="0">
                <a:latin typeface="+mj-lt"/>
              </a:defRPr>
            </a:lvl1pPr>
          </a:lstStyle>
          <a:p>
            <a:pPr lvl="0"/>
            <a:r>
              <a:rPr lang="de-DE" dirty="0"/>
              <a:t>Option B</a:t>
            </a:r>
          </a:p>
        </p:txBody>
      </p:sp>
      <p:sp>
        <p:nvSpPr>
          <p:cNvPr id="25" name="IFXSHAPE"/>
          <p:cNvSpPr>
            <a:spLocks noGrp="1"/>
          </p:cNvSpPr>
          <p:nvPr>
            <p:ph sz="quarter" idx="24"/>
          </p:nvPr>
        </p:nvSpPr>
        <p:spPr bwMode="auto">
          <a:xfrm>
            <a:off x="1432935" y="2474332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6350">
            <a:solidFill>
              <a:schemeClr val="tx2"/>
            </a:solidFill>
          </a:ln>
          <a:effectLst/>
        </p:spPr>
        <p:txBody>
          <a:bodyPr wrap="square" lIns="36000" tIns="36000" rIns="36000" bIns="36000" anchor="t" anchorCtr="0">
            <a:noAutofit/>
          </a:bodyPr>
          <a:lstStyle>
            <a:lvl1pPr>
              <a:defRPr sz="1200"/>
            </a:lvl1pPr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IFXSHAPE"/>
          <p:cNvSpPr>
            <a:spLocks noGrp="1"/>
          </p:cNvSpPr>
          <p:nvPr>
            <p:ph sz="quarter" idx="25"/>
          </p:nvPr>
        </p:nvSpPr>
        <p:spPr bwMode="auto">
          <a:xfrm>
            <a:off x="5140544" y="2474332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 w="6350">
            <a:solidFill>
              <a:srgbClr val="9E1C22"/>
            </a:solidFill>
          </a:ln>
          <a:effectLst/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  <a:noAutofit/>
          </a:bodyPr>
          <a:lstStyle>
            <a:lvl1pPr algn="l">
              <a:buClr>
                <a:srgbClr val="9E1C22"/>
              </a:buClr>
              <a:defRPr lang="de-DE" sz="1200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sz="quarter" idx="30" hasCustomPrompt="1"/>
          </p:nvPr>
        </p:nvSpPr>
        <p:spPr>
          <a:xfrm>
            <a:off x="364984" y="3219897"/>
            <a:ext cx="1008000" cy="675000"/>
          </a:xfrm>
          <a:solidFill>
            <a:srgbClr val="D9D9D9"/>
          </a:solidFill>
        </p:spPr>
        <p:txBody>
          <a:bodyPr lIns="36000" tIns="36000" rIns="36000" bIns="36000"/>
          <a:lstStyle>
            <a:lvl1pPr marL="0" indent="0">
              <a:buNone/>
              <a:defRPr sz="1050" b="1" baseline="0">
                <a:latin typeface="+mj-lt"/>
              </a:defRPr>
            </a:lvl1pPr>
          </a:lstStyle>
          <a:p>
            <a:pPr lvl="0"/>
            <a:r>
              <a:rPr lang="de-DE" dirty="0"/>
              <a:t>Option C</a:t>
            </a:r>
          </a:p>
        </p:txBody>
      </p:sp>
      <p:sp>
        <p:nvSpPr>
          <p:cNvPr id="27" name="IFXSHAPE"/>
          <p:cNvSpPr>
            <a:spLocks noGrp="1"/>
          </p:cNvSpPr>
          <p:nvPr>
            <p:ph sz="quarter" idx="26"/>
          </p:nvPr>
        </p:nvSpPr>
        <p:spPr bwMode="auto">
          <a:xfrm>
            <a:off x="1425895" y="3219897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6350">
            <a:solidFill>
              <a:schemeClr val="tx2"/>
            </a:solidFill>
          </a:ln>
          <a:effectLst/>
        </p:spPr>
        <p:txBody>
          <a:bodyPr wrap="square" lIns="36000" tIns="36000" rIns="36000" bIns="36000" anchor="t" anchorCtr="0">
            <a:noAutofit/>
          </a:bodyPr>
          <a:lstStyle>
            <a:lvl1pPr>
              <a:defRPr sz="1200"/>
            </a:lvl1pPr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8" name="IFXSHAPE"/>
          <p:cNvSpPr>
            <a:spLocks noGrp="1"/>
          </p:cNvSpPr>
          <p:nvPr>
            <p:ph sz="quarter" idx="27"/>
          </p:nvPr>
        </p:nvSpPr>
        <p:spPr bwMode="auto">
          <a:xfrm>
            <a:off x="5140546" y="3219897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 w="6350">
            <a:solidFill>
              <a:srgbClr val="9E1C22"/>
            </a:solidFill>
          </a:ln>
          <a:effectLst/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  <a:noAutofit/>
          </a:bodyPr>
          <a:lstStyle>
            <a:lvl1pPr algn="l">
              <a:buClr>
                <a:srgbClr val="9E1C22"/>
              </a:buClr>
              <a:defRPr lang="de-DE" sz="1200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7" name="IFXSHAPE"/>
          <p:cNvSpPr>
            <a:spLocks noGrp="1"/>
          </p:cNvSpPr>
          <p:nvPr>
            <p:ph type="body" sz="quarter" idx="33" hasCustomPrompt="1"/>
          </p:nvPr>
        </p:nvSpPr>
        <p:spPr>
          <a:xfrm>
            <a:off x="364984" y="4002882"/>
            <a:ext cx="8421035" cy="513160"/>
          </a:xfrm>
        </p:spPr>
        <p:txBody>
          <a:bodyPr/>
          <a:lstStyle>
            <a:lvl1pPr marL="270000" indent="-270000">
              <a:buFont typeface="Wingdings" panose="05000000000000000000" pitchFamily="2" charset="2"/>
              <a:buChar char="Ü"/>
              <a:defRPr b="1">
                <a:latin typeface="+mj-lt"/>
              </a:defRPr>
            </a:lvl1pPr>
          </a:lstStyle>
          <a:p>
            <a:pPr lvl="0"/>
            <a:r>
              <a:rPr lang="de-DE" dirty="0"/>
              <a:t>Fazit: 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3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860064811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Section_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7"/>
            <a:ext cx="9144000" cy="5142586"/>
          </a:xfrm>
          <a:prstGeom prst="rect">
            <a:avLst/>
          </a:prstGeom>
        </p:spPr>
      </p:pic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A08A9E8-47B8-4D26-9BE9-604BEB22193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7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9013115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blem_Auswirk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2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34C569D-1783-4CE9-8965-1154033F157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body" sz="quarter" idx="21"/>
          </p:nvPr>
        </p:nvSpPr>
        <p:spPr>
          <a:xfrm>
            <a:off x="2357466" y="1335712"/>
            <a:ext cx="6425635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468000" tIns="36000" rIns="72000" bIns="36000" numCol="1" anchor="ctr" anchorCtr="0" compatLnSpc="1">
            <a:prstTxWarp prst="textNoShape">
              <a:avLst/>
            </a:prstTxWarp>
          </a:bodyPr>
          <a:lstStyle>
            <a:lvl1pPr marL="270000" indent="-270000">
              <a:def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270000" lvl="0" indent="-270000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22"/>
          </p:nvPr>
        </p:nvSpPr>
        <p:spPr>
          <a:xfrm>
            <a:off x="2357467" y="2167109"/>
            <a:ext cx="6425634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1116000" tIns="36000" rIns="72000" bIns="36000" numCol="1" anchor="ctr" anchorCtr="0" compatLnSpc="1">
            <a:prstTxWarp prst="textNoShape">
              <a:avLst/>
            </a:prstTxWarp>
          </a:bodyPr>
          <a:lstStyle>
            <a:lvl1pPr marL="270000" indent="-270000">
              <a:def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270000" lvl="0" indent="-270000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body" sz="quarter" idx="23"/>
          </p:nvPr>
        </p:nvSpPr>
        <p:spPr>
          <a:xfrm>
            <a:off x="2357467" y="2998505"/>
            <a:ext cx="6428109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1116000" tIns="36000" rIns="72000" bIns="36000" numCol="1" anchor="ctr" anchorCtr="0" compatLnSpc="1">
            <a:prstTxWarp prst="textNoShape">
              <a:avLst/>
            </a:prstTxWarp>
          </a:bodyPr>
          <a:lstStyle>
            <a:lvl1pPr marL="270000" indent="-270000">
              <a:def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270000" lvl="0" indent="-270000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24"/>
          </p:nvPr>
        </p:nvSpPr>
        <p:spPr>
          <a:xfrm>
            <a:off x="2357467" y="3817657"/>
            <a:ext cx="6428109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468000" tIns="36000" rIns="72000" bIns="36000" numCol="1" anchor="ctr" anchorCtr="0" compatLnSpc="1">
            <a:prstTxWarp prst="textNoShape">
              <a:avLst/>
            </a:prstTxWarp>
          </a:bodyPr>
          <a:lstStyle>
            <a:lvl1pPr marL="270000" indent="-270000">
              <a:def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270000" lvl="0" indent="-270000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9" name="IFXSHAPE"/>
          <p:cNvSpPr>
            <a:spLocks noGrp="1"/>
          </p:cNvSpPr>
          <p:nvPr>
            <p:ph type="body" sz="quarter" idx="26"/>
          </p:nvPr>
        </p:nvSpPr>
        <p:spPr>
          <a:xfrm>
            <a:off x="532169" y="1334616"/>
            <a:ext cx="2808678" cy="3186000"/>
          </a:xfrm>
          <a:prstGeom prst="homePlate">
            <a:avLst>
              <a:gd name="adj" fmla="val 35673"/>
            </a:avLst>
          </a:prstGeom>
          <a:solidFill>
            <a:schemeClr val="bg1"/>
          </a:solidFill>
        </p:spPr>
        <p:txBody>
          <a:bodyPr lIns="180000" tIns="72000" rIns="72000" bIns="72000" anchor="ctr"/>
          <a:lstStyle>
            <a:lvl1pPr marL="0" indent="0">
              <a:buNone/>
              <a:defRPr sz="18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25"/>
          </p:nvPr>
        </p:nvSpPr>
        <p:spPr>
          <a:xfrm>
            <a:off x="371348" y="1326439"/>
            <a:ext cx="2808678" cy="3186000"/>
          </a:xfrm>
          <a:prstGeom prst="homePlate">
            <a:avLst>
              <a:gd name="adj" fmla="val 35673"/>
            </a:avLst>
          </a:prstGeom>
          <a:solidFill>
            <a:schemeClr val="accent1"/>
          </a:solidFill>
        </p:spPr>
        <p:txBody>
          <a:bodyPr lIns="180000" tIns="72000" rIns="72000" bIns="72000" anchor="ctr"/>
          <a:lstStyle>
            <a:lvl1pPr marL="0" indent="0">
              <a:buNone/>
              <a:defRPr sz="18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2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475283377"/>
      </p:ext>
    </p:extLst>
  </p:cSld>
  <p:clrMapOvr>
    <a:masterClrMapping/>
  </p:clrMapOvr>
  <p:hf hdr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-Inhalte_Vier-Auswirk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3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3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B567308B-73AA-4801-9000-5793DE91935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FXSHAPE"/>
          <p:cNvSpPr>
            <a:spLocks noGrp="1"/>
          </p:cNvSpPr>
          <p:nvPr>
            <p:ph type="body" sz="quarter" idx="19"/>
          </p:nvPr>
        </p:nvSpPr>
        <p:spPr>
          <a:xfrm>
            <a:off x="2735768" y="1337522"/>
            <a:ext cx="6049807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396000" tIns="36000" rIns="72000" bIns="36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20"/>
          </p:nvPr>
        </p:nvSpPr>
        <p:spPr>
          <a:xfrm>
            <a:off x="2741892" y="2982809"/>
            <a:ext cx="6043684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396000" tIns="36000" rIns="72000" bIns="36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IFXSHAPE"/>
          <p:cNvSpPr>
            <a:spLocks noGrp="1"/>
          </p:cNvSpPr>
          <p:nvPr>
            <p:ph type="body" sz="quarter" idx="21"/>
          </p:nvPr>
        </p:nvSpPr>
        <p:spPr>
          <a:xfrm>
            <a:off x="2741892" y="3817842"/>
            <a:ext cx="6043684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396000" tIns="36000" rIns="72000" bIns="36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body" sz="quarter" idx="23"/>
          </p:nvPr>
        </p:nvSpPr>
        <p:spPr>
          <a:xfrm>
            <a:off x="2741892" y="2161679"/>
            <a:ext cx="6043684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396000" tIns="36000" rIns="72000" bIns="36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body" sz="quarter" idx="32" hasCustomPrompt="1"/>
          </p:nvPr>
        </p:nvSpPr>
        <p:spPr>
          <a:xfrm>
            <a:off x="358983" y="2161679"/>
            <a:ext cx="2538330" cy="702000"/>
          </a:xfrm>
          <a:prstGeom prst="homePlate">
            <a:avLst>
              <a:gd name="adj" fmla="val 22917"/>
            </a:avLst>
          </a:prstGeom>
          <a:solidFill>
            <a:srgbClr val="9E1C22"/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8" name="IFXSHAPE"/>
          <p:cNvSpPr>
            <a:spLocks noGrp="1"/>
          </p:cNvSpPr>
          <p:nvPr>
            <p:ph type="body" sz="quarter" idx="34" hasCustomPrompt="1"/>
          </p:nvPr>
        </p:nvSpPr>
        <p:spPr>
          <a:xfrm>
            <a:off x="358983" y="2982516"/>
            <a:ext cx="2538330" cy="702000"/>
          </a:xfrm>
          <a:prstGeom prst="homePlate">
            <a:avLst>
              <a:gd name="adj" fmla="val 21875"/>
            </a:avLst>
          </a:prstGeom>
          <a:solidFill>
            <a:srgbClr val="9E1C22"/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9" name="IFXSHAPE"/>
          <p:cNvSpPr>
            <a:spLocks noGrp="1"/>
          </p:cNvSpPr>
          <p:nvPr>
            <p:ph type="body" sz="quarter" idx="35" hasCustomPrompt="1"/>
          </p:nvPr>
        </p:nvSpPr>
        <p:spPr>
          <a:xfrm>
            <a:off x="358983" y="3817842"/>
            <a:ext cx="2538330" cy="702000"/>
          </a:xfrm>
          <a:prstGeom prst="homePlate">
            <a:avLst>
              <a:gd name="adj" fmla="val 21875"/>
            </a:avLst>
          </a:prstGeom>
          <a:solidFill>
            <a:srgbClr val="9E1C22"/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36" hasCustomPrompt="1"/>
          </p:nvPr>
        </p:nvSpPr>
        <p:spPr>
          <a:xfrm>
            <a:off x="358984" y="1337522"/>
            <a:ext cx="2538612" cy="702000"/>
          </a:xfrm>
          <a:prstGeom prst="homePlate">
            <a:avLst>
              <a:gd name="adj" fmla="val 22917"/>
            </a:avLst>
          </a:prstGeom>
          <a:solidFill>
            <a:srgbClr val="9E1C22"/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3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953307385"/>
      </p:ext>
    </p:extLst>
  </p:cSld>
  <p:clrMapOvr>
    <a:masterClrMapping/>
  </p:clrMapOvr>
  <p:hf hdr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lauf_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38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3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41ADB92-B65C-48A9-9F29-7DF25EC7E5C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40" y="251101"/>
            <a:ext cx="8419835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IFXSHAPE"/>
          <p:cNvSpPr>
            <a:spLocks noGrp="1"/>
          </p:cNvSpPr>
          <p:nvPr>
            <p:ph type="body" sz="quarter" idx="19"/>
          </p:nvPr>
        </p:nvSpPr>
        <p:spPr>
          <a:xfrm>
            <a:off x="2691858" y="1327955"/>
            <a:ext cx="6097095" cy="567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70C0"/>
              </a:buCl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358983" y="1335575"/>
            <a:ext cx="2268547" cy="702000"/>
          </a:xfrm>
          <a:prstGeom prst="flowChartOffpageConnector">
            <a:avLst/>
          </a:prstGeom>
          <a:gradFill>
            <a:gsLst>
              <a:gs pos="0">
                <a:srgbClr val="005A94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 algn="ctr">
              <a:buNone/>
              <a:defRPr sz="1350"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23"/>
          </p:nvPr>
        </p:nvSpPr>
        <p:spPr>
          <a:xfrm>
            <a:off x="2685735" y="1956917"/>
            <a:ext cx="6099840" cy="567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70C0"/>
              </a:buCl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32" hasCustomPrompt="1"/>
          </p:nvPr>
        </p:nvSpPr>
        <p:spPr bwMode="auto">
          <a:xfrm>
            <a:off x="358983" y="1943559"/>
            <a:ext cx="2268547" cy="702000"/>
          </a:xfrm>
          <a:custGeom>
            <a:avLst/>
            <a:gdLst>
              <a:gd name="connsiteX0" fmla="*/ 0 w 2197064"/>
              <a:gd name="connsiteY0" fmla="*/ 0 h 969908"/>
              <a:gd name="connsiteX1" fmla="*/ 1098532 w 2197064"/>
              <a:gd name="connsiteY1" fmla="*/ 180000 h 969908"/>
              <a:gd name="connsiteX2" fmla="*/ 2196000 w 2197064"/>
              <a:gd name="connsiteY2" fmla="*/ 174 h 969908"/>
              <a:gd name="connsiteX3" fmla="*/ 2196000 w 2197064"/>
              <a:gd name="connsiteY3" fmla="*/ 69908 h 969908"/>
              <a:gd name="connsiteX4" fmla="*/ 2197064 w 2197064"/>
              <a:gd name="connsiteY4" fmla="*/ 69908 h 969908"/>
              <a:gd name="connsiteX5" fmla="*/ 2197064 w 2197064"/>
              <a:gd name="connsiteY5" fmla="*/ 789908 h 969908"/>
              <a:gd name="connsiteX6" fmla="*/ 1098532 w 2197064"/>
              <a:gd name="connsiteY6" fmla="*/ 969908 h 969908"/>
              <a:gd name="connsiteX7" fmla="*/ 0 w 2197064"/>
              <a:gd name="connsiteY7" fmla="*/ 789908 h 969908"/>
              <a:gd name="connsiteX8" fmla="*/ 0 w 2197064"/>
              <a:gd name="connsiteY8" fmla="*/ 348976 h 969908"/>
              <a:gd name="connsiteX9" fmla="*/ 0 w 2197064"/>
              <a:gd name="connsiteY9" fmla="*/ 69908 h 969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97064" h="969908">
                <a:moveTo>
                  <a:pt x="0" y="0"/>
                </a:moveTo>
                <a:lnTo>
                  <a:pt x="1098532" y="180000"/>
                </a:lnTo>
                <a:lnTo>
                  <a:pt x="2196000" y="174"/>
                </a:lnTo>
                <a:lnTo>
                  <a:pt x="2196000" y="69908"/>
                </a:lnTo>
                <a:lnTo>
                  <a:pt x="2197064" y="69908"/>
                </a:lnTo>
                <a:lnTo>
                  <a:pt x="2197064" y="789908"/>
                </a:lnTo>
                <a:lnTo>
                  <a:pt x="1098532" y="969908"/>
                </a:lnTo>
                <a:lnTo>
                  <a:pt x="0" y="789908"/>
                </a:lnTo>
                <a:lnTo>
                  <a:pt x="0" y="348976"/>
                </a:lnTo>
                <a:lnTo>
                  <a:pt x="0" y="69908"/>
                </a:lnTo>
                <a:close/>
              </a:path>
            </a:pathLst>
          </a:custGeom>
          <a:gradFill>
            <a:gsLst>
              <a:gs pos="0">
                <a:srgbClr val="005A94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 algn="ctr">
              <a:buNone/>
              <a:defRPr sz="1350"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9" name="IFXSHAPE"/>
          <p:cNvSpPr>
            <a:spLocks noGrp="1"/>
          </p:cNvSpPr>
          <p:nvPr>
            <p:ph type="body" sz="quarter" idx="20"/>
          </p:nvPr>
        </p:nvSpPr>
        <p:spPr>
          <a:xfrm>
            <a:off x="2685735" y="2585879"/>
            <a:ext cx="6099840" cy="567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70C0"/>
              </a:buCl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5" name="IFXSHAPE"/>
          <p:cNvSpPr>
            <a:spLocks noGrp="1"/>
          </p:cNvSpPr>
          <p:nvPr>
            <p:ph type="body" sz="quarter" idx="33" hasCustomPrompt="1"/>
          </p:nvPr>
        </p:nvSpPr>
        <p:spPr bwMode="auto">
          <a:xfrm>
            <a:off x="358983" y="2576974"/>
            <a:ext cx="2268547" cy="702000"/>
          </a:xfrm>
          <a:custGeom>
            <a:avLst/>
            <a:gdLst>
              <a:gd name="connsiteX0" fmla="*/ 0 w 2197064"/>
              <a:gd name="connsiteY0" fmla="*/ 0 h 969908"/>
              <a:gd name="connsiteX1" fmla="*/ 1098532 w 2197064"/>
              <a:gd name="connsiteY1" fmla="*/ 180000 h 969908"/>
              <a:gd name="connsiteX2" fmla="*/ 2196000 w 2197064"/>
              <a:gd name="connsiteY2" fmla="*/ 174 h 969908"/>
              <a:gd name="connsiteX3" fmla="*/ 2196000 w 2197064"/>
              <a:gd name="connsiteY3" fmla="*/ 69908 h 969908"/>
              <a:gd name="connsiteX4" fmla="*/ 2197064 w 2197064"/>
              <a:gd name="connsiteY4" fmla="*/ 69908 h 969908"/>
              <a:gd name="connsiteX5" fmla="*/ 2197064 w 2197064"/>
              <a:gd name="connsiteY5" fmla="*/ 789908 h 969908"/>
              <a:gd name="connsiteX6" fmla="*/ 1098532 w 2197064"/>
              <a:gd name="connsiteY6" fmla="*/ 969908 h 969908"/>
              <a:gd name="connsiteX7" fmla="*/ 0 w 2197064"/>
              <a:gd name="connsiteY7" fmla="*/ 789908 h 969908"/>
              <a:gd name="connsiteX8" fmla="*/ 0 w 2197064"/>
              <a:gd name="connsiteY8" fmla="*/ 348976 h 969908"/>
              <a:gd name="connsiteX9" fmla="*/ 0 w 2197064"/>
              <a:gd name="connsiteY9" fmla="*/ 69908 h 969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97064" h="969908">
                <a:moveTo>
                  <a:pt x="0" y="0"/>
                </a:moveTo>
                <a:lnTo>
                  <a:pt x="1098532" y="180000"/>
                </a:lnTo>
                <a:lnTo>
                  <a:pt x="2196000" y="174"/>
                </a:lnTo>
                <a:lnTo>
                  <a:pt x="2196000" y="69908"/>
                </a:lnTo>
                <a:lnTo>
                  <a:pt x="2197064" y="69908"/>
                </a:lnTo>
                <a:lnTo>
                  <a:pt x="2197064" y="789908"/>
                </a:lnTo>
                <a:lnTo>
                  <a:pt x="1098532" y="969908"/>
                </a:lnTo>
                <a:lnTo>
                  <a:pt x="0" y="789908"/>
                </a:lnTo>
                <a:lnTo>
                  <a:pt x="0" y="348976"/>
                </a:lnTo>
                <a:lnTo>
                  <a:pt x="0" y="69908"/>
                </a:lnTo>
                <a:close/>
              </a:path>
            </a:pathLst>
          </a:custGeom>
          <a:gradFill>
            <a:gsLst>
              <a:gs pos="0">
                <a:srgbClr val="005A94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 algn="ctr">
              <a:buNone/>
              <a:defRPr sz="1350"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21"/>
          </p:nvPr>
        </p:nvSpPr>
        <p:spPr>
          <a:xfrm>
            <a:off x="2685735" y="3210389"/>
            <a:ext cx="6099840" cy="567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70C0"/>
              </a:buCl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IFXSHAPE"/>
          <p:cNvSpPr>
            <a:spLocks noGrp="1"/>
          </p:cNvSpPr>
          <p:nvPr>
            <p:ph type="body" sz="quarter" idx="34" hasCustomPrompt="1"/>
          </p:nvPr>
        </p:nvSpPr>
        <p:spPr bwMode="auto">
          <a:xfrm>
            <a:off x="358983" y="3210389"/>
            <a:ext cx="2268547" cy="702000"/>
          </a:xfrm>
          <a:custGeom>
            <a:avLst/>
            <a:gdLst>
              <a:gd name="connsiteX0" fmla="*/ 0 w 2197064"/>
              <a:gd name="connsiteY0" fmla="*/ 0 h 969908"/>
              <a:gd name="connsiteX1" fmla="*/ 1098532 w 2197064"/>
              <a:gd name="connsiteY1" fmla="*/ 180000 h 969908"/>
              <a:gd name="connsiteX2" fmla="*/ 2196000 w 2197064"/>
              <a:gd name="connsiteY2" fmla="*/ 174 h 969908"/>
              <a:gd name="connsiteX3" fmla="*/ 2196000 w 2197064"/>
              <a:gd name="connsiteY3" fmla="*/ 69908 h 969908"/>
              <a:gd name="connsiteX4" fmla="*/ 2197064 w 2197064"/>
              <a:gd name="connsiteY4" fmla="*/ 69908 h 969908"/>
              <a:gd name="connsiteX5" fmla="*/ 2197064 w 2197064"/>
              <a:gd name="connsiteY5" fmla="*/ 789908 h 969908"/>
              <a:gd name="connsiteX6" fmla="*/ 1098532 w 2197064"/>
              <a:gd name="connsiteY6" fmla="*/ 969908 h 969908"/>
              <a:gd name="connsiteX7" fmla="*/ 0 w 2197064"/>
              <a:gd name="connsiteY7" fmla="*/ 789908 h 969908"/>
              <a:gd name="connsiteX8" fmla="*/ 0 w 2197064"/>
              <a:gd name="connsiteY8" fmla="*/ 348976 h 969908"/>
              <a:gd name="connsiteX9" fmla="*/ 0 w 2197064"/>
              <a:gd name="connsiteY9" fmla="*/ 69908 h 969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97064" h="969908">
                <a:moveTo>
                  <a:pt x="0" y="0"/>
                </a:moveTo>
                <a:lnTo>
                  <a:pt x="1098532" y="180000"/>
                </a:lnTo>
                <a:lnTo>
                  <a:pt x="2196000" y="174"/>
                </a:lnTo>
                <a:lnTo>
                  <a:pt x="2196000" y="69908"/>
                </a:lnTo>
                <a:lnTo>
                  <a:pt x="2197064" y="69908"/>
                </a:lnTo>
                <a:lnTo>
                  <a:pt x="2197064" y="789908"/>
                </a:lnTo>
                <a:lnTo>
                  <a:pt x="1098532" y="969908"/>
                </a:lnTo>
                <a:lnTo>
                  <a:pt x="0" y="789908"/>
                </a:lnTo>
                <a:lnTo>
                  <a:pt x="0" y="348976"/>
                </a:lnTo>
                <a:lnTo>
                  <a:pt x="0" y="69908"/>
                </a:lnTo>
                <a:close/>
              </a:path>
            </a:pathLst>
          </a:custGeom>
          <a:gradFill>
            <a:gsLst>
              <a:gs pos="0">
                <a:srgbClr val="005A94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 algn="ctr">
              <a:buNone/>
              <a:defRPr sz="1350"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22"/>
          </p:nvPr>
        </p:nvSpPr>
        <p:spPr>
          <a:xfrm>
            <a:off x="2685735" y="3843803"/>
            <a:ext cx="6099840" cy="567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70C0"/>
              </a:buCl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8" name="IFXSHAPE"/>
          <p:cNvSpPr>
            <a:spLocks noGrp="1"/>
          </p:cNvSpPr>
          <p:nvPr>
            <p:ph type="body" sz="quarter" idx="35" hasCustomPrompt="1"/>
          </p:nvPr>
        </p:nvSpPr>
        <p:spPr bwMode="auto">
          <a:xfrm>
            <a:off x="358983" y="3843803"/>
            <a:ext cx="2268547" cy="702000"/>
          </a:xfrm>
          <a:custGeom>
            <a:avLst/>
            <a:gdLst>
              <a:gd name="connsiteX0" fmla="*/ 0 w 2197064"/>
              <a:gd name="connsiteY0" fmla="*/ 0 h 969908"/>
              <a:gd name="connsiteX1" fmla="*/ 1098532 w 2197064"/>
              <a:gd name="connsiteY1" fmla="*/ 180000 h 969908"/>
              <a:gd name="connsiteX2" fmla="*/ 2196000 w 2197064"/>
              <a:gd name="connsiteY2" fmla="*/ 174 h 969908"/>
              <a:gd name="connsiteX3" fmla="*/ 2196000 w 2197064"/>
              <a:gd name="connsiteY3" fmla="*/ 69908 h 969908"/>
              <a:gd name="connsiteX4" fmla="*/ 2197064 w 2197064"/>
              <a:gd name="connsiteY4" fmla="*/ 69908 h 969908"/>
              <a:gd name="connsiteX5" fmla="*/ 2197064 w 2197064"/>
              <a:gd name="connsiteY5" fmla="*/ 789908 h 969908"/>
              <a:gd name="connsiteX6" fmla="*/ 1098532 w 2197064"/>
              <a:gd name="connsiteY6" fmla="*/ 969908 h 969908"/>
              <a:gd name="connsiteX7" fmla="*/ 0 w 2197064"/>
              <a:gd name="connsiteY7" fmla="*/ 789908 h 969908"/>
              <a:gd name="connsiteX8" fmla="*/ 0 w 2197064"/>
              <a:gd name="connsiteY8" fmla="*/ 348976 h 969908"/>
              <a:gd name="connsiteX9" fmla="*/ 0 w 2197064"/>
              <a:gd name="connsiteY9" fmla="*/ 69908 h 969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97064" h="969908">
                <a:moveTo>
                  <a:pt x="0" y="0"/>
                </a:moveTo>
                <a:lnTo>
                  <a:pt x="1098532" y="180000"/>
                </a:lnTo>
                <a:lnTo>
                  <a:pt x="2196000" y="174"/>
                </a:lnTo>
                <a:lnTo>
                  <a:pt x="2196000" y="69908"/>
                </a:lnTo>
                <a:lnTo>
                  <a:pt x="2197064" y="69908"/>
                </a:lnTo>
                <a:lnTo>
                  <a:pt x="2197064" y="789908"/>
                </a:lnTo>
                <a:lnTo>
                  <a:pt x="1098532" y="969908"/>
                </a:lnTo>
                <a:lnTo>
                  <a:pt x="0" y="789908"/>
                </a:lnTo>
                <a:lnTo>
                  <a:pt x="0" y="348976"/>
                </a:lnTo>
                <a:lnTo>
                  <a:pt x="0" y="69908"/>
                </a:lnTo>
                <a:close/>
              </a:path>
            </a:pathLst>
          </a:custGeom>
          <a:gradFill>
            <a:gsLst>
              <a:gs pos="0">
                <a:srgbClr val="005A94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 algn="ctr">
              <a:buNone/>
              <a:defRPr sz="1350"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37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715814193"/>
      </p:ext>
    </p:extLst>
  </p:cSld>
  <p:clrMapOvr>
    <a:masterClrMapping/>
  </p:clrMapOvr>
  <p:hf hdr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yramide_Aufzae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52F1C2A-A3A8-4588-869A-197095FC0C0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4" name="IFXSHAPE"/>
          <p:cNvSpPr>
            <a:spLocks noGrp="1"/>
          </p:cNvSpPr>
          <p:nvPr>
            <p:ph type="body" sz="quarter" idx="11" hasCustomPrompt="1"/>
          </p:nvPr>
        </p:nvSpPr>
        <p:spPr>
          <a:xfrm>
            <a:off x="2903612" y="1336505"/>
            <a:ext cx="5881963" cy="7263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b="0" baseline="0">
                <a:latin typeface="+mn-lt"/>
              </a:defRPr>
            </a:lvl1pPr>
            <a:lvl2pPr marL="269081" indent="-269081">
              <a:spcAft>
                <a:spcPts val="0"/>
              </a:spcAft>
              <a:buClr>
                <a:schemeClr val="tx2"/>
              </a:buClr>
              <a:defRPr/>
            </a:lvl2pPr>
          </a:lstStyle>
          <a:p>
            <a:pPr lvl="0"/>
            <a:r>
              <a:rPr lang="de-DE" dirty="0"/>
              <a:t>Bezeichnung der Stufe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12" hasCustomPrompt="1"/>
          </p:nvPr>
        </p:nvSpPr>
        <p:spPr>
          <a:xfrm>
            <a:off x="2903612" y="2157767"/>
            <a:ext cx="5881963" cy="7263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lang="de-DE" b="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dirty="0" smtClean="0">
                <a:solidFill>
                  <a:schemeClr val="tx1"/>
                </a:solidFill>
                <a:latin typeface="+mn-lt"/>
              </a:defRPr>
            </a:lvl2pPr>
          </a:lstStyle>
          <a:p>
            <a:pPr lvl="0"/>
            <a:r>
              <a:rPr lang="de-DE" dirty="0"/>
              <a:t>Bezeichnung der Stufe</a:t>
            </a:r>
          </a:p>
          <a:p>
            <a:pPr marL="269081" lvl="1" indent="-269081" algn="l" defTabSz="270000" rtl="0" eaLnBrk="1" fontAlgn="base" hangingPunct="1"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 dirty="0"/>
              <a:t>Zweite Ebene</a:t>
            </a:r>
          </a:p>
        </p:txBody>
      </p:sp>
      <p:sp>
        <p:nvSpPr>
          <p:cNvPr id="18" name="Freeform 19" descr="Verlauf_Blau"/>
          <p:cNvSpPr>
            <a:spLocks/>
          </p:cNvSpPr>
          <p:nvPr userDrawn="1">
            <p:custDataLst>
              <p:tags r:id="rId1"/>
            </p:custDataLst>
          </p:nvPr>
        </p:nvSpPr>
        <p:spPr bwMode="gray">
          <a:xfrm>
            <a:off x="359616" y="3794144"/>
            <a:ext cx="2468643" cy="726300"/>
          </a:xfrm>
          <a:custGeom>
            <a:avLst/>
            <a:gdLst>
              <a:gd name="T0" fmla="*/ 396 w 1411"/>
              <a:gd name="T1" fmla="*/ 0 h 574"/>
              <a:gd name="T2" fmla="*/ 0 w 1411"/>
              <a:gd name="T3" fmla="*/ 696 h 574"/>
              <a:gd name="T4" fmla="*/ 1685 w 1411"/>
              <a:gd name="T5" fmla="*/ 696 h 574"/>
              <a:gd name="T6" fmla="*/ 1685 w 1411"/>
              <a:gd name="T7" fmla="*/ 0 h 574"/>
              <a:gd name="T8" fmla="*/ 396 w 1411"/>
              <a:gd name="T9" fmla="*/ 0 h 5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11" h="574">
                <a:moveTo>
                  <a:pt x="331" y="0"/>
                </a:moveTo>
                <a:lnTo>
                  <a:pt x="0" y="574"/>
                </a:lnTo>
                <a:lnTo>
                  <a:pt x="1411" y="574"/>
                </a:lnTo>
                <a:lnTo>
                  <a:pt x="1411" y="0"/>
                </a:lnTo>
                <a:lnTo>
                  <a:pt x="331" y="0"/>
                </a:lnTo>
                <a:close/>
              </a:path>
            </a:pathLst>
          </a:custGeom>
          <a:solidFill>
            <a:schemeClr val="tx2"/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vert270" wrap="square" lIns="54000" tIns="54000" rIns="54000" bIns="54000" anchor="t" anchorCtr="1"/>
          <a:lstStyle/>
          <a:p>
            <a:pPr>
              <a:defRPr/>
            </a:pPr>
            <a:endParaRPr lang="de-DE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9" name="Freeform 17" descr="Verlauf_Schwarz"/>
          <p:cNvSpPr>
            <a:spLocks/>
          </p:cNvSpPr>
          <p:nvPr userDrawn="1">
            <p:custDataLst>
              <p:tags r:id="rId2"/>
            </p:custDataLst>
          </p:nvPr>
        </p:nvSpPr>
        <p:spPr bwMode="gray">
          <a:xfrm>
            <a:off x="1007140" y="2970105"/>
            <a:ext cx="1832194" cy="726300"/>
          </a:xfrm>
          <a:custGeom>
            <a:avLst/>
            <a:gdLst>
              <a:gd name="T0" fmla="*/ 397 w 1053"/>
              <a:gd name="T1" fmla="*/ 0 h 573"/>
              <a:gd name="T2" fmla="*/ 0 w 1053"/>
              <a:gd name="T3" fmla="*/ 695 h 573"/>
              <a:gd name="T4" fmla="*/ 1258 w 1053"/>
              <a:gd name="T5" fmla="*/ 695 h 573"/>
              <a:gd name="T6" fmla="*/ 1258 w 1053"/>
              <a:gd name="T7" fmla="*/ 0 h 573"/>
              <a:gd name="T8" fmla="*/ 397 w 1053"/>
              <a:gd name="T9" fmla="*/ 0 h 5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53" h="573">
                <a:moveTo>
                  <a:pt x="332" y="0"/>
                </a:moveTo>
                <a:lnTo>
                  <a:pt x="0" y="573"/>
                </a:lnTo>
                <a:lnTo>
                  <a:pt x="1053" y="573"/>
                </a:lnTo>
                <a:lnTo>
                  <a:pt x="1053" y="0"/>
                </a:lnTo>
                <a:lnTo>
                  <a:pt x="332" y="0"/>
                </a:lnTo>
                <a:close/>
              </a:path>
            </a:pathLst>
          </a:custGeom>
          <a:solidFill>
            <a:schemeClr val="tx2">
              <a:alpha val="9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wordArtVert" lIns="54000" tIns="54000" rIns="54000" bIns="54000" anchor="t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800" kern="1200" dirty="0">
              <a:solidFill>
                <a:srgbClr val="FF0000"/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20" name="Freeform 15" descr="Verlauf_Hellgrau"/>
          <p:cNvSpPr>
            <a:spLocks/>
          </p:cNvSpPr>
          <p:nvPr userDrawn="1">
            <p:custDataLst>
              <p:tags r:id="rId3"/>
            </p:custDataLst>
          </p:nvPr>
        </p:nvSpPr>
        <p:spPr bwMode="gray">
          <a:xfrm>
            <a:off x="1655296" y="2157766"/>
            <a:ext cx="1171262" cy="726300"/>
          </a:xfrm>
          <a:custGeom>
            <a:avLst/>
            <a:gdLst>
              <a:gd name="T0" fmla="*/ 396 w 695"/>
              <a:gd name="T1" fmla="*/ 0 h 574"/>
              <a:gd name="T2" fmla="*/ 0 w 695"/>
              <a:gd name="T3" fmla="*/ 694 h 574"/>
              <a:gd name="T4" fmla="*/ 829 w 695"/>
              <a:gd name="T5" fmla="*/ 694 h 574"/>
              <a:gd name="T6" fmla="*/ 829 w 695"/>
              <a:gd name="T7" fmla="*/ 0 h 574"/>
              <a:gd name="T8" fmla="*/ 396 w 695"/>
              <a:gd name="T9" fmla="*/ 0 h 5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5" h="574">
                <a:moveTo>
                  <a:pt x="332" y="0"/>
                </a:moveTo>
                <a:lnTo>
                  <a:pt x="0" y="574"/>
                </a:lnTo>
                <a:lnTo>
                  <a:pt x="695" y="574"/>
                </a:lnTo>
                <a:lnTo>
                  <a:pt x="695" y="0"/>
                </a:lnTo>
                <a:lnTo>
                  <a:pt x="332" y="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wordArtVert" lIns="54000" tIns="54000" rIns="54000" bIns="54000" anchor="t" anchorCtr="0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800" kern="1200" dirty="0">
              <a:solidFill>
                <a:srgbClr val="FF0000"/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21" name="Freeform 5"/>
          <p:cNvSpPr>
            <a:spLocks/>
          </p:cNvSpPr>
          <p:nvPr userDrawn="1">
            <p:custDataLst>
              <p:tags r:id="rId4"/>
            </p:custDataLst>
          </p:nvPr>
        </p:nvSpPr>
        <p:spPr bwMode="gray">
          <a:xfrm>
            <a:off x="2264206" y="1332976"/>
            <a:ext cx="565425" cy="725717"/>
          </a:xfrm>
          <a:custGeom>
            <a:avLst/>
            <a:gdLst>
              <a:gd name="T0" fmla="*/ 394 w 337"/>
              <a:gd name="T1" fmla="*/ 0 h 573"/>
              <a:gd name="T2" fmla="*/ 0 w 337"/>
              <a:gd name="T3" fmla="*/ 693 h 573"/>
              <a:gd name="T4" fmla="*/ 402 w 337"/>
              <a:gd name="T5" fmla="*/ 693 h 573"/>
              <a:gd name="T6" fmla="*/ 402 w 337"/>
              <a:gd name="T7" fmla="*/ 12 h 573"/>
              <a:gd name="T8" fmla="*/ 394 w 337"/>
              <a:gd name="T9" fmla="*/ 0 h 5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37" h="573">
                <a:moveTo>
                  <a:pt x="331" y="0"/>
                </a:moveTo>
                <a:lnTo>
                  <a:pt x="0" y="573"/>
                </a:lnTo>
                <a:lnTo>
                  <a:pt x="337" y="573"/>
                </a:lnTo>
                <a:lnTo>
                  <a:pt x="337" y="10"/>
                </a:lnTo>
                <a:lnTo>
                  <a:pt x="331" y="0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000" tIns="405000" rIns="0" bIns="54000" anchor="ctr"/>
          <a:lstStyle/>
          <a:p>
            <a:pPr>
              <a:defRPr/>
            </a:pPr>
            <a:endParaRPr lang="de-DE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6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2903612" y="2971106"/>
            <a:ext cx="5881963" cy="7263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lang="de-DE" b="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9081" indent="-269081">
              <a:spcAft>
                <a:spcPts val="0"/>
              </a:spcAft>
              <a:buClr>
                <a:schemeClr val="tx2"/>
              </a:buClr>
              <a:defRPr/>
            </a:lvl2pPr>
          </a:lstStyle>
          <a:p>
            <a:pPr lvl="0"/>
            <a:r>
              <a:rPr lang="de-DE" dirty="0"/>
              <a:t>Bezeichnung der Stufe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27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2903612" y="3795519"/>
            <a:ext cx="5881963" cy="7263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/>
            </a:lvl1pPr>
            <a:lvl2pPr>
              <a:defRPr lang="de-DE" dirty="0" smtClean="0">
                <a:solidFill>
                  <a:schemeClr val="tx1"/>
                </a:solidFill>
                <a:latin typeface="+mn-lt"/>
              </a:defRPr>
            </a:lvl2pPr>
          </a:lstStyle>
          <a:p>
            <a:pPr lvl="0"/>
            <a:r>
              <a:rPr lang="de-DE" dirty="0"/>
              <a:t>Bezeichnung der Stufe</a:t>
            </a:r>
          </a:p>
          <a:p>
            <a:pPr marL="269081" lvl="1" indent="-269081" algn="l" defTabSz="270000" rtl="0" eaLnBrk="1" fontAlgn="base" hangingPunct="1"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 dirty="0"/>
              <a:t>Zweite Ebene</a:t>
            </a:r>
          </a:p>
        </p:txBody>
      </p:sp>
      <p:sp>
        <p:nvSpPr>
          <p:cNvPr id="28" name="Textfeld 27"/>
          <p:cNvSpPr txBox="1"/>
          <p:nvPr userDrawn="1"/>
        </p:nvSpPr>
        <p:spPr>
          <a:xfrm>
            <a:off x="2268003" y="1551637"/>
            <a:ext cx="6025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500" b="1" dirty="0">
                <a:solidFill>
                  <a:schemeClr val="bg1"/>
                </a:solidFill>
                <a:latin typeface="Segoe Script" panose="030B0504020000000003" pitchFamily="66" charset="0"/>
              </a:rPr>
              <a:t>4</a:t>
            </a:r>
          </a:p>
        </p:txBody>
      </p:sp>
      <p:sp>
        <p:nvSpPr>
          <p:cNvPr id="29" name="Textfeld 28"/>
          <p:cNvSpPr txBox="1"/>
          <p:nvPr userDrawn="1"/>
        </p:nvSpPr>
        <p:spPr>
          <a:xfrm>
            <a:off x="2268003" y="2366812"/>
            <a:ext cx="6025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500" b="1" dirty="0">
                <a:solidFill>
                  <a:schemeClr val="bg1"/>
                </a:solidFill>
                <a:latin typeface="Segoe Script" panose="030B0504020000000003" pitchFamily="66" charset="0"/>
              </a:rPr>
              <a:t>3</a:t>
            </a:r>
          </a:p>
        </p:txBody>
      </p:sp>
      <p:sp>
        <p:nvSpPr>
          <p:cNvPr id="30" name="Textfeld 29"/>
          <p:cNvSpPr txBox="1"/>
          <p:nvPr userDrawn="1"/>
        </p:nvSpPr>
        <p:spPr>
          <a:xfrm>
            <a:off x="2268003" y="3160823"/>
            <a:ext cx="6025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500" b="1" dirty="0">
                <a:solidFill>
                  <a:schemeClr val="bg1"/>
                </a:solidFill>
                <a:latin typeface="Segoe Script" panose="030B0504020000000003" pitchFamily="66" charset="0"/>
              </a:rPr>
              <a:t>2</a:t>
            </a:r>
          </a:p>
        </p:txBody>
      </p:sp>
      <p:sp>
        <p:nvSpPr>
          <p:cNvPr id="31" name="Textfeld 30"/>
          <p:cNvSpPr txBox="1"/>
          <p:nvPr userDrawn="1"/>
        </p:nvSpPr>
        <p:spPr>
          <a:xfrm>
            <a:off x="2268003" y="4004774"/>
            <a:ext cx="6025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500" b="1" dirty="0">
                <a:solidFill>
                  <a:schemeClr val="bg1"/>
                </a:solidFill>
                <a:latin typeface="Segoe Script" panose="030B0504020000000003" pitchFamily="66" charset="0"/>
              </a:rPr>
              <a:t>1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2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881769441"/>
      </p:ext>
    </p:extLst>
  </p:cSld>
  <p:clrMapOvr>
    <a:masterClrMapping/>
  </p:clrMapOvr>
  <p:hf hdr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yramide_Ab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04E900F3-F108-4724-9444-7B462159A4A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4" name="IFXSHAPE"/>
          <p:cNvSpPr>
            <a:spLocks noGrp="1"/>
          </p:cNvSpPr>
          <p:nvPr>
            <p:ph type="body" sz="quarter" idx="11" hasCustomPrompt="1"/>
          </p:nvPr>
        </p:nvSpPr>
        <p:spPr>
          <a:xfrm>
            <a:off x="2876307" y="1343881"/>
            <a:ext cx="5909268" cy="7263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b="0" baseline="0">
                <a:latin typeface="+mn-lt"/>
              </a:defRPr>
            </a:lvl1pPr>
            <a:lvl2pPr marL="269081" indent="-269081">
              <a:spcAft>
                <a:spcPts val="0"/>
              </a:spcAft>
              <a:buClr>
                <a:schemeClr val="tx2"/>
              </a:buClr>
              <a:defRPr/>
            </a:lvl2pPr>
          </a:lstStyle>
          <a:p>
            <a:pPr lvl="0"/>
            <a:r>
              <a:rPr lang="de-DE" dirty="0"/>
              <a:t>Bezeichnung der Stufe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12" hasCustomPrompt="1"/>
          </p:nvPr>
        </p:nvSpPr>
        <p:spPr>
          <a:xfrm>
            <a:off x="2903612" y="2157766"/>
            <a:ext cx="5881964" cy="7209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lang="de-DE" b="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dirty="0" smtClean="0">
                <a:solidFill>
                  <a:schemeClr val="tx1"/>
                </a:solidFill>
                <a:latin typeface="+mn-lt"/>
              </a:defRPr>
            </a:lvl2pPr>
          </a:lstStyle>
          <a:p>
            <a:pPr lvl="0"/>
            <a:r>
              <a:rPr lang="de-DE" dirty="0"/>
              <a:t>Bezeichnung der Stufe</a:t>
            </a:r>
          </a:p>
          <a:p>
            <a:pPr marL="269081" lvl="1" indent="-269081" algn="l" defTabSz="270000" rtl="0" eaLnBrk="1" fontAlgn="base" hangingPunct="1"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 dirty="0"/>
              <a:t>Zweite Ebene</a:t>
            </a:r>
          </a:p>
        </p:txBody>
      </p:sp>
      <p:sp>
        <p:nvSpPr>
          <p:cNvPr id="18" name="Freeform 19" descr="Verlauf_Blau"/>
          <p:cNvSpPr>
            <a:spLocks/>
          </p:cNvSpPr>
          <p:nvPr userDrawn="1">
            <p:custDataLst>
              <p:tags r:id="rId1"/>
            </p:custDataLst>
          </p:nvPr>
        </p:nvSpPr>
        <p:spPr bwMode="gray">
          <a:xfrm>
            <a:off x="359616" y="3788021"/>
            <a:ext cx="2468643" cy="726300"/>
          </a:xfrm>
          <a:custGeom>
            <a:avLst/>
            <a:gdLst>
              <a:gd name="T0" fmla="*/ 396 w 1411"/>
              <a:gd name="T1" fmla="*/ 0 h 574"/>
              <a:gd name="T2" fmla="*/ 0 w 1411"/>
              <a:gd name="T3" fmla="*/ 696 h 574"/>
              <a:gd name="T4" fmla="*/ 1685 w 1411"/>
              <a:gd name="T5" fmla="*/ 696 h 574"/>
              <a:gd name="T6" fmla="*/ 1685 w 1411"/>
              <a:gd name="T7" fmla="*/ 0 h 574"/>
              <a:gd name="T8" fmla="*/ 396 w 1411"/>
              <a:gd name="T9" fmla="*/ 0 h 5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11" h="574">
                <a:moveTo>
                  <a:pt x="331" y="0"/>
                </a:moveTo>
                <a:lnTo>
                  <a:pt x="0" y="574"/>
                </a:lnTo>
                <a:lnTo>
                  <a:pt x="1411" y="574"/>
                </a:lnTo>
                <a:lnTo>
                  <a:pt x="1411" y="0"/>
                </a:lnTo>
                <a:lnTo>
                  <a:pt x="331" y="0"/>
                </a:lnTo>
                <a:close/>
              </a:path>
            </a:pathLst>
          </a:custGeom>
          <a:solidFill>
            <a:schemeClr val="tx2"/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vert270" wrap="square" lIns="54000" tIns="54000" rIns="54000" bIns="54000" anchor="t" anchorCtr="1"/>
          <a:lstStyle/>
          <a:p>
            <a:pPr>
              <a:defRPr/>
            </a:pPr>
            <a:endParaRPr lang="de-DE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9" name="Freeform 17" descr="Verlauf_Schwarz"/>
          <p:cNvSpPr>
            <a:spLocks/>
          </p:cNvSpPr>
          <p:nvPr userDrawn="1">
            <p:custDataLst>
              <p:tags r:id="rId2"/>
            </p:custDataLst>
          </p:nvPr>
        </p:nvSpPr>
        <p:spPr bwMode="gray">
          <a:xfrm>
            <a:off x="1007140" y="2970105"/>
            <a:ext cx="1832194" cy="726300"/>
          </a:xfrm>
          <a:custGeom>
            <a:avLst/>
            <a:gdLst>
              <a:gd name="T0" fmla="*/ 397 w 1053"/>
              <a:gd name="T1" fmla="*/ 0 h 573"/>
              <a:gd name="T2" fmla="*/ 0 w 1053"/>
              <a:gd name="T3" fmla="*/ 695 h 573"/>
              <a:gd name="T4" fmla="*/ 1258 w 1053"/>
              <a:gd name="T5" fmla="*/ 695 h 573"/>
              <a:gd name="T6" fmla="*/ 1258 w 1053"/>
              <a:gd name="T7" fmla="*/ 0 h 573"/>
              <a:gd name="T8" fmla="*/ 397 w 1053"/>
              <a:gd name="T9" fmla="*/ 0 h 5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53" h="573">
                <a:moveTo>
                  <a:pt x="332" y="0"/>
                </a:moveTo>
                <a:lnTo>
                  <a:pt x="0" y="573"/>
                </a:lnTo>
                <a:lnTo>
                  <a:pt x="1053" y="573"/>
                </a:lnTo>
                <a:lnTo>
                  <a:pt x="1053" y="0"/>
                </a:lnTo>
                <a:lnTo>
                  <a:pt x="332" y="0"/>
                </a:lnTo>
                <a:close/>
              </a:path>
            </a:pathLst>
          </a:custGeom>
          <a:solidFill>
            <a:schemeClr val="tx2">
              <a:alpha val="9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wordArtVert" lIns="54000" tIns="54000" rIns="54000" bIns="54000" anchor="t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800" kern="1200" dirty="0">
              <a:solidFill>
                <a:srgbClr val="FF0000"/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20" name="Freeform 15" descr="Verlauf_Hellgrau"/>
          <p:cNvSpPr>
            <a:spLocks/>
          </p:cNvSpPr>
          <p:nvPr userDrawn="1">
            <p:custDataLst>
              <p:tags r:id="rId3"/>
            </p:custDataLst>
          </p:nvPr>
        </p:nvSpPr>
        <p:spPr bwMode="gray">
          <a:xfrm>
            <a:off x="1655296" y="2157766"/>
            <a:ext cx="1171262" cy="726300"/>
          </a:xfrm>
          <a:custGeom>
            <a:avLst/>
            <a:gdLst>
              <a:gd name="T0" fmla="*/ 396 w 695"/>
              <a:gd name="T1" fmla="*/ 0 h 574"/>
              <a:gd name="T2" fmla="*/ 0 w 695"/>
              <a:gd name="T3" fmla="*/ 694 h 574"/>
              <a:gd name="T4" fmla="*/ 829 w 695"/>
              <a:gd name="T5" fmla="*/ 694 h 574"/>
              <a:gd name="T6" fmla="*/ 829 w 695"/>
              <a:gd name="T7" fmla="*/ 0 h 574"/>
              <a:gd name="T8" fmla="*/ 396 w 695"/>
              <a:gd name="T9" fmla="*/ 0 h 5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5" h="574">
                <a:moveTo>
                  <a:pt x="332" y="0"/>
                </a:moveTo>
                <a:lnTo>
                  <a:pt x="0" y="574"/>
                </a:lnTo>
                <a:lnTo>
                  <a:pt x="695" y="574"/>
                </a:lnTo>
                <a:lnTo>
                  <a:pt x="695" y="0"/>
                </a:lnTo>
                <a:lnTo>
                  <a:pt x="332" y="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wordArtVert" lIns="54000" tIns="54000" rIns="54000" bIns="54000" anchor="t" anchorCtr="0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800" kern="1200" dirty="0">
              <a:solidFill>
                <a:srgbClr val="FF0000"/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21" name="Freeform 5"/>
          <p:cNvSpPr>
            <a:spLocks/>
          </p:cNvSpPr>
          <p:nvPr userDrawn="1">
            <p:custDataLst>
              <p:tags r:id="rId4"/>
            </p:custDataLst>
          </p:nvPr>
        </p:nvSpPr>
        <p:spPr bwMode="gray">
          <a:xfrm>
            <a:off x="2264206" y="1332976"/>
            <a:ext cx="565425" cy="725717"/>
          </a:xfrm>
          <a:custGeom>
            <a:avLst/>
            <a:gdLst>
              <a:gd name="T0" fmla="*/ 394 w 337"/>
              <a:gd name="T1" fmla="*/ 0 h 573"/>
              <a:gd name="T2" fmla="*/ 0 w 337"/>
              <a:gd name="T3" fmla="*/ 693 h 573"/>
              <a:gd name="T4" fmla="*/ 402 w 337"/>
              <a:gd name="T5" fmla="*/ 693 h 573"/>
              <a:gd name="T6" fmla="*/ 402 w 337"/>
              <a:gd name="T7" fmla="*/ 12 h 573"/>
              <a:gd name="T8" fmla="*/ 394 w 337"/>
              <a:gd name="T9" fmla="*/ 0 h 5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37" h="573">
                <a:moveTo>
                  <a:pt x="331" y="0"/>
                </a:moveTo>
                <a:lnTo>
                  <a:pt x="0" y="573"/>
                </a:lnTo>
                <a:lnTo>
                  <a:pt x="337" y="573"/>
                </a:lnTo>
                <a:lnTo>
                  <a:pt x="337" y="10"/>
                </a:lnTo>
                <a:lnTo>
                  <a:pt x="331" y="0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000" tIns="405000" rIns="0" bIns="54000" anchor="ctr"/>
          <a:lstStyle/>
          <a:p>
            <a:pPr>
              <a:defRPr/>
            </a:pPr>
            <a:endParaRPr lang="de-DE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6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2869755" y="2987669"/>
            <a:ext cx="5915820" cy="7155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lang="de-DE" b="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9081" indent="-269081">
              <a:spcAft>
                <a:spcPts val="0"/>
              </a:spcAft>
              <a:buClr>
                <a:schemeClr val="tx2"/>
              </a:buClr>
              <a:defRPr/>
            </a:lvl2pPr>
          </a:lstStyle>
          <a:p>
            <a:pPr lvl="0"/>
            <a:r>
              <a:rPr lang="de-DE" dirty="0"/>
              <a:t>Bezeichnung der Stufe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27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2903612" y="3788021"/>
            <a:ext cx="5881963" cy="729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/>
            </a:lvl1pPr>
            <a:lvl2pPr>
              <a:defRPr lang="de-DE" dirty="0" smtClean="0">
                <a:solidFill>
                  <a:schemeClr val="tx1"/>
                </a:solidFill>
                <a:latin typeface="+mn-lt"/>
              </a:defRPr>
            </a:lvl2pPr>
          </a:lstStyle>
          <a:p>
            <a:pPr lvl="0"/>
            <a:r>
              <a:rPr lang="de-DE" dirty="0"/>
              <a:t>Bezeichnung der Stufe</a:t>
            </a:r>
          </a:p>
          <a:p>
            <a:pPr marL="269081" lvl="1" indent="-269081" algn="l" defTabSz="270000" rtl="0" eaLnBrk="1" fontAlgn="base" hangingPunct="1"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 dirty="0"/>
              <a:t>Zweite Ebene</a:t>
            </a:r>
          </a:p>
        </p:txBody>
      </p:sp>
      <p:sp>
        <p:nvSpPr>
          <p:cNvPr id="16" name="AutoShape 1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gray">
          <a:xfrm>
            <a:off x="2514314" y="2520739"/>
            <a:ext cx="301625" cy="375047"/>
          </a:xfrm>
          <a:prstGeom prst="upArrow">
            <a:avLst>
              <a:gd name="adj1" fmla="val 42861"/>
              <a:gd name="adj2" fmla="val 78842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1800">
              <a:latin typeface="+mn-lt"/>
            </a:endParaRPr>
          </a:p>
        </p:txBody>
      </p:sp>
      <p:sp>
        <p:nvSpPr>
          <p:cNvPr id="17" name="AutoShape 1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gray">
          <a:xfrm>
            <a:off x="2511201" y="1680651"/>
            <a:ext cx="301625" cy="375047"/>
          </a:xfrm>
          <a:prstGeom prst="upArrow">
            <a:avLst>
              <a:gd name="adj1" fmla="val 42861"/>
              <a:gd name="adj2" fmla="val 78842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1800">
              <a:latin typeface="+mn-lt"/>
            </a:endParaRPr>
          </a:p>
        </p:txBody>
      </p:sp>
      <p:sp>
        <p:nvSpPr>
          <p:cNvPr id="22" name="AutoShape 1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gray">
          <a:xfrm>
            <a:off x="2511750" y="3328122"/>
            <a:ext cx="301625" cy="375047"/>
          </a:xfrm>
          <a:prstGeom prst="upArrow">
            <a:avLst>
              <a:gd name="adj1" fmla="val 42861"/>
              <a:gd name="adj2" fmla="val 78842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1800">
              <a:latin typeface="+mn-lt"/>
            </a:endParaRPr>
          </a:p>
        </p:txBody>
      </p:sp>
      <p:sp>
        <p:nvSpPr>
          <p:cNvPr id="23" name="AutoShape 18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gray">
          <a:xfrm>
            <a:off x="2510514" y="4139620"/>
            <a:ext cx="301625" cy="375047"/>
          </a:xfrm>
          <a:prstGeom prst="upArrow">
            <a:avLst>
              <a:gd name="adj1" fmla="val 42861"/>
              <a:gd name="adj2" fmla="val 78842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1800">
              <a:latin typeface="+mn-lt"/>
            </a:endParaRPr>
          </a:p>
        </p:txBody>
      </p:sp>
      <p:sp>
        <p:nvSpPr>
          <p:cNvPr id="7" name="IFXSHAPE"/>
          <p:cNvSpPr>
            <a:spLocks noGrp="1"/>
          </p:cNvSpPr>
          <p:nvPr>
            <p:ph type="dt" sz="half" idx="2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521878799"/>
      </p:ext>
    </p:extLst>
  </p:cSld>
  <p:clrMapOvr>
    <a:masterClrMapping/>
  </p:clrMapOvr>
  <p:hf hdr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lauf_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7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5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05DCABE1-AA1E-4701-B50E-64D959AF8B38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10" name="Gerader Verbinder 9"/>
          <p:cNvCxnSpPr/>
          <p:nvPr userDrawn="1"/>
        </p:nvCxnSpPr>
        <p:spPr bwMode="auto">
          <a:xfrm flipH="1">
            <a:off x="467009" y="1491425"/>
            <a:ext cx="0" cy="302400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IFXSHAPE"/>
          <p:cNvSpPr>
            <a:spLocks noGrp="1"/>
          </p:cNvSpPr>
          <p:nvPr userDrawn="1">
            <p:ph type="body" sz="quarter" idx="14"/>
          </p:nvPr>
        </p:nvSpPr>
        <p:spPr>
          <a:xfrm>
            <a:off x="365739" y="3840318"/>
            <a:ext cx="7560000" cy="40500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D4E6F4"/>
          </a:solidFill>
        </p:spPr>
        <p:txBody>
          <a:bodyPr anchor="ctr"/>
          <a:lstStyle>
            <a:lvl1pPr marL="136922" indent="0" algn="l" rtl="0" fontAlgn="base">
              <a:spcBef>
                <a:spcPct val="0"/>
              </a:spcBef>
              <a:spcAft>
                <a:spcPts val="422"/>
              </a:spcAft>
              <a:buClr>
                <a:schemeClr val="tx2"/>
              </a:buClr>
              <a:buNone/>
              <a:defRPr lang="de-DE" sz="1050" b="1" kern="1200" dirty="0" smtClean="0">
                <a:solidFill>
                  <a:srgbClr val="00346B"/>
                </a:solidFill>
                <a:latin typeface="Frutiger LT Com 45 Light" panose="020B030303050402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7" name="IFXSHAPE"/>
          <p:cNvSpPr>
            <a:spLocks noGrp="1"/>
          </p:cNvSpPr>
          <p:nvPr userDrawn="1">
            <p:ph type="body" sz="quarter" idx="13"/>
          </p:nvPr>
        </p:nvSpPr>
        <p:spPr>
          <a:xfrm>
            <a:off x="359616" y="3215670"/>
            <a:ext cx="6480000" cy="40500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88BCE2"/>
          </a:solidFill>
        </p:spPr>
        <p:txBody>
          <a:bodyPr anchor="ctr"/>
          <a:lstStyle>
            <a:lvl1pPr marL="136922" indent="0" algn="l" rtl="0" fontAlgn="base">
              <a:spcBef>
                <a:spcPct val="0"/>
              </a:spcBef>
              <a:spcAft>
                <a:spcPts val="422"/>
              </a:spcAft>
              <a:buClr>
                <a:schemeClr val="tx2"/>
              </a:buClr>
              <a:buNone/>
              <a:defRPr lang="de-DE" sz="1050" b="1" kern="1200" dirty="0" smtClean="0">
                <a:solidFill>
                  <a:srgbClr val="00346B"/>
                </a:solidFill>
                <a:latin typeface="Frutiger LT Com 45 Light" panose="020B030303050402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IFXSHAPE"/>
          <p:cNvSpPr>
            <a:spLocks noGrp="1"/>
          </p:cNvSpPr>
          <p:nvPr userDrawn="1">
            <p:ph type="body" sz="quarter" idx="12"/>
          </p:nvPr>
        </p:nvSpPr>
        <p:spPr>
          <a:xfrm>
            <a:off x="359616" y="2591022"/>
            <a:ext cx="5400000" cy="40500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1F82C0"/>
          </a:solidFill>
        </p:spPr>
        <p:txBody>
          <a:bodyPr anchor="ctr"/>
          <a:lstStyle>
            <a:lvl1pPr marL="136922" indent="0" algn="l" rtl="0" fontAlgn="base">
              <a:spcBef>
                <a:spcPct val="0"/>
              </a:spcBef>
              <a:spcAft>
                <a:spcPts val="422"/>
              </a:spcAft>
              <a:buClr>
                <a:schemeClr val="tx2"/>
              </a:buClr>
              <a:buNone/>
              <a:defRPr lang="de-DE" sz="1050" b="1" kern="1200" dirty="0" smtClean="0">
                <a:solidFill>
                  <a:schemeClr val="bg1"/>
                </a:solidFill>
                <a:latin typeface="Frutiger LT Com 45 Light" panose="020B030303050402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4" name="IFXSHAPE"/>
          <p:cNvSpPr>
            <a:spLocks noGrp="1"/>
          </p:cNvSpPr>
          <p:nvPr userDrawn="1">
            <p:ph type="body" sz="quarter" idx="11"/>
          </p:nvPr>
        </p:nvSpPr>
        <p:spPr>
          <a:xfrm>
            <a:off x="358983" y="1977684"/>
            <a:ext cx="4320000" cy="40500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005A94"/>
          </a:solidFill>
        </p:spPr>
        <p:txBody>
          <a:bodyPr anchor="ctr"/>
          <a:lstStyle>
            <a:lvl1pPr marL="136922" indent="0" algn="l" rtl="0" fontAlgn="base">
              <a:spcBef>
                <a:spcPct val="0"/>
              </a:spcBef>
              <a:spcAft>
                <a:spcPts val="422"/>
              </a:spcAft>
              <a:buClr>
                <a:schemeClr val="tx2"/>
              </a:buClr>
              <a:buNone/>
              <a:defRPr lang="de-DE" sz="1050" b="1" kern="1200" dirty="0" smtClean="0">
                <a:solidFill>
                  <a:schemeClr val="bg1"/>
                </a:solidFill>
                <a:latin typeface="Frutiger LT Com 45 Light" panose="020B030303050402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IFXSHAPE"/>
          <p:cNvSpPr>
            <a:spLocks noGrp="1"/>
          </p:cNvSpPr>
          <p:nvPr userDrawn="1">
            <p:ph type="body" sz="quarter" idx="10"/>
          </p:nvPr>
        </p:nvSpPr>
        <p:spPr>
          <a:xfrm>
            <a:off x="358983" y="1329612"/>
            <a:ext cx="3240000" cy="40500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00346B"/>
          </a:solidFill>
        </p:spPr>
        <p:txBody>
          <a:bodyPr anchor="ctr"/>
          <a:lstStyle>
            <a:lvl1pPr marL="136922" indent="0" algn="l" rtl="0" fontAlgn="base">
              <a:spcBef>
                <a:spcPct val="0"/>
              </a:spcBef>
              <a:spcAft>
                <a:spcPts val="422"/>
              </a:spcAft>
              <a:buClr>
                <a:schemeClr val="tx2"/>
              </a:buClr>
              <a:buNone/>
              <a:defRPr lang="de-DE" sz="1050" b="1" kern="1200" dirty="0" smtClean="0">
                <a:solidFill>
                  <a:schemeClr val="bg1"/>
                </a:solidFill>
                <a:latin typeface="Frutiger LT Com 45 Light" panose="020B030303050402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7" name="Gleichschenkliges Dreieck 16"/>
          <p:cNvSpPr/>
          <p:nvPr userDrawn="1"/>
        </p:nvSpPr>
        <p:spPr bwMode="auto">
          <a:xfrm rot="2746224">
            <a:off x="368181" y="1720246"/>
            <a:ext cx="146224" cy="80174"/>
          </a:xfrm>
          <a:prstGeom prst="triangle">
            <a:avLst/>
          </a:prstGeom>
          <a:solidFill>
            <a:schemeClr val="accent2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19" name="Gleichschenkliges Dreieck 18"/>
          <p:cNvSpPr/>
          <p:nvPr userDrawn="1"/>
        </p:nvSpPr>
        <p:spPr bwMode="auto">
          <a:xfrm rot="2746224">
            <a:off x="366233" y="2368717"/>
            <a:ext cx="146224" cy="80174"/>
          </a:xfrm>
          <a:prstGeom prst="triangle">
            <a:avLst/>
          </a:prstGeom>
          <a:solidFill>
            <a:schemeClr val="accent2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0" name="Gleichschenkliges Dreieck 19"/>
          <p:cNvSpPr/>
          <p:nvPr userDrawn="1"/>
        </p:nvSpPr>
        <p:spPr bwMode="auto">
          <a:xfrm rot="2746224">
            <a:off x="366232" y="2985413"/>
            <a:ext cx="146224" cy="80174"/>
          </a:xfrm>
          <a:prstGeom prst="triangle">
            <a:avLst/>
          </a:prstGeom>
          <a:solidFill>
            <a:schemeClr val="accent2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1" name="Gleichschenkliges Dreieck 20"/>
          <p:cNvSpPr/>
          <p:nvPr userDrawn="1"/>
        </p:nvSpPr>
        <p:spPr bwMode="auto">
          <a:xfrm rot="2746224">
            <a:off x="365601" y="3610921"/>
            <a:ext cx="146224" cy="80174"/>
          </a:xfrm>
          <a:prstGeom prst="triangle">
            <a:avLst/>
          </a:prstGeom>
          <a:solidFill>
            <a:schemeClr val="accent2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2" name="Gleichschenkliges Dreieck 21"/>
          <p:cNvSpPr/>
          <p:nvPr userDrawn="1"/>
        </p:nvSpPr>
        <p:spPr bwMode="auto">
          <a:xfrm rot="2746224">
            <a:off x="366234" y="4232191"/>
            <a:ext cx="146224" cy="80174"/>
          </a:xfrm>
          <a:prstGeom prst="triangle">
            <a:avLst/>
          </a:prstGeom>
          <a:solidFill>
            <a:schemeClr val="accent2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7" name="IFXSHAPE"/>
          <p:cNvSpPr>
            <a:spLocks noGrp="1"/>
          </p:cNvSpPr>
          <p:nvPr>
            <p:ph type="dt" sz="half" idx="16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529292084"/>
      </p:ext>
    </p:extLst>
  </p:cSld>
  <p:clrMapOvr>
    <a:masterClrMapping/>
  </p:clrMapOvr>
  <p:hf hdr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lauf_Pfeil-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31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29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6D1D806-4E0F-4319-A586-A616E8874E1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reeform 4"/>
          <p:cNvSpPr>
            <a:spLocks/>
          </p:cNvSpPr>
          <p:nvPr userDrawn="1"/>
        </p:nvSpPr>
        <p:spPr bwMode="gray">
          <a:xfrm>
            <a:off x="365738" y="1329855"/>
            <a:ext cx="2166674" cy="3186112"/>
          </a:xfrm>
          <a:custGeom>
            <a:avLst/>
            <a:gdLst>
              <a:gd name="T0" fmla="*/ 1 w 4854"/>
              <a:gd name="T1" fmla="*/ 2 h 5944"/>
              <a:gd name="T2" fmla="*/ 1 w 4854"/>
              <a:gd name="T3" fmla="*/ 6 h 5944"/>
              <a:gd name="T4" fmla="*/ 1 w 4854"/>
              <a:gd name="T5" fmla="*/ 10 h 5944"/>
              <a:gd name="T6" fmla="*/ 1 w 4854"/>
              <a:gd name="T7" fmla="*/ 13 h 5944"/>
              <a:gd name="T8" fmla="*/ 1 w 4854"/>
              <a:gd name="T9" fmla="*/ 17 h 5944"/>
              <a:gd name="T10" fmla="*/ 1 w 4854"/>
              <a:gd name="T11" fmla="*/ 20 h 5944"/>
              <a:gd name="T12" fmla="*/ 1 w 4854"/>
              <a:gd name="T13" fmla="*/ 22 h 5944"/>
              <a:gd name="T14" fmla="*/ 0 w 4854"/>
              <a:gd name="T15" fmla="*/ 24 h 5944"/>
              <a:gd name="T16" fmla="*/ 0 w 4854"/>
              <a:gd name="T17" fmla="*/ 26 h 5944"/>
              <a:gd name="T18" fmla="*/ 0 w 4854"/>
              <a:gd name="T19" fmla="*/ 28 h 5944"/>
              <a:gd name="T20" fmla="*/ 0 w 4854"/>
              <a:gd name="T21" fmla="*/ 30 h 5944"/>
              <a:gd name="T22" fmla="*/ 0 w 4854"/>
              <a:gd name="T23" fmla="*/ 32 h 5944"/>
              <a:gd name="T24" fmla="*/ 0 w 4854"/>
              <a:gd name="T25" fmla="*/ 33 h 5944"/>
              <a:gd name="T26" fmla="*/ 0 w 4854"/>
              <a:gd name="T27" fmla="*/ 35 h 5944"/>
              <a:gd name="T28" fmla="*/ 0 w 4854"/>
              <a:gd name="T29" fmla="*/ 36 h 5944"/>
              <a:gd name="T30" fmla="*/ 0 w 4854"/>
              <a:gd name="T31" fmla="*/ 37 h 5944"/>
              <a:gd name="T32" fmla="*/ 0 w 4854"/>
              <a:gd name="T33" fmla="*/ 37 h 5944"/>
              <a:gd name="T34" fmla="*/ 0 w 4854"/>
              <a:gd name="T35" fmla="*/ 38 h 5944"/>
              <a:gd name="T36" fmla="*/ 0 w 4854"/>
              <a:gd name="T37" fmla="*/ 39 h 5944"/>
              <a:gd name="T38" fmla="*/ 0 w 4854"/>
              <a:gd name="T39" fmla="*/ 39 h 5944"/>
              <a:gd name="T40" fmla="*/ 0 w 4854"/>
              <a:gd name="T41" fmla="*/ 40 h 5944"/>
              <a:gd name="T42" fmla="*/ 0 w 4854"/>
              <a:gd name="T43" fmla="*/ 30 h 5944"/>
              <a:gd name="T44" fmla="*/ 0 w 4854"/>
              <a:gd name="T45" fmla="*/ 21 h 5944"/>
              <a:gd name="T46" fmla="*/ 0 w 4854"/>
              <a:gd name="T47" fmla="*/ 21 h 5944"/>
              <a:gd name="T48" fmla="*/ 0 w 4854"/>
              <a:gd name="T49" fmla="*/ 21 h 5944"/>
              <a:gd name="T50" fmla="*/ 0 w 4854"/>
              <a:gd name="T51" fmla="*/ 20 h 5944"/>
              <a:gd name="T52" fmla="*/ 0 w 4854"/>
              <a:gd name="T53" fmla="*/ 20 h 5944"/>
              <a:gd name="T54" fmla="*/ 0 w 4854"/>
              <a:gd name="T55" fmla="*/ 20 h 5944"/>
              <a:gd name="T56" fmla="*/ 0 w 4854"/>
              <a:gd name="T57" fmla="*/ 19 h 5944"/>
              <a:gd name="T58" fmla="*/ 0 w 4854"/>
              <a:gd name="T59" fmla="*/ 19 h 5944"/>
              <a:gd name="T60" fmla="*/ 0 w 4854"/>
              <a:gd name="T61" fmla="*/ 18 h 5944"/>
              <a:gd name="T62" fmla="*/ 0 w 4854"/>
              <a:gd name="T63" fmla="*/ 18 h 5944"/>
              <a:gd name="T64" fmla="*/ 0 w 4854"/>
              <a:gd name="T65" fmla="*/ 17 h 5944"/>
              <a:gd name="T66" fmla="*/ 0 w 4854"/>
              <a:gd name="T67" fmla="*/ 16 h 5944"/>
              <a:gd name="T68" fmla="*/ 0 w 4854"/>
              <a:gd name="T69" fmla="*/ 15 h 5944"/>
              <a:gd name="T70" fmla="*/ 0 w 4854"/>
              <a:gd name="T71" fmla="*/ 15 h 5944"/>
              <a:gd name="T72" fmla="*/ 0 w 4854"/>
              <a:gd name="T73" fmla="*/ 14 h 5944"/>
              <a:gd name="T74" fmla="*/ 0 w 4854"/>
              <a:gd name="T75" fmla="*/ 13 h 5944"/>
              <a:gd name="T76" fmla="*/ 0 w 4854"/>
              <a:gd name="T77" fmla="*/ 12 h 5944"/>
              <a:gd name="T78" fmla="*/ 0 w 4854"/>
              <a:gd name="T79" fmla="*/ 11 h 5944"/>
              <a:gd name="T80" fmla="*/ 0 w 4854"/>
              <a:gd name="T81" fmla="*/ 10 h 5944"/>
              <a:gd name="T82" fmla="*/ 1 w 4854"/>
              <a:gd name="T83" fmla="*/ 10 h 5944"/>
              <a:gd name="T84" fmla="*/ 1 w 4854"/>
              <a:gd name="T85" fmla="*/ 9 h 5944"/>
              <a:gd name="T86" fmla="*/ 0 w 4854"/>
              <a:gd name="T87" fmla="*/ 5 h 5944"/>
              <a:gd name="T88" fmla="*/ 1 w 4854"/>
              <a:gd name="T89" fmla="*/ 0 h 59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854" h="5944">
                <a:moveTo>
                  <a:pt x="4854" y="0"/>
                </a:moveTo>
                <a:lnTo>
                  <a:pt x="4853" y="205"/>
                </a:lnTo>
                <a:lnTo>
                  <a:pt x="4847" y="405"/>
                </a:lnTo>
                <a:lnTo>
                  <a:pt x="4840" y="602"/>
                </a:lnTo>
                <a:lnTo>
                  <a:pt x="4830" y="792"/>
                </a:lnTo>
                <a:lnTo>
                  <a:pt x="4817" y="981"/>
                </a:lnTo>
                <a:lnTo>
                  <a:pt x="4802" y="1163"/>
                </a:lnTo>
                <a:lnTo>
                  <a:pt x="4782" y="1341"/>
                </a:lnTo>
                <a:lnTo>
                  <a:pt x="4761" y="1517"/>
                </a:lnTo>
                <a:lnTo>
                  <a:pt x="4736" y="1686"/>
                </a:lnTo>
                <a:lnTo>
                  <a:pt x="4710" y="1853"/>
                </a:lnTo>
                <a:lnTo>
                  <a:pt x="4680" y="2015"/>
                </a:lnTo>
                <a:lnTo>
                  <a:pt x="4647" y="2173"/>
                </a:lnTo>
                <a:lnTo>
                  <a:pt x="4612" y="2327"/>
                </a:lnTo>
                <a:lnTo>
                  <a:pt x="4575" y="2478"/>
                </a:lnTo>
                <a:lnTo>
                  <a:pt x="4534" y="2624"/>
                </a:lnTo>
                <a:lnTo>
                  <a:pt x="4492" y="2766"/>
                </a:lnTo>
                <a:lnTo>
                  <a:pt x="4446" y="2904"/>
                </a:lnTo>
                <a:lnTo>
                  <a:pt x="4399" y="3039"/>
                </a:lnTo>
                <a:lnTo>
                  <a:pt x="4348" y="3169"/>
                </a:lnTo>
                <a:lnTo>
                  <a:pt x="4295" y="3298"/>
                </a:lnTo>
                <a:lnTo>
                  <a:pt x="4240" y="3421"/>
                </a:lnTo>
                <a:lnTo>
                  <a:pt x="4182" y="3541"/>
                </a:lnTo>
                <a:lnTo>
                  <a:pt x="4122" y="3658"/>
                </a:lnTo>
                <a:lnTo>
                  <a:pt x="4061" y="3771"/>
                </a:lnTo>
                <a:lnTo>
                  <a:pt x="3996" y="3880"/>
                </a:lnTo>
                <a:lnTo>
                  <a:pt x="3929" y="3987"/>
                </a:lnTo>
                <a:lnTo>
                  <a:pt x="3860" y="4090"/>
                </a:lnTo>
                <a:lnTo>
                  <a:pt x="3788" y="4190"/>
                </a:lnTo>
                <a:lnTo>
                  <a:pt x="3716" y="4285"/>
                </a:lnTo>
                <a:lnTo>
                  <a:pt x="3640" y="4378"/>
                </a:lnTo>
                <a:lnTo>
                  <a:pt x="3563" y="4468"/>
                </a:lnTo>
                <a:lnTo>
                  <a:pt x="3482" y="4556"/>
                </a:lnTo>
                <a:lnTo>
                  <a:pt x="3401" y="4638"/>
                </a:lnTo>
                <a:lnTo>
                  <a:pt x="3317" y="4719"/>
                </a:lnTo>
                <a:lnTo>
                  <a:pt x="3232" y="4797"/>
                </a:lnTo>
                <a:lnTo>
                  <a:pt x="3144" y="4871"/>
                </a:lnTo>
                <a:lnTo>
                  <a:pt x="3054" y="4943"/>
                </a:lnTo>
                <a:lnTo>
                  <a:pt x="2961" y="5011"/>
                </a:lnTo>
                <a:lnTo>
                  <a:pt x="2868" y="5078"/>
                </a:lnTo>
                <a:lnTo>
                  <a:pt x="2773" y="5142"/>
                </a:lnTo>
                <a:lnTo>
                  <a:pt x="2676" y="5202"/>
                </a:lnTo>
                <a:lnTo>
                  <a:pt x="2578" y="5260"/>
                </a:lnTo>
                <a:lnTo>
                  <a:pt x="2476" y="5314"/>
                </a:lnTo>
                <a:lnTo>
                  <a:pt x="2373" y="5367"/>
                </a:lnTo>
                <a:lnTo>
                  <a:pt x="2270" y="5418"/>
                </a:lnTo>
                <a:lnTo>
                  <a:pt x="2162" y="5465"/>
                </a:lnTo>
                <a:lnTo>
                  <a:pt x="2055" y="5509"/>
                </a:lnTo>
                <a:lnTo>
                  <a:pt x="1946" y="5553"/>
                </a:lnTo>
                <a:lnTo>
                  <a:pt x="1835" y="5594"/>
                </a:lnTo>
                <a:lnTo>
                  <a:pt x="1722" y="5631"/>
                </a:lnTo>
                <a:lnTo>
                  <a:pt x="1608" y="5668"/>
                </a:lnTo>
                <a:lnTo>
                  <a:pt x="1494" y="5701"/>
                </a:lnTo>
                <a:lnTo>
                  <a:pt x="1376" y="5731"/>
                </a:lnTo>
                <a:lnTo>
                  <a:pt x="1258" y="5761"/>
                </a:lnTo>
                <a:lnTo>
                  <a:pt x="1138" y="5787"/>
                </a:lnTo>
                <a:lnTo>
                  <a:pt x="1017" y="5812"/>
                </a:lnTo>
                <a:lnTo>
                  <a:pt x="894" y="5837"/>
                </a:lnTo>
                <a:lnTo>
                  <a:pt x="771" y="5856"/>
                </a:lnTo>
                <a:lnTo>
                  <a:pt x="646" y="5875"/>
                </a:lnTo>
                <a:lnTo>
                  <a:pt x="519" y="5893"/>
                </a:lnTo>
                <a:lnTo>
                  <a:pt x="391" y="5909"/>
                </a:lnTo>
                <a:lnTo>
                  <a:pt x="262" y="5923"/>
                </a:lnTo>
                <a:lnTo>
                  <a:pt x="132" y="5933"/>
                </a:lnTo>
                <a:lnTo>
                  <a:pt x="0" y="5944"/>
                </a:lnTo>
                <a:lnTo>
                  <a:pt x="0" y="4536"/>
                </a:lnTo>
                <a:lnTo>
                  <a:pt x="2" y="3129"/>
                </a:lnTo>
                <a:lnTo>
                  <a:pt x="76" y="3129"/>
                </a:lnTo>
                <a:lnTo>
                  <a:pt x="151" y="3127"/>
                </a:lnTo>
                <a:lnTo>
                  <a:pt x="227" y="3124"/>
                </a:lnTo>
                <a:lnTo>
                  <a:pt x="306" y="3120"/>
                </a:lnTo>
                <a:lnTo>
                  <a:pt x="385" y="3115"/>
                </a:lnTo>
                <a:lnTo>
                  <a:pt x="466" y="3108"/>
                </a:lnTo>
                <a:lnTo>
                  <a:pt x="547" y="3099"/>
                </a:lnTo>
                <a:lnTo>
                  <a:pt x="630" y="3090"/>
                </a:lnTo>
                <a:lnTo>
                  <a:pt x="713" y="3081"/>
                </a:lnTo>
                <a:lnTo>
                  <a:pt x="797" y="3071"/>
                </a:lnTo>
                <a:lnTo>
                  <a:pt x="968" y="3044"/>
                </a:lnTo>
                <a:lnTo>
                  <a:pt x="1054" y="3030"/>
                </a:lnTo>
                <a:lnTo>
                  <a:pt x="1142" y="3014"/>
                </a:lnTo>
                <a:lnTo>
                  <a:pt x="1228" y="2999"/>
                </a:lnTo>
                <a:lnTo>
                  <a:pt x="1316" y="2981"/>
                </a:lnTo>
                <a:lnTo>
                  <a:pt x="1404" y="2963"/>
                </a:lnTo>
                <a:lnTo>
                  <a:pt x="1492" y="2944"/>
                </a:lnTo>
                <a:lnTo>
                  <a:pt x="1668" y="2904"/>
                </a:lnTo>
                <a:lnTo>
                  <a:pt x="1754" y="2881"/>
                </a:lnTo>
                <a:lnTo>
                  <a:pt x="1842" y="2858"/>
                </a:lnTo>
                <a:lnTo>
                  <a:pt x="1930" y="2835"/>
                </a:lnTo>
                <a:lnTo>
                  <a:pt x="2016" y="2810"/>
                </a:lnTo>
                <a:lnTo>
                  <a:pt x="2103" y="2786"/>
                </a:lnTo>
                <a:lnTo>
                  <a:pt x="2189" y="2759"/>
                </a:lnTo>
                <a:lnTo>
                  <a:pt x="2275" y="2731"/>
                </a:lnTo>
                <a:lnTo>
                  <a:pt x="2359" y="2703"/>
                </a:lnTo>
                <a:lnTo>
                  <a:pt x="2442" y="2675"/>
                </a:lnTo>
                <a:lnTo>
                  <a:pt x="2527" y="2645"/>
                </a:lnTo>
                <a:lnTo>
                  <a:pt x="2608" y="2615"/>
                </a:lnTo>
                <a:lnTo>
                  <a:pt x="2688" y="2585"/>
                </a:lnTo>
                <a:lnTo>
                  <a:pt x="2768" y="2553"/>
                </a:lnTo>
                <a:lnTo>
                  <a:pt x="2847" y="2520"/>
                </a:lnTo>
                <a:lnTo>
                  <a:pt x="2924" y="2488"/>
                </a:lnTo>
                <a:lnTo>
                  <a:pt x="3000" y="2455"/>
                </a:lnTo>
                <a:lnTo>
                  <a:pt x="3074" y="2420"/>
                </a:lnTo>
                <a:lnTo>
                  <a:pt x="3148" y="2385"/>
                </a:lnTo>
                <a:lnTo>
                  <a:pt x="3218" y="2349"/>
                </a:lnTo>
                <a:lnTo>
                  <a:pt x="3288" y="2312"/>
                </a:lnTo>
                <a:lnTo>
                  <a:pt x="3355" y="2277"/>
                </a:lnTo>
                <a:lnTo>
                  <a:pt x="3420" y="2239"/>
                </a:lnTo>
                <a:lnTo>
                  <a:pt x="3484" y="2202"/>
                </a:lnTo>
                <a:lnTo>
                  <a:pt x="3545" y="2163"/>
                </a:lnTo>
                <a:lnTo>
                  <a:pt x="3605" y="2124"/>
                </a:lnTo>
                <a:lnTo>
                  <a:pt x="3663" y="2084"/>
                </a:lnTo>
                <a:lnTo>
                  <a:pt x="3718" y="2045"/>
                </a:lnTo>
                <a:lnTo>
                  <a:pt x="3770" y="2005"/>
                </a:lnTo>
                <a:lnTo>
                  <a:pt x="3820" y="1964"/>
                </a:lnTo>
                <a:lnTo>
                  <a:pt x="3867" y="1922"/>
                </a:lnTo>
                <a:lnTo>
                  <a:pt x="3911" y="1881"/>
                </a:lnTo>
                <a:lnTo>
                  <a:pt x="3953" y="1839"/>
                </a:lnTo>
                <a:lnTo>
                  <a:pt x="3992" y="1795"/>
                </a:lnTo>
                <a:lnTo>
                  <a:pt x="4027" y="1753"/>
                </a:lnTo>
                <a:lnTo>
                  <a:pt x="4061" y="1711"/>
                </a:lnTo>
                <a:lnTo>
                  <a:pt x="4091" y="1667"/>
                </a:lnTo>
                <a:lnTo>
                  <a:pt x="4117" y="1623"/>
                </a:lnTo>
                <a:lnTo>
                  <a:pt x="4142" y="1579"/>
                </a:lnTo>
                <a:lnTo>
                  <a:pt x="4161" y="1533"/>
                </a:lnTo>
                <a:lnTo>
                  <a:pt x="4179" y="1489"/>
                </a:lnTo>
                <a:lnTo>
                  <a:pt x="4191" y="1443"/>
                </a:lnTo>
                <a:lnTo>
                  <a:pt x="4200" y="1399"/>
                </a:lnTo>
                <a:lnTo>
                  <a:pt x="4207" y="1354"/>
                </a:lnTo>
                <a:lnTo>
                  <a:pt x="4209" y="1308"/>
                </a:lnTo>
                <a:lnTo>
                  <a:pt x="3380" y="1308"/>
                </a:lnTo>
                <a:lnTo>
                  <a:pt x="3591" y="1123"/>
                </a:lnTo>
                <a:lnTo>
                  <a:pt x="4064" y="706"/>
                </a:lnTo>
                <a:lnTo>
                  <a:pt x="4325" y="476"/>
                </a:lnTo>
                <a:lnTo>
                  <a:pt x="4564" y="264"/>
                </a:lnTo>
                <a:lnTo>
                  <a:pt x="4751" y="97"/>
                </a:lnTo>
                <a:lnTo>
                  <a:pt x="4814" y="37"/>
                </a:lnTo>
                <a:lnTo>
                  <a:pt x="4854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lin ang="0" scaled="1"/>
          </a:gradFill>
          <a:ln>
            <a:noFill/>
          </a:ln>
          <a:effectLst/>
        </p:spPr>
        <p:txBody>
          <a:bodyPr/>
          <a:lstStyle/>
          <a:p>
            <a:endParaRPr lang="de-DE" sz="1800"/>
          </a:p>
        </p:txBody>
      </p:sp>
      <p:sp>
        <p:nvSpPr>
          <p:cNvPr id="10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1115166" y="4111041"/>
            <a:ext cx="351046" cy="351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1709309" y="3557449"/>
            <a:ext cx="351046" cy="351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2</a:t>
            </a:r>
          </a:p>
        </p:txBody>
      </p:sp>
      <p:sp>
        <p:nvSpPr>
          <p:cNvPr id="12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2004141" y="2984268"/>
            <a:ext cx="351046" cy="351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3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25" hasCustomPrompt="1"/>
          </p:nvPr>
        </p:nvSpPr>
        <p:spPr>
          <a:xfrm>
            <a:off x="2193166" y="2450264"/>
            <a:ext cx="351046" cy="351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4</a:t>
            </a:r>
          </a:p>
        </p:txBody>
      </p:sp>
      <p:sp>
        <p:nvSpPr>
          <p:cNvPr id="14" name="IFXSHAPE"/>
          <p:cNvSpPr>
            <a:spLocks noGrp="1"/>
          </p:cNvSpPr>
          <p:nvPr>
            <p:ph type="body" sz="quarter" idx="26" hasCustomPrompt="1"/>
          </p:nvPr>
        </p:nvSpPr>
        <p:spPr>
          <a:xfrm>
            <a:off x="2280992" y="1892030"/>
            <a:ext cx="351046" cy="351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5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19"/>
          </p:nvPr>
        </p:nvSpPr>
        <p:spPr>
          <a:xfrm>
            <a:off x="2904207" y="1869672"/>
            <a:ext cx="5881368" cy="432000"/>
          </a:xfrm>
          <a:noFill/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0" indent="0">
              <a:buClr>
                <a:srgbClr val="00346B"/>
              </a:buClr>
              <a:buNone/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IFXSHAPE"/>
          <p:cNvSpPr>
            <a:spLocks noGrp="1"/>
          </p:cNvSpPr>
          <p:nvPr>
            <p:ph type="body" sz="quarter" idx="27"/>
          </p:nvPr>
        </p:nvSpPr>
        <p:spPr>
          <a:xfrm>
            <a:off x="2724433" y="2423264"/>
            <a:ext cx="5886766" cy="432000"/>
          </a:xfrm>
          <a:noFill/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0" indent="0">
              <a:buClr>
                <a:srgbClr val="00346B"/>
              </a:buClr>
              <a:buNone/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7" name="IFXSHAPE"/>
          <p:cNvSpPr>
            <a:spLocks noGrp="1"/>
          </p:cNvSpPr>
          <p:nvPr>
            <p:ph type="body" sz="quarter" idx="20"/>
          </p:nvPr>
        </p:nvSpPr>
        <p:spPr>
          <a:xfrm>
            <a:off x="2532412" y="2976857"/>
            <a:ext cx="5886766" cy="432000"/>
          </a:xfrm>
          <a:noFill/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0" indent="0">
              <a:buClr>
                <a:srgbClr val="00346B"/>
              </a:buClr>
              <a:buNone/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IFXSHAPE"/>
          <p:cNvSpPr>
            <a:spLocks noGrp="1"/>
          </p:cNvSpPr>
          <p:nvPr>
            <p:ph type="body" sz="quarter" idx="21"/>
          </p:nvPr>
        </p:nvSpPr>
        <p:spPr>
          <a:xfrm>
            <a:off x="2340390" y="3530449"/>
            <a:ext cx="5886766" cy="432000"/>
          </a:xfrm>
          <a:noFill/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0" indent="0">
              <a:buClr>
                <a:srgbClr val="00346B"/>
              </a:buClr>
              <a:buNone/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IFXSHAPE"/>
          <p:cNvSpPr>
            <a:spLocks noGrp="1"/>
          </p:cNvSpPr>
          <p:nvPr>
            <p:ph type="body" sz="quarter" idx="28"/>
          </p:nvPr>
        </p:nvSpPr>
        <p:spPr>
          <a:xfrm>
            <a:off x="2148369" y="4084041"/>
            <a:ext cx="5886766" cy="432000"/>
          </a:xfrm>
          <a:noFill/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0" indent="0">
              <a:buClr>
                <a:srgbClr val="00346B"/>
              </a:buClr>
              <a:buNone/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30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588250106"/>
      </p:ext>
    </p:extLst>
  </p:cSld>
  <p:clrMapOvr>
    <a:masterClrMapping/>
  </p:clrMapOvr>
  <p:hf hdr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lauf_Fuenf-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F5C083A-6082-4B00-B2E3-8292E14F53B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3" name="Gleichschenkliges Dreieck 52"/>
          <p:cNvSpPr>
            <a:spLocks noChangeAspect="1"/>
          </p:cNvSpPr>
          <p:nvPr userDrawn="1"/>
        </p:nvSpPr>
        <p:spPr bwMode="auto">
          <a:xfrm rot="10800000">
            <a:off x="362855" y="4344424"/>
            <a:ext cx="283027" cy="162000"/>
          </a:xfrm>
          <a:prstGeom prst="triangle">
            <a:avLst/>
          </a:prstGeom>
          <a:solidFill>
            <a:schemeClr val="tx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lvl="0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55" name="Gleichschenkliges Dreieck 54"/>
          <p:cNvSpPr>
            <a:spLocks noChangeAspect="1"/>
          </p:cNvSpPr>
          <p:nvPr userDrawn="1"/>
        </p:nvSpPr>
        <p:spPr bwMode="auto">
          <a:xfrm rot="10800000">
            <a:off x="3890317" y="4344424"/>
            <a:ext cx="283027" cy="162000"/>
          </a:xfrm>
          <a:prstGeom prst="triangle">
            <a:avLst/>
          </a:prstGeom>
          <a:solidFill>
            <a:schemeClr val="tx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lvl="0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57" name="Gleichschenkliges Dreieck 56"/>
          <p:cNvSpPr>
            <a:spLocks noChangeAspect="1"/>
          </p:cNvSpPr>
          <p:nvPr userDrawn="1"/>
        </p:nvSpPr>
        <p:spPr bwMode="auto">
          <a:xfrm rot="10800000">
            <a:off x="2127245" y="4344424"/>
            <a:ext cx="283027" cy="162000"/>
          </a:xfrm>
          <a:prstGeom prst="triangle">
            <a:avLst/>
          </a:prstGeom>
          <a:solidFill>
            <a:schemeClr val="accent6">
              <a:lumMod val="9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lvl="0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59" name="Gleichschenkliges Dreieck 58"/>
          <p:cNvSpPr>
            <a:spLocks noChangeAspect="1"/>
          </p:cNvSpPr>
          <p:nvPr userDrawn="1"/>
        </p:nvSpPr>
        <p:spPr bwMode="auto">
          <a:xfrm rot="10800000">
            <a:off x="5648534" y="4344424"/>
            <a:ext cx="283027" cy="162000"/>
          </a:xfrm>
          <a:prstGeom prst="triangle">
            <a:avLst/>
          </a:prstGeom>
          <a:solidFill>
            <a:schemeClr val="accent6">
              <a:lumMod val="9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lvl="0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61" name="Gleichschenkliges Dreieck 60"/>
          <p:cNvSpPr>
            <a:spLocks noChangeAspect="1"/>
          </p:cNvSpPr>
          <p:nvPr userDrawn="1"/>
        </p:nvSpPr>
        <p:spPr bwMode="auto">
          <a:xfrm rot="10800000">
            <a:off x="7360045" y="4344424"/>
            <a:ext cx="283027" cy="162000"/>
          </a:xfrm>
          <a:prstGeom prst="triangle">
            <a:avLst/>
          </a:prstGeom>
          <a:solidFill>
            <a:schemeClr val="tx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lvl="0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8" name="IFXSHAPE"/>
          <p:cNvSpPr>
            <a:spLocks noGrp="1" noChangeAspect="1"/>
          </p:cNvSpPr>
          <p:nvPr>
            <p:ph type="body" sz="quarter" idx="27" hasCustomPrompt="1"/>
          </p:nvPr>
        </p:nvSpPr>
        <p:spPr>
          <a:xfrm>
            <a:off x="7360045" y="1981869"/>
            <a:ext cx="1202804" cy="2362554"/>
          </a:xfrm>
          <a:solidFill>
            <a:schemeClr val="tx2"/>
          </a:solidFill>
        </p:spPr>
        <p:txBody>
          <a:bodyPr lIns="72000" tIns="72000" rIns="72000" bIns="936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49" name="IFXSHAPE"/>
          <p:cNvSpPr>
            <a:spLocks noGrp="1" noChangeAspect="1"/>
          </p:cNvSpPr>
          <p:nvPr>
            <p:ph type="body" sz="quarter" idx="26" hasCustomPrompt="1"/>
          </p:nvPr>
        </p:nvSpPr>
        <p:spPr>
          <a:xfrm>
            <a:off x="3891250" y="1658230"/>
            <a:ext cx="1202804" cy="2686193"/>
          </a:xfrm>
          <a:solidFill>
            <a:schemeClr val="tx2"/>
          </a:solidFill>
        </p:spPr>
        <p:txBody>
          <a:bodyPr lIns="72000" tIns="72000" rIns="72000" bIns="936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50" name="IFXSHAPE"/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5648534" y="1820049"/>
            <a:ext cx="1202804" cy="2524374"/>
          </a:xfrm>
          <a:solidFill>
            <a:schemeClr val="accent6"/>
          </a:solidFill>
        </p:spPr>
        <p:txBody>
          <a:bodyPr lIns="72000" tIns="72000" rIns="72000" bIns="936000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51" name="IFXSHAPE"/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362855" y="1334593"/>
            <a:ext cx="1202804" cy="3009830"/>
          </a:xfrm>
          <a:solidFill>
            <a:schemeClr val="tx2"/>
          </a:solidFill>
        </p:spPr>
        <p:txBody>
          <a:bodyPr lIns="72000" tIns="72000" rIns="72000" bIns="936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52" name="IFXSHAPE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2127245" y="1496412"/>
            <a:ext cx="1202804" cy="2848011"/>
          </a:xfrm>
          <a:solidFill>
            <a:schemeClr val="accent6"/>
          </a:solidFill>
        </p:spPr>
        <p:txBody>
          <a:bodyPr lIns="72000" tIns="72000" rIns="72000" bIns="936000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54" name="IFXSHAPE"/>
          <p:cNvSpPr>
            <a:spLocks noGrp="1" noChangeAspect="1"/>
          </p:cNvSpPr>
          <p:nvPr>
            <p:ph type="body" sz="quarter" idx="15" hasCustomPrompt="1"/>
          </p:nvPr>
        </p:nvSpPr>
        <p:spPr bwMode="auto">
          <a:xfrm rot="1487649">
            <a:off x="560382" y="3746710"/>
            <a:ext cx="1131740" cy="991418"/>
          </a:xfrm>
          <a:custGeom>
            <a:avLst/>
            <a:gdLst>
              <a:gd name="connsiteX0" fmla="*/ 0 w 1253953"/>
              <a:gd name="connsiteY0" fmla="*/ 0 h 841411"/>
              <a:gd name="connsiteX1" fmla="*/ 1113715 w 1253953"/>
              <a:gd name="connsiteY1" fmla="*/ 0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253953"/>
              <a:gd name="connsiteY0" fmla="*/ 0 h 841411"/>
              <a:gd name="connsiteX1" fmla="*/ 1235681 w 1253953"/>
              <a:gd name="connsiteY1" fmla="*/ 6612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321049"/>
              <a:gd name="connsiteY0" fmla="*/ 0 h 841411"/>
              <a:gd name="connsiteX1" fmla="*/ 1235681 w 1321049"/>
              <a:gd name="connsiteY1" fmla="*/ 6612 h 841411"/>
              <a:gd name="connsiteX2" fmla="*/ 1253953 w 1321049"/>
              <a:gd name="connsiteY2" fmla="*/ 140238 h 841411"/>
              <a:gd name="connsiteX3" fmla="*/ 1321049 w 1321049"/>
              <a:gd name="connsiteY3" fmla="*/ 555107 h 841411"/>
              <a:gd name="connsiteX4" fmla="*/ 0 w 1321049"/>
              <a:gd name="connsiteY4" fmla="*/ 841411 h 841411"/>
              <a:gd name="connsiteX5" fmla="*/ 0 w 1321049"/>
              <a:gd name="connsiteY5" fmla="*/ 0 h 841411"/>
              <a:gd name="connsiteX0" fmla="*/ 0 w 1321049"/>
              <a:gd name="connsiteY0" fmla="*/ 0 h 1102810"/>
              <a:gd name="connsiteX1" fmla="*/ 1235681 w 1321049"/>
              <a:gd name="connsiteY1" fmla="*/ 6612 h 1102810"/>
              <a:gd name="connsiteX2" fmla="*/ 1253953 w 1321049"/>
              <a:gd name="connsiteY2" fmla="*/ 140238 h 1102810"/>
              <a:gd name="connsiteX3" fmla="*/ 1321049 w 1321049"/>
              <a:gd name="connsiteY3" fmla="*/ 555107 h 1102810"/>
              <a:gd name="connsiteX4" fmla="*/ 138238 w 1321049"/>
              <a:gd name="connsiteY4" fmla="*/ 1102810 h 1102810"/>
              <a:gd name="connsiteX5" fmla="*/ 0 w 1321049"/>
              <a:gd name="connsiteY5" fmla="*/ 0 h 110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1049" h="1102810">
                <a:moveTo>
                  <a:pt x="0" y="0"/>
                </a:moveTo>
                <a:lnTo>
                  <a:pt x="1235681" y="6612"/>
                </a:lnTo>
                <a:lnTo>
                  <a:pt x="1253953" y="140238"/>
                </a:lnTo>
                <a:lnTo>
                  <a:pt x="1321049" y="555107"/>
                </a:lnTo>
                <a:lnTo>
                  <a:pt x="138238" y="110281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72000" bIns="216000" anchor="t" anchorCtr="1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56" name="IFXSHAPE"/>
          <p:cNvSpPr>
            <a:spLocks noGrp="1" noChangeAspect="1"/>
          </p:cNvSpPr>
          <p:nvPr>
            <p:ph type="body" sz="quarter" idx="21" hasCustomPrompt="1"/>
          </p:nvPr>
        </p:nvSpPr>
        <p:spPr bwMode="auto">
          <a:xfrm rot="1487649">
            <a:off x="4080541" y="3746710"/>
            <a:ext cx="1131740" cy="991418"/>
          </a:xfrm>
          <a:custGeom>
            <a:avLst/>
            <a:gdLst>
              <a:gd name="connsiteX0" fmla="*/ 0 w 1253953"/>
              <a:gd name="connsiteY0" fmla="*/ 0 h 841411"/>
              <a:gd name="connsiteX1" fmla="*/ 1113715 w 1253953"/>
              <a:gd name="connsiteY1" fmla="*/ 0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253953"/>
              <a:gd name="connsiteY0" fmla="*/ 0 h 841411"/>
              <a:gd name="connsiteX1" fmla="*/ 1235681 w 1253953"/>
              <a:gd name="connsiteY1" fmla="*/ 6612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321049"/>
              <a:gd name="connsiteY0" fmla="*/ 0 h 841411"/>
              <a:gd name="connsiteX1" fmla="*/ 1235681 w 1321049"/>
              <a:gd name="connsiteY1" fmla="*/ 6612 h 841411"/>
              <a:gd name="connsiteX2" fmla="*/ 1253953 w 1321049"/>
              <a:gd name="connsiteY2" fmla="*/ 140238 h 841411"/>
              <a:gd name="connsiteX3" fmla="*/ 1321049 w 1321049"/>
              <a:gd name="connsiteY3" fmla="*/ 555107 h 841411"/>
              <a:gd name="connsiteX4" fmla="*/ 0 w 1321049"/>
              <a:gd name="connsiteY4" fmla="*/ 841411 h 841411"/>
              <a:gd name="connsiteX5" fmla="*/ 0 w 1321049"/>
              <a:gd name="connsiteY5" fmla="*/ 0 h 841411"/>
              <a:gd name="connsiteX0" fmla="*/ 0 w 1321049"/>
              <a:gd name="connsiteY0" fmla="*/ 0 h 1102810"/>
              <a:gd name="connsiteX1" fmla="*/ 1235681 w 1321049"/>
              <a:gd name="connsiteY1" fmla="*/ 6612 h 1102810"/>
              <a:gd name="connsiteX2" fmla="*/ 1253953 w 1321049"/>
              <a:gd name="connsiteY2" fmla="*/ 140238 h 1102810"/>
              <a:gd name="connsiteX3" fmla="*/ 1321049 w 1321049"/>
              <a:gd name="connsiteY3" fmla="*/ 555107 h 1102810"/>
              <a:gd name="connsiteX4" fmla="*/ 138238 w 1321049"/>
              <a:gd name="connsiteY4" fmla="*/ 1102810 h 1102810"/>
              <a:gd name="connsiteX5" fmla="*/ 0 w 1321049"/>
              <a:gd name="connsiteY5" fmla="*/ 0 h 110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1049" h="1102810">
                <a:moveTo>
                  <a:pt x="0" y="0"/>
                </a:moveTo>
                <a:lnTo>
                  <a:pt x="1235681" y="6612"/>
                </a:lnTo>
                <a:lnTo>
                  <a:pt x="1253953" y="140238"/>
                </a:lnTo>
                <a:lnTo>
                  <a:pt x="1321049" y="555107"/>
                </a:lnTo>
                <a:lnTo>
                  <a:pt x="138238" y="110281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72000" bIns="216000" anchor="t" anchorCtr="1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58" name="IFXSHAPE"/>
          <p:cNvSpPr>
            <a:spLocks noGrp="1" noChangeAspect="1"/>
          </p:cNvSpPr>
          <p:nvPr>
            <p:ph type="body" sz="quarter" idx="23" hasCustomPrompt="1"/>
          </p:nvPr>
        </p:nvSpPr>
        <p:spPr bwMode="auto">
          <a:xfrm rot="1487649">
            <a:off x="2315019" y="3746710"/>
            <a:ext cx="1131740" cy="991418"/>
          </a:xfrm>
          <a:custGeom>
            <a:avLst/>
            <a:gdLst>
              <a:gd name="connsiteX0" fmla="*/ 0 w 1253953"/>
              <a:gd name="connsiteY0" fmla="*/ 0 h 841411"/>
              <a:gd name="connsiteX1" fmla="*/ 1113715 w 1253953"/>
              <a:gd name="connsiteY1" fmla="*/ 0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253953"/>
              <a:gd name="connsiteY0" fmla="*/ 0 h 841411"/>
              <a:gd name="connsiteX1" fmla="*/ 1235681 w 1253953"/>
              <a:gd name="connsiteY1" fmla="*/ 6612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321049"/>
              <a:gd name="connsiteY0" fmla="*/ 0 h 841411"/>
              <a:gd name="connsiteX1" fmla="*/ 1235681 w 1321049"/>
              <a:gd name="connsiteY1" fmla="*/ 6612 h 841411"/>
              <a:gd name="connsiteX2" fmla="*/ 1253953 w 1321049"/>
              <a:gd name="connsiteY2" fmla="*/ 140238 h 841411"/>
              <a:gd name="connsiteX3" fmla="*/ 1321049 w 1321049"/>
              <a:gd name="connsiteY3" fmla="*/ 555107 h 841411"/>
              <a:gd name="connsiteX4" fmla="*/ 0 w 1321049"/>
              <a:gd name="connsiteY4" fmla="*/ 841411 h 841411"/>
              <a:gd name="connsiteX5" fmla="*/ 0 w 1321049"/>
              <a:gd name="connsiteY5" fmla="*/ 0 h 841411"/>
              <a:gd name="connsiteX0" fmla="*/ 0 w 1321049"/>
              <a:gd name="connsiteY0" fmla="*/ 0 h 1102810"/>
              <a:gd name="connsiteX1" fmla="*/ 1235681 w 1321049"/>
              <a:gd name="connsiteY1" fmla="*/ 6612 h 1102810"/>
              <a:gd name="connsiteX2" fmla="*/ 1253953 w 1321049"/>
              <a:gd name="connsiteY2" fmla="*/ 140238 h 1102810"/>
              <a:gd name="connsiteX3" fmla="*/ 1321049 w 1321049"/>
              <a:gd name="connsiteY3" fmla="*/ 555107 h 1102810"/>
              <a:gd name="connsiteX4" fmla="*/ 138238 w 1321049"/>
              <a:gd name="connsiteY4" fmla="*/ 1102810 h 1102810"/>
              <a:gd name="connsiteX5" fmla="*/ 0 w 1321049"/>
              <a:gd name="connsiteY5" fmla="*/ 0 h 110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1049" h="1102810">
                <a:moveTo>
                  <a:pt x="0" y="0"/>
                </a:moveTo>
                <a:lnTo>
                  <a:pt x="1235681" y="6612"/>
                </a:lnTo>
                <a:lnTo>
                  <a:pt x="1253953" y="140238"/>
                </a:lnTo>
                <a:lnTo>
                  <a:pt x="1321049" y="555107"/>
                </a:lnTo>
                <a:lnTo>
                  <a:pt x="138238" y="11028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72000" bIns="216000" anchor="t" anchorCtr="1"/>
          <a:lstStyle>
            <a:lvl1pPr marL="0" indent="0">
              <a:buNone/>
              <a:defRPr sz="36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60" name="IFXSHAPE"/>
          <p:cNvSpPr>
            <a:spLocks noGrp="1" noChangeAspect="1"/>
          </p:cNvSpPr>
          <p:nvPr>
            <p:ph type="body" sz="quarter" idx="24" hasCustomPrompt="1"/>
          </p:nvPr>
        </p:nvSpPr>
        <p:spPr bwMode="auto">
          <a:xfrm rot="1487649">
            <a:off x="5841339" y="3746710"/>
            <a:ext cx="1131740" cy="991418"/>
          </a:xfrm>
          <a:custGeom>
            <a:avLst/>
            <a:gdLst>
              <a:gd name="connsiteX0" fmla="*/ 0 w 1253953"/>
              <a:gd name="connsiteY0" fmla="*/ 0 h 841411"/>
              <a:gd name="connsiteX1" fmla="*/ 1113715 w 1253953"/>
              <a:gd name="connsiteY1" fmla="*/ 0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253953"/>
              <a:gd name="connsiteY0" fmla="*/ 0 h 841411"/>
              <a:gd name="connsiteX1" fmla="*/ 1235681 w 1253953"/>
              <a:gd name="connsiteY1" fmla="*/ 6612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321049"/>
              <a:gd name="connsiteY0" fmla="*/ 0 h 841411"/>
              <a:gd name="connsiteX1" fmla="*/ 1235681 w 1321049"/>
              <a:gd name="connsiteY1" fmla="*/ 6612 h 841411"/>
              <a:gd name="connsiteX2" fmla="*/ 1253953 w 1321049"/>
              <a:gd name="connsiteY2" fmla="*/ 140238 h 841411"/>
              <a:gd name="connsiteX3" fmla="*/ 1321049 w 1321049"/>
              <a:gd name="connsiteY3" fmla="*/ 555107 h 841411"/>
              <a:gd name="connsiteX4" fmla="*/ 0 w 1321049"/>
              <a:gd name="connsiteY4" fmla="*/ 841411 h 841411"/>
              <a:gd name="connsiteX5" fmla="*/ 0 w 1321049"/>
              <a:gd name="connsiteY5" fmla="*/ 0 h 841411"/>
              <a:gd name="connsiteX0" fmla="*/ 0 w 1321049"/>
              <a:gd name="connsiteY0" fmla="*/ 0 h 1102810"/>
              <a:gd name="connsiteX1" fmla="*/ 1235681 w 1321049"/>
              <a:gd name="connsiteY1" fmla="*/ 6612 h 1102810"/>
              <a:gd name="connsiteX2" fmla="*/ 1253953 w 1321049"/>
              <a:gd name="connsiteY2" fmla="*/ 140238 h 1102810"/>
              <a:gd name="connsiteX3" fmla="*/ 1321049 w 1321049"/>
              <a:gd name="connsiteY3" fmla="*/ 555107 h 1102810"/>
              <a:gd name="connsiteX4" fmla="*/ 138238 w 1321049"/>
              <a:gd name="connsiteY4" fmla="*/ 1102810 h 1102810"/>
              <a:gd name="connsiteX5" fmla="*/ 0 w 1321049"/>
              <a:gd name="connsiteY5" fmla="*/ 0 h 110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1049" h="1102810">
                <a:moveTo>
                  <a:pt x="0" y="0"/>
                </a:moveTo>
                <a:lnTo>
                  <a:pt x="1235681" y="6612"/>
                </a:lnTo>
                <a:lnTo>
                  <a:pt x="1253953" y="140238"/>
                </a:lnTo>
                <a:lnTo>
                  <a:pt x="1321049" y="555107"/>
                </a:lnTo>
                <a:lnTo>
                  <a:pt x="138238" y="11028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72000" bIns="216000" anchor="t" anchorCtr="1"/>
          <a:lstStyle>
            <a:lvl1pPr marL="0" indent="0">
              <a:buNone/>
              <a:defRPr sz="36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62" name="IFXSHAPE"/>
          <p:cNvSpPr>
            <a:spLocks noGrp="1" noChangeAspect="1"/>
          </p:cNvSpPr>
          <p:nvPr>
            <p:ph type="body" sz="quarter" idx="22" hasCustomPrompt="1"/>
          </p:nvPr>
        </p:nvSpPr>
        <p:spPr bwMode="auto">
          <a:xfrm rot="1487649">
            <a:off x="7550712" y="3746710"/>
            <a:ext cx="1131740" cy="991418"/>
          </a:xfrm>
          <a:custGeom>
            <a:avLst/>
            <a:gdLst>
              <a:gd name="connsiteX0" fmla="*/ 0 w 1253953"/>
              <a:gd name="connsiteY0" fmla="*/ 0 h 841411"/>
              <a:gd name="connsiteX1" fmla="*/ 1113715 w 1253953"/>
              <a:gd name="connsiteY1" fmla="*/ 0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253953"/>
              <a:gd name="connsiteY0" fmla="*/ 0 h 841411"/>
              <a:gd name="connsiteX1" fmla="*/ 1235681 w 1253953"/>
              <a:gd name="connsiteY1" fmla="*/ 6612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321049"/>
              <a:gd name="connsiteY0" fmla="*/ 0 h 841411"/>
              <a:gd name="connsiteX1" fmla="*/ 1235681 w 1321049"/>
              <a:gd name="connsiteY1" fmla="*/ 6612 h 841411"/>
              <a:gd name="connsiteX2" fmla="*/ 1253953 w 1321049"/>
              <a:gd name="connsiteY2" fmla="*/ 140238 h 841411"/>
              <a:gd name="connsiteX3" fmla="*/ 1321049 w 1321049"/>
              <a:gd name="connsiteY3" fmla="*/ 555107 h 841411"/>
              <a:gd name="connsiteX4" fmla="*/ 0 w 1321049"/>
              <a:gd name="connsiteY4" fmla="*/ 841411 h 841411"/>
              <a:gd name="connsiteX5" fmla="*/ 0 w 1321049"/>
              <a:gd name="connsiteY5" fmla="*/ 0 h 841411"/>
              <a:gd name="connsiteX0" fmla="*/ 0 w 1321049"/>
              <a:gd name="connsiteY0" fmla="*/ 0 h 1102810"/>
              <a:gd name="connsiteX1" fmla="*/ 1235681 w 1321049"/>
              <a:gd name="connsiteY1" fmla="*/ 6612 h 1102810"/>
              <a:gd name="connsiteX2" fmla="*/ 1253953 w 1321049"/>
              <a:gd name="connsiteY2" fmla="*/ 140238 h 1102810"/>
              <a:gd name="connsiteX3" fmla="*/ 1321049 w 1321049"/>
              <a:gd name="connsiteY3" fmla="*/ 555107 h 1102810"/>
              <a:gd name="connsiteX4" fmla="*/ 138238 w 1321049"/>
              <a:gd name="connsiteY4" fmla="*/ 1102810 h 1102810"/>
              <a:gd name="connsiteX5" fmla="*/ 0 w 1321049"/>
              <a:gd name="connsiteY5" fmla="*/ 0 h 110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1049" h="1102810">
                <a:moveTo>
                  <a:pt x="0" y="0"/>
                </a:moveTo>
                <a:lnTo>
                  <a:pt x="1235681" y="6612"/>
                </a:lnTo>
                <a:lnTo>
                  <a:pt x="1253953" y="140238"/>
                </a:lnTo>
                <a:lnTo>
                  <a:pt x="1321049" y="555107"/>
                </a:lnTo>
                <a:lnTo>
                  <a:pt x="138238" y="110281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72000" bIns="216000" anchor="t" anchorCtr="1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2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328956398"/>
      </p:ext>
    </p:extLst>
  </p:cSld>
  <p:clrMapOvr>
    <a:masterClrMapping/>
  </p:clrMapOvr>
  <p:hf hdr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lauf_Wa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5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5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60C7EED-CE10-422B-9DE1-5DFB39E0666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224" y="256154"/>
            <a:ext cx="8420351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Rechteck 2"/>
          <p:cNvSpPr>
            <a:spLocks noChangeAspect="1"/>
          </p:cNvSpPr>
          <p:nvPr userDrawn="1"/>
        </p:nvSpPr>
        <p:spPr bwMode="auto">
          <a:xfrm>
            <a:off x="359100" y="1336051"/>
            <a:ext cx="8426475" cy="3186113"/>
          </a:xfrm>
          <a:prstGeom prst="rect">
            <a:avLst/>
          </a:prstGeom>
          <a:gradFill>
            <a:gsLst>
              <a:gs pos="0">
                <a:srgbClr val="E8F4F2"/>
              </a:gs>
              <a:gs pos="51000">
                <a:schemeClr val="tx2">
                  <a:alpha val="20000"/>
                </a:schemeClr>
              </a:gs>
              <a:gs pos="57000">
                <a:schemeClr val="tx2">
                  <a:alpha val="33000"/>
                </a:schemeClr>
              </a:gs>
              <a:gs pos="61000">
                <a:srgbClr val="E8F4F2"/>
              </a:gs>
            </a:gsLst>
            <a:lin ang="5400000" scaled="1"/>
          </a:gra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19" name="IFXSHAPE"/>
          <p:cNvSpPr>
            <a:spLocks noGrp="1"/>
          </p:cNvSpPr>
          <p:nvPr>
            <p:ph type="body" sz="quarter" idx="35" hasCustomPrompt="1"/>
          </p:nvPr>
        </p:nvSpPr>
        <p:spPr>
          <a:xfrm>
            <a:off x="2180909" y="2240810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kern="1200" dirty="0">
                <a:solidFill>
                  <a:schemeClr val="tx2"/>
                </a:solidFill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2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36" hasCustomPrompt="1"/>
          </p:nvPr>
        </p:nvSpPr>
        <p:spPr>
          <a:xfrm>
            <a:off x="902274" y="2692730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/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b="1" kern="1200" dirty="0">
                <a:solidFill>
                  <a:schemeClr val="bg1"/>
                </a:solidFill>
                <a:latin typeface="+mj-lt"/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1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37" hasCustomPrompt="1"/>
          </p:nvPr>
        </p:nvSpPr>
        <p:spPr>
          <a:xfrm>
            <a:off x="4681926" y="2240810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kern="1200" dirty="0">
                <a:solidFill>
                  <a:schemeClr val="tx2"/>
                </a:solidFill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4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38" hasCustomPrompt="1"/>
          </p:nvPr>
        </p:nvSpPr>
        <p:spPr>
          <a:xfrm>
            <a:off x="5931091" y="2659697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kern="1200" dirty="0">
                <a:solidFill>
                  <a:schemeClr val="tx2"/>
                </a:solidFill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5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39" hasCustomPrompt="1"/>
          </p:nvPr>
        </p:nvSpPr>
        <p:spPr>
          <a:xfrm>
            <a:off x="3435347" y="2643698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kern="1200" dirty="0">
                <a:solidFill>
                  <a:schemeClr val="tx2"/>
                </a:solidFill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3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25"/>
          </p:nvPr>
        </p:nvSpPr>
        <p:spPr>
          <a:xfrm>
            <a:off x="2185751" y="1207526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25" name="IFXSHAPE"/>
          <p:cNvSpPr>
            <a:spLocks noGrp="1"/>
          </p:cNvSpPr>
          <p:nvPr>
            <p:ph type="body" sz="quarter" idx="26"/>
          </p:nvPr>
        </p:nvSpPr>
        <p:spPr>
          <a:xfrm>
            <a:off x="899896" y="1622559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26" name="IFXSHAPE"/>
          <p:cNvSpPr>
            <a:spLocks noGrp="1"/>
          </p:cNvSpPr>
          <p:nvPr>
            <p:ph type="body" sz="quarter" idx="27"/>
          </p:nvPr>
        </p:nvSpPr>
        <p:spPr>
          <a:xfrm>
            <a:off x="4679548" y="1207526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27" name="IFXSHAPE"/>
          <p:cNvSpPr>
            <a:spLocks noGrp="1"/>
          </p:cNvSpPr>
          <p:nvPr>
            <p:ph type="body" sz="quarter" idx="28"/>
          </p:nvPr>
        </p:nvSpPr>
        <p:spPr>
          <a:xfrm>
            <a:off x="5928712" y="1637531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28" name="IFXSHAPE"/>
          <p:cNvSpPr>
            <a:spLocks noGrp="1"/>
          </p:cNvSpPr>
          <p:nvPr>
            <p:ph type="body" sz="quarter" idx="29"/>
          </p:nvPr>
        </p:nvSpPr>
        <p:spPr>
          <a:xfrm>
            <a:off x="3432969" y="1621533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l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29" name="IFXSHAPE"/>
          <p:cNvSpPr>
            <a:spLocks noGrp="1"/>
          </p:cNvSpPr>
          <p:nvPr>
            <p:ph type="body" sz="quarter" idx="30"/>
          </p:nvPr>
        </p:nvSpPr>
        <p:spPr>
          <a:xfrm>
            <a:off x="914335" y="3666890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30" name="IFXSHAPE"/>
          <p:cNvSpPr>
            <a:spLocks noGrp="1"/>
          </p:cNvSpPr>
          <p:nvPr>
            <p:ph type="body" sz="quarter" idx="31"/>
          </p:nvPr>
        </p:nvSpPr>
        <p:spPr>
          <a:xfrm>
            <a:off x="5928712" y="3681862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sz="quarter" idx="32"/>
          </p:nvPr>
        </p:nvSpPr>
        <p:spPr>
          <a:xfrm>
            <a:off x="3432969" y="3665864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sz="quarter" idx="33"/>
          </p:nvPr>
        </p:nvSpPr>
        <p:spPr>
          <a:xfrm>
            <a:off x="2171311" y="3274093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sz="quarter" idx="34"/>
          </p:nvPr>
        </p:nvSpPr>
        <p:spPr>
          <a:xfrm>
            <a:off x="4679548" y="3274093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34" name="IFXSHAPE"/>
          <p:cNvSpPr>
            <a:spLocks noGrp="1"/>
          </p:cNvSpPr>
          <p:nvPr>
            <p:ph type="body" sz="quarter" idx="40" hasCustomPrompt="1"/>
          </p:nvPr>
        </p:nvSpPr>
        <p:spPr>
          <a:xfrm>
            <a:off x="7185688" y="2240810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kern="1200" dirty="0">
                <a:solidFill>
                  <a:schemeClr val="tx2"/>
                </a:solidFill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6</a:t>
            </a:r>
          </a:p>
        </p:txBody>
      </p:sp>
      <p:sp>
        <p:nvSpPr>
          <p:cNvPr id="39" name="IFXSHAPE"/>
          <p:cNvSpPr>
            <a:spLocks noGrp="1"/>
          </p:cNvSpPr>
          <p:nvPr>
            <p:ph type="body" sz="quarter" idx="45"/>
          </p:nvPr>
        </p:nvSpPr>
        <p:spPr>
          <a:xfrm>
            <a:off x="7176090" y="1207526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47" name="IFXSHAPE"/>
          <p:cNvSpPr>
            <a:spLocks noGrp="1"/>
          </p:cNvSpPr>
          <p:nvPr>
            <p:ph type="body" sz="quarter" idx="53"/>
          </p:nvPr>
        </p:nvSpPr>
        <p:spPr>
          <a:xfrm>
            <a:off x="7176090" y="3274093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5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900222164"/>
      </p:ext>
    </p:extLst>
  </p:cSld>
  <p:clrMapOvr>
    <a:masterClrMapping/>
  </p:clrMapOvr>
  <p:hf hdr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ilensteinpl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3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EC033EA-8187-4F64-8039-1AE52D0843C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Pfeil nach rechts 1"/>
          <p:cNvSpPr/>
          <p:nvPr userDrawn="1"/>
        </p:nvSpPr>
        <p:spPr bwMode="auto">
          <a:xfrm>
            <a:off x="365740" y="2747706"/>
            <a:ext cx="8419835" cy="368120"/>
          </a:xfrm>
          <a:prstGeom prst="rightArrow">
            <a:avLst>
              <a:gd name="adj1" fmla="val 65873"/>
              <a:gd name="adj2" fmla="val 64286"/>
            </a:avLst>
          </a:prstGeom>
          <a:solidFill>
            <a:srgbClr val="88BCE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sp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8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365107" y="1335244"/>
            <a:ext cx="1917250" cy="3712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Meilenstein 1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3057882" y="1335244"/>
            <a:ext cx="1917250" cy="3712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Meilenstein 3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5760286" y="1335244"/>
            <a:ext cx="1917250" cy="3712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Meilenstein 5</a:t>
            </a:r>
          </a:p>
        </p:txBody>
      </p:sp>
      <p:cxnSp>
        <p:nvCxnSpPr>
          <p:cNvPr id="35" name="Gerade Verbindung mit Pfeil 34"/>
          <p:cNvCxnSpPr>
            <a:stCxn id="31" idx="2"/>
            <a:endCxn id="61" idx="0"/>
          </p:cNvCxnSpPr>
          <p:nvPr userDrawn="1"/>
        </p:nvCxnSpPr>
        <p:spPr bwMode="auto">
          <a:xfrm>
            <a:off x="1323732" y="1706541"/>
            <a:ext cx="815216" cy="837638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Gerade Verbindung mit Pfeil 35"/>
          <p:cNvCxnSpPr>
            <a:stCxn id="32" idx="2"/>
            <a:endCxn id="65" idx="0"/>
          </p:cNvCxnSpPr>
          <p:nvPr userDrawn="1"/>
        </p:nvCxnSpPr>
        <p:spPr bwMode="auto">
          <a:xfrm>
            <a:off x="4016507" y="1706541"/>
            <a:ext cx="821339" cy="865210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Gerade Verbindung mit Pfeil 38"/>
          <p:cNvCxnSpPr>
            <a:stCxn id="33" idx="2"/>
            <a:endCxn id="68" idx="0"/>
          </p:cNvCxnSpPr>
          <p:nvPr userDrawn="1"/>
        </p:nvCxnSpPr>
        <p:spPr bwMode="auto">
          <a:xfrm>
            <a:off x="6718911" y="1706540"/>
            <a:ext cx="821339" cy="856050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IFXSHAPE"/>
          <p:cNvSpPr>
            <a:spLocks noGrp="1"/>
          </p:cNvSpPr>
          <p:nvPr>
            <p:ph type="body" sz="quarter" idx="25" hasCustomPrompt="1"/>
          </p:nvPr>
        </p:nvSpPr>
        <p:spPr>
          <a:xfrm>
            <a:off x="1711525" y="4144744"/>
            <a:ext cx="1917250" cy="3712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Meilenstein 2</a:t>
            </a:r>
          </a:p>
        </p:txBody>
      </p:sp>
      <p:sp>
        <p:nvSpPr>
          <p:cNvPr id="43" name="IFXSHAPE"/>
          <p:cNvSpPr>
            <a:spLocks noGrp="1"/>
          </p:cNvSpPr>
          <p:nvPr>
            <p:ph type="body" sz="quarter" idx="26" hasCustomPrompt="1"/>
          </p:nvPr>
        </p:nvSpPr>
        <p:spPr>
          <a:xfrm>
            <a:off x="4409960" y="4144744"/>
            <a:ext cx="1917250" cy="3712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Meilenstein 4</a:t>
            </a:r>
          </a:p>
        </p:txBody>
      </p:sp>
      <p:cxnSp>
        <p:nvCxnSpPr>
          <p:cNvPr id="44" name="Gerade Verbindung mit Pfeil 43"/>
          <p:cNvCxnSpPr>
            <a:stCxn id="42" idx="0"/>
            <a:endCxn id="74" idx="2"/>
          </p:cNvCxnSpPr>
          <p:nvPr userDrawn="1"/>
        </p:nvCxnSpPr>
        <p:spPr bwMode="auto">
          <a:xfrm flipV="1">
            <a:off x="2670150" y="3368687"/>
            <a:ext cx="821177" cy="776058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Gerade Verbindung mit Pfeil 54"/>
          <p:cNvCxnSpPr>
            <a:stCxn id="43" idx="0"/>
            <a:endCxn id="71" idx="2"/>
          </p:cNvCxnSpPr>
          <p:nvPr userDrawn="1"/>
        </p:nvCxnSpPr>
        <p:spPr bwMode="auto">
          <a:xfrm flipV="1">
            <a:off x="5368585" y="3341115"/>
            <a:ext cx="829422" cy="803630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4" name="IFXSHAPE"/>
          <p:cNvSpPr>
            <a:spLocks noGrp="1"/>
          </p:cNvSpPr>
          <p:nvPr>
            <p:ph type="pic" sz="quarter" idx="31" hasCustomPrompt="1"/>
          </p:nvPr>
        </p:nvSpPr>
        <p:spPr>
          <a:xfrm>
            <a:off x="3261796" y="2909687"/>
            <a:ext cx="459060" cy="459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2</a:t>
            </a:r>
          </a:p>
        </p:txBody>
      </p:sp>
      <p:sp>
        <p:nvSpPr>
          <p:cNvPr id="68" name="IFXSHAPE"/>
          <p:cNvSpPr>
            <a:spLocks noGrp="1"/>
          </p:cNvSpPr>
          <p:nvPr>
            <p:ph type="pic" sz="quarter" idx="29" hasCustomPrompt="1"/>
          </p:nvPr>
        </p:nvSpPr>
        <p:spPr>
          <a:xfrm>
            <a:off x="7310720" y="2562590"/>
            <a:ext cx="459060" cy="459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5</a:t>
            </a:r>
          </a:p>
        </p:txBody>
      </p:sp>
      <p:sp>
        <p:nvSpPr>
          <p:cNvPr id="65" name="IFXSHAPE"/>
          <p:cNvSpPr>
            <a:spLocks noGrp="1"/>
          </p:cNvSpPr>
          <p:nvPr>
            <p:ph type="pic" sz="quarter" idx="28" hasCustomPrompt="1"/>
          </p:nvPr>
        </p:nvSpPr>
        <p:spPr>
          <a:xfrm>
            <a:off x="4608316" y="2571750"/>
            <a:ext cx="459060" cy="459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3</a:t>
            </a:r>
          </a:p>
        </p:txBody>
      </p:sp>
      <p:sp>
        <p:nvSpPr>
          <p:cNvPr id="61" name="IFXSHAPE"/>
          <p:cNvSpPr>
            <a:spLocks noGrp="1"/>
          </p:cNvSpPr>
          <p:nvPr>
            <p:ph type="pic" sz="quarter" idx="27" hasCustomPrompt="1"/>
          </p:nvPr>
        </p:nvSpPr>
        <p:spPr>
          <a:xfrm>
            <a:off x="1909418" y="2544179"/>
            <a:ext cx="459060" cy="459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1</a:t>
            </a:r>
          </a:p>
        </p:txBody>
      </p:sp>
      <p:sp>
        <p:nvSpPr>
          <p:cNvPr id="71" name="IFXSHAPE"/>
          <p:cNvSpPr>
            <a:spLocks noGrp="1"/>
          </p:cNvSpPr>
          <p:nvPr>
            <p:ph type="pic" sz="quarter" idx="30" hasCustomPrompt="1"/>
          </p:nvPr>
        </p:nvSpPr>
        <p:spPr>
          <a:xfrm>
            <a:off x="5968477" y="2882115"/>
            <a:ext cx="459060" cy="459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4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3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597351246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40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Relationship Id="rId22" Type="http://schemas.openxmlformats.org/officeDocument/2006/relationships/slideLayout" Target="../slideLayouts/slideLayout41.xml"/></Relationships>
</file>

<file path=ppt/slideMasters/_rels/slideMaster3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67.xml"/><Relationship Id="rId21" Type="http://schemas.openxmlformats.org/officeDocument/2006/relationships/slideLayout" Target="../slideLayouts/slideLayout62.xml"/><Relationship Id="rId42" Type="http://schemas.openxmlformats.org/officeDocument/2006/relationships/slideLayout" Target="../slideLayouts/slideLayout83.xml"/><Relationship Id="rId47" Type="http://schemas.openxmlformats.org/officeDocument/2006/relationships/slideLayout" Target="../slideLayouts/slideLayout88.xml"/><Relationship Id="rId63" Type="http://schemas.openxmlformats.org/officeDocument/2006/relationships/slideLayout" Target="../slideLayouts/slideLayout104.xml"/><Relationship Id="rId68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29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52.xml"/><Relationship Id="rId24" Type="http://schemas.openxmlformats.org/officeDocument/2006/relationships/slideLayout" Target="../slideLayouts/slideLayout65.xml"/><Relationship Id="rId32" Type="http://schemas.openxmlformats.org/officeDocument/2006/relationships/slideLayout" Target="../slideLayouts/slideLayout73.xml"/><Relationship Id="rId37" Type="http://schemas.openxmlformats.org/officeDocument/2006/relationships/slideLayout" Target="../slideLayouts/slideLayout78.xml"/><Relationship Id="rId40" Type="http://schemas.openxmlformats.org/officeDocument/2006/relationships/slideLayout" Target="../slideLayouts/slideLayout81.xml"/><Relationship Id="rId45" Type="http://schemas.openxmlformats.org/officeDocument/2006/relationships/slideLayout" Target="../slideLayouts/slideLayout86.xml"/><Relationship Id="rId53" Type="http://schemas.openxmlformats.org/officeDocument/2006/relationships/slideLayout" Target="../slideLayouts/slideLayout94.xml"/><Relationship Id="rId58" Type="http://schemas.openxmlformats.org/officeDocument/2006/relationships/slideLayout" Target="../slideLayouts/slideLayout99.xml"/><Relationship Id="rId66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46.xml"/><Relationship Id="rId61" Type="http://schemas.openxmlformats.org/officeDocument/2006/relationships/slideLayout" Target="../slideLayouts/slideLayout102.xml"/><Relationship Id="rId1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55.xml"/><Relationship Id="rId22" Type="http://schemas.openxmlformats.org/officeDocument/2006/relationships/slideLayout" Target="../slideLayouts/slideLayout63.xml"/><Relationship Id="rId27" Type="http://schemas.openxmlformats.org/officeDocument/2006/relationships/slideLayout" Target="../slideLayouts/slideLayout68.xml"/><Relationship Id="rId30" Type="http://schemas.openxmlformats.org/officeDocument/2006/relationships/slideLayout" Target="../slideLayouts/slideLayout71.xml"/><Relationship Id="rId35" Type="http://schemas.openxmlformats.org/officeDocument/2006/relationships/slideLayout" Target="../slideLayouts/slideLayout76.xml"/><Relationship Id="rId43" Type="http://schemas.openxmlformats.org/officeDocument/2006/relationships/slideLayout" Target="../slideLayouts/slideLayout84.xml"/><Relationship Id="rId48" Type="http://schemas.openxmlformats.org/officeDocument/2006/relationships/slideLayout" Target="../slideLayouts/slideLayout89.xml"/><Relationship Id="rId56" Type="http://schemas.openxmlformats.org/officeDocument/2006/relationships/slideLayout" Target="../slideLayouts/slideLayout97.xml"/><Relationship Id="rId64" Type="http://schemas.openxmlformats.org/officeDocument/2006/relationships/slideLayout" Target="../slideLayouts/slideLayout105.xml"/><Relationship Id="rId69" Type="http://schemas.openxmlformats.org/officeDocument/2006/relationships/theme" Target="../theme/theme3.xml"/><Relationship Id="rId8" Type="http://schemas.openxmlformats.org/officeDocument/2006/relationships/slideLayout" Target="../slideLayouts/slideLayout49.xml"/><Relationship Id="rId51" Type="http://schemas.openxmlformats.org/officeDocument/2006/relationships/slideLayout" Target="../slideLayouts/slideLayout92.xml"/><Relationship Id="rId3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53.xml"/><Relationship Id="rId17" Type="http://schemas.openxmlformats.org/officeDocument/2006/relationships/slideLayout" Target="../slideLayouts/slideLayout58.xml"/><Relationship Id="rId25" Type="http://schemas.openxmlformats.org/officeDocument/2006/relationships/slideLayout" Target="../slideLayouts/slideLayout66.xml"/><Relationship Id="rId33" Type="http://schemas.openxmlformats.org/officeDocument/2006/relationships/slideLayout" Target="../slideLayouts/slideLayout74.xml"/><Relationship Id="rId38" Type="http://schemas.openxmlformats.org/officeDocument/2006/relationships/slideLayout" Target="../slideLayouts/slideLayout79.xml"/><Relationship Id="rId46" Type="http://schemas.openxmlformats.org/officeDocument/2006/relationships/slideLayout" Target="../slideLayouts/slideLayout87.xml"/><Relationship Id="rId59" Type="http://schemas.openxmlformats.org/officeDocument/2006/relationships/slideLayout" Target="../slideLayouts/slideLayout100.xml"/><Relationship Id="rId67" Type="http://schemas.openxmlformats.org/officeDocument/2006/relationships/slideLayout" Target="../slideLayouts/slideLayout108.xml"/><Relationship Id="rId20" Type="http://schemas.openxmlformats.org/officeDocument/2006/relationships/slideLayout" Target="../slideLayouts/slideLayout61.xml"/><Relationship Id="rId41" Type="http://schemas.openxmlformats.org/officeDocument/2006/relationships/slideLayout" Target="../slideLayouts/slideLayout82.xml"/><Relationship Id="rId54" Type="http://schemas.openxmlformats.org/officeDocument/2006/relationships/slideLayout" Target="../slideLayouts/slideLayout95.xml"/><Relationship Id="rId62" Type="http://schemas.openxmlformats.org/officeDocument/2006/relationships/slideLayout" Target="../slideLayouts/slideLayout103.xml"/><Relationship Id="rId70" Type="http://schemas.openxmlformats.org/officeDocument/2006/relationships/image" Target="../media/image15.emf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6.xml"/><Relationship Id="rId23" Type="http://schemas.openxmlformats.org/officeDocument/2006/relationships/slideLayout" Target="../slideLayouts/slideLayout64.xml"/><Relationship Id="rId28" Type="http://schemas.openxmlformats.org/officeDocument/2006/relationships/slideLayout" Target="../slideLayouts/slideLayout69.xml"/><Relationship Id="rId36" Type="http://schemas.openxmlformats.org/officeDocument/2006/relationships/slideLayout" Target="../slideLayouts/slideLayout77.xml"/><Relationship Id="rId49" Type="http://schemas.openxmlformats.org/officeDocument/2006/relationships/slideLayout" Target="../slideLayouts/slideLayout90.xml"/><Relationship Id="rId57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51.xml"/><Relationship Id="rId31" Type="http://schemas.openxmlformats.org/officeDocument/2006/relationships/slideLayout" Target="../slideLayouts/slideLayout72.xml"/><Relationship Id="rId44" Type="http://schemas.openxmlformats.org/officeDocument/2006/relationships/slideLayout" Target="../slideLayouts/slideLayout85.xml"/><Relationship Id="rId52" Type="http://schemas.openxmlformats.org/officeDocument/2006/relationships/slideLayout" Target="../slideLayouts/slideLayout93.xml"/><Relationship Id="rId60" Type="http://schemas.openxmlformats.org/officeDocument/2006/relationships/slideLayout" Target="../slideLayouts/slideLayout101.xml"/><Relationship Id="rId65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4.xml"/><Relationship Id="rId18" Type="http://schemas.openxmlformats.org/officeDocument/2006/relationships/slideLayout" Target="../slideLayouts/slideLayout59.xml"/><Relationship Id="rId39" Type="http://schemas.openxmlformats.org/officeDocument/2006/relationships/slideLayout" Target="../slideLayouts/slideLayout80.xml"/><Relationship Id="rId34" Type="http://schemas.openxmlformats.org/officeDocument/2006/relationships/slideLayout" Target="../slideLayouts/slideLayout75.xml"/><Relationship Id="rId50" Type="http://schemas.openxmlformats.org/officeDocument/2006/relationships/slideLayout" Target="../slideLayouts/slideLayout91.xml"/><Relationship Id="rId55" Type="http://schemas.openxmlformats.org/officeDocument/2006/relationships/slideLayout" Target="../slideLayouts/slideLayout96.xml"/></Relationships>
</file>

<file path=ppt/slideMasters/_rels/slideMaster4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135.xml"/><Relationship Id="rId21" Type="http://schemas.openxmlformats.org/officeDocument/2006/relationships/slideLayout" Target="../slideLayouts/slideLayout130.xml"/><Relationship Id="rId42" Type="http://schemas.openxmlformats.org/officeDocument/2006/relationships/slideLayout" Target="../slideLayouts/slideLayout151.xml"/><Relationship Id="rId47" Type="http://schemas.openxmlformats.org/officeDocument/2006/relationships/slideLayout" Target="../slideLayouts/slideLayout156.xml"/><Relationship Id="rId63" Type="http://schemas.openxmlformats.org/officeDocument/2006/relationships/slideLayout" Target="../slideLayouts/slideLayout172.xml"/><Relationship Id="rId68" Type="http://schemas.openxmlformats.org/officeDocument/2006/relationships/slideLayout" Target="../slideLayouts/slideLayout177.xml"/><Relationship Id="rId7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11.xml"/><Relationship Id="rId16" Type="http://schemas.openxmlformats.org/officeDocument/2006/relationships/slideLayout" Target="../slideLayouts/slideLayout125.xml"/><Relationship Id="rId29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20.xml"/><Relationship Id="rId24" Type="http://schemas.openxmlformats.org/officeDocument/2006/relationships/slideLayout" Target="../slideLayouts/slideLayout133.xml"/><Relationship Id="rId32" Type="http://schemas.openxmlformats.org/officeDocument/2006/relationships/slideLayout" Target="../slideLayouts/slideLayout141.xml"/><Relationship Id="rId37" Type="http://schemas.openxmlformats.org/officeDocument/2006/relationships/slideLayout" Target="../slideLayouts/slideLayout146.xml"/><Relationship Id="rId40" Type="http://schemas.openxmlformats.org/officeDocument/2006/relationships/slideLayout" Target="../slideLayouts/slideLayout149.xml"/><Relationship Id="rId45" Type="http://schemas.openxmlformats.org/officeDocument/2006/relationships/slideLayout" Target="../slideLayouts/slideLayout154.xml"/><Relationship Id="rId53" Type="http://schemas.openxmlformats.org/officeDocument/2006/relationships/slideLayout" Target="../slideLayouts/slideLayout162.xml"/><Relationship Id="rId58" Type="http://schemas.openxmlformats.org/officeDocument/2006/relationships/slideLayout" Target="../slideLayouts/slideLayout167.xml"/><Relationship Id="rId66" Type="http://schemas.openxmlformats.org/officeDocument/2006/relationships/slideLayout" Target="../slideLayouts/slideLayout175.xml"/><Relationship Id="rId5" Type="http://schemas.openxmlformats.org/officeDocument/2006/relationships/slideLayout" Target="../slideLayouts/slideLayout114.xml"/><Relationship Id="rId61" Type="http://schemas.openxmlformats.org/officeDocument/2006/relationships/slideLayout" Target="../slideLayouts/slideLayout170.xml"/><Relationship Id="rId19" Type="http://schemas.openxmlformats.org/officeDocument/2006/relationships/slideLayout" Target="../slideLayouts/slideLayout128.xml"/><Relationship Id="rId14" Type="http://schemas.openxmlformats.org/officeDocument/2006/relationships/slideLayout" Target="../slideLayouts/slideLayout123.xml"/><Relationship Id="rId22" Type="http://schemas.openxmlformats.org/officeDocument/2006/relationships/slideLayout" Target="../slideLayouts/slideLayout131.xml"/><Relationship Id="rId27" Type="http://schemas.openxmlformats.org/officeDocument/2006/relationships/slideLayout" Target="../slideLayouts/slideLayout136.xml"/><Relationship Id="rId30" Type="http://schemas.openxmlformats.org/officeDocument/2006/relationships/slideLayout" Target="../slideLayouts/slideLayout139.xml"/><Relationship Id="rId35" Type="http://schemas.openxmlformats.org/officeDocument/2006/relationships/slideLayout" Target="../slideLayouts/slideLayout144.xml"/><Relationship Id="rId43" Type="http://schemas.openxmlformats.org/officeDocument/2006/relationships/slideLayout" Target="../slideLayouts/slideLayout152.xml"/><Relationship Id="rId48" Type="http://schemas.openxmlformats.org/officeDocument/2006/relationships/slideLayout" Target="../slideLayouts/slideLayout157.xml"/><Relationship Id="rId56" Type="http://schemas.openxmlformats.org/officeDocument/2006/relationships/slideLayout" Target="../slideLayouts/slideLayout165.xml"/><Relationship Id="rId64" Type="http://schemas.openxmlformats.org/officeDocument/2006/relationships/slideLayout" Target="../slideLayouts/slideLayout173.xml"/><Relationship Id="rId69" Type="http://schemas.openxmlformats.org/officeDocument/2006/relationships/theme" Target="../theme/theme4.xml"/><Relationship Id="rId8" Type="http://schemas.openxmlformats.org/officeDocument/2006/relationships/slideLayout" Target="../slideLayouts/slideLayout117.xml"/><Relationship Id="rId51" Type="http://schemas.openxmlformats.org/officeDocument/2006/relationships/slideLayout" Target="../slideLayouts/slideLayout160.xml"/><Relationship Id="rId3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21.xml"/><Relationship Id="rId17" Type="http://schemas.openxmlformats.org/officeDocument/2006/relationships/slideLayout" Target="../slideLayouts/slideLayout126.xml"/><Relationship Id="rId25" Type="http://schemas.openxmlformats.org/officeDocument/2006/relationships/slideLayout" Target="../slideLayouts/slideLayout134.xml"/><Relationship Id="rId33" Type="http://schemas.openxmlformats.org/officeDocument/2006/relationships/slideLayout" Target="../slideLayouts/slideLayout142.xml"/><Relationship Id="rId38" Type="http://schemas.openxmlformats.org/officeDocument/2006/relationships/slideLayout" Target="../slideLayouts/slideLayout147.xml"/><Relationship Id="rId46" Type="http://schemas.openxmlformats.org/officeDocument/2006/relationships/slideLayout" Target="../slideLayouts/slideLayout155.xml"/><Relationship Id="rId59" Type="http://schemas.openxmlformats.org/officeDocument/2006/relationships/slideLayout" Target="../slideLayouts/slideLayout168.xml"/><Relationship Id="rId67" Type="http://schemas.openxmlformats.org/officeDocument/2006/relationships/slideLayout" Target="../slideLayouts/slideLayout176.xml"/><Relationship Id="rId20" Type="http://schemas.openxmlformats.org/officeDocument/2006/relationships/slideLayout" Target="../slideLayouts/slideLayout129.xml"/><Relationship Id="rId41" Type="http://schemas.openxmlformats.org/officeDocument/2006/relationships/slideLayout" Target="../slideLayouts/slideLayout150.xml"/><Relationship Id="rId54" Type="http://schemas.openxmlformats.org/officeDocument/2006/relationships/slideLayout" Target="../slideLayouts/slideLayout163.xml"/><Relationship Id="rId62" Type="http://schemas.openxmlformats.org/officeDocument/2006/relationships/slideLayout" Target="../slideLayouts/slideLayout171.xml"/><Relationship Id="rId70" Type="http://schemas.openxmlformats.org/officeDocument/2006/relationships/image" Target="../media/image15.emf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5" Type="http://schemas.openxmlformats.org/officeDocument/2006/relationships/slideLayout" Target="../slideLayouts/slideLayout124.xml"/><Relationship Id="rId23" Type="http://schemas.openxmlformats.org/officeDocument/2006/relationships/slideLayout" Target="../slideLayouts/slideLayout132.xml"/><Relationship Id="rId28" Type="http://schemas.openxmlformats.org/officeDocument/2006/relationships/slideLayout" Target="../slideLayouts/slideLayout137.xml"/><Relationship Id="rId36" Type="http://schemas.openxmlformats.org/officeDocument/2006/relationships/slideLayout" Target="../slideLayouts/slideLayout145.xml"/><Relationship Id="rId49" Type="http://schemas.openxmlformats.org/officeDocument/2006/relationships/slideLayout" Target="../slideLayouts/slideLayout158.xml"/><Relationship Id="rId57" Type="http://schemas.openxmlformats.org/officeDocument/2006/relationships/slideLayout" Target="../slideLayouts/slideLayout166.xml"/><Relationship Id="rId10" Type="http://schemas.openxmlformats.org/officeDocument/2006/relationships/slideLayout" Target="../slideLayouts/slideLayout119.xml"/><Relationship Id="rId31" Type="http://schemas.openxmlformats.org/officeDocument/2006/relationships/slideLayout" Target="../slideLayouts/slideLayout140.xml"/><Relationship Id="rId44" Type="http://schemas.openxmlformats.org/officeDocument/2006/relationships/slideLayout" Target="../slideLayouts/slideLayout153.xml"/><Relationship Id="rId52" Type="http://schemas.openxmlformats.org/officeDocument/2006/relationships/slideLayout" Target="../slideLayouts/slideLayout161.xml"/><Relationship Id="rId60" Type="http://schemas.openxmlformats.org/officeDocument/2006/relationships/slideLayout" Target="../slideLayouts/slideLayout169.xml"/><Relationship Id="rId65" Type="http://schemas.openxmlformats.org/officeDocument/2006/relationships/slideLayout" Target="../slideLayouts/slideLayout174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3" Type="http://schemas.openxmlformats.org/officeDocument/2006/relationships/slideLayout" Target="../slideLayouts/slideLayout122.xml"/><Relationship Id="rId18" Type="http://schemas.openxmlformats.org/officeDocument/2006/relationships/slideLayout" Target="../slideLayouts/slideLayout127.xml"/><Relationship Id="rId39" Type="http://schemas.openxmlformats.org/officeDocument/2006/relationships/slideLayout" Target="../slideLayouts/slideLayout148.xml"/><Relationship Id="rId34" Type="http://schemas.openxmlformats.org/officeDocument/2006/relationships/slideLayout" Target="../slideLayouts/slideLayout143.xml"/><Relationship Id="rId50" Type="http://schemas.openxmlformats.org/officeDocument/2006/relationships/slideLayout" Target="../slideLayouts/slideLayout159.xml"/><Relationship Id="rId55" Type="http://schemas.openxmlformats.org/officeDocument/2006/relationships/slideLayout" Target="../slideLayouts/slideLayout16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5.xml"/><Relationship Id="rId3" Type="http://schemas.openxmlformats.org/officeDocument/2006/relationships/slideLayout" Target="../slideLayouts/slideLayout180.xml"/><Relationship Id="rId7" Type="http://schemas.openxmlformats.org/officeDocument/2006/relationships/slideLayout" Target="../slideLayouts/slideLayout18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79.xml"/><Relationship Id="rId1" Type="http://schemas.openxmlformats.org/officeDocument/2006/relationships/slideLayout" Target="../slideLayouts/slideLayout178.xml"/><Relationship Id="rId6" Type="http://schemas.openxmlformats.org/officeDocument/2006/relationships/slideLayout" Target="../slideLayouts/slideLayout183.xml"/><Relationship Id="rId11" Type="http://schemas.openxmlformats.org/officeDocument/2006/relationships/slideLayout" Target="../slideLayouts/slideLayout188.xml"/><Relationship Id="rId5" Type="http://schemas.openxmlformats.org/officeDocument/2006/relationships/slideLayout" Target="../slideLayouts/slideLayout182.xml"/><Relationship Id="rId10" Type="http://schemas.openxmlformats.org/officeDocument/2006/relationships/slideLayout" Target="../slideLayouts/slideLayout187.xml"/><Relationship Id="rId4" Type="http://schemas.openxmlformats.org/officeDocument/2006/relationships/slideLayout" Target="../slideLayouts/slideLayout181.xml"/><Relationship Id="rId9" Type="http://schemas.openxmlformats.org/officeDocument/2006/relationships/slideLayout" Target="../slideLayouts/slideLayout1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sldNum" sz="quarter" idx="4"/>
          </p:nvPr>
        </p:nvSpPr>
        <p:spPr>
          <a:xfrm>
            <a:off x="8315516" y="4914900"/>
            <a:ext cx="288036" cy="2286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888F933-7A5C-44FA-B289-C5B1964E1D9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IFXSHAPE"/>
          <p:cNvSpPr>
            <a:spLocks noGrp="1"/>
          </p:cNvSpPr>
          <p:nvPr>
            <p:ph type="title"/>
          </p:nvPr>
        </p:nvSpPr>
        <p:spPr>
          <a:xfrm>
            <a:off x="251520" y="141540"/>
            <a:ext cx="7406640" cy="54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GB" noProof="0" dirty="0"/>
              <a:t>Click to edit title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idx="1"/>
          </p:nvPr>
        </p:nvSpPr>
        <p:spPr>
          <a:xfrm>
            <a:off x="250825" y="951310"/>
            <a:ext cx="8640763" cy="38350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50" r:id="rId2"/>
    <p:sldLayoutId id="2147483751" r:id="rId3"/>
    <p:sldLayoutId id="2147483729" r:id="rId4"/>
    <p:sldLayoutId id="2147483730" r:id="rId5"/>
    <p:sldLayoutId id="2147483741" r:id="rId6"/>
    <p:sldLayoutId id="2147483731" r:id="rId7"/>
    <p:sldLayoutId id="2147483742" r:id="rId8"/>
    <p:sldLayoutId id="2147483752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  <p:sldLayoutId id="2147483749" r:id="rId18"/>
    <p:sldLayoutId id="2147483802" r:id="rId19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19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88000" indent="-288000" algn="l" rtl="0" eaLnBrk="1" fontAlgn="base" hangingPunct="1">
        <a:spcBef>
          <a:spcPts val="0"/>
        </a:spcBef>
        <a:spcAft>
          <a:spcPts val="1200"/>
        </a:spcAft>
        <a:buClr>
          <a:schemeClr val="accent1"/>
        </a:buClr>
        <a:buSzPct val="100000"/>
        <a:buFont typeface="Arial" panose="020B0604020202020204" pitchFamily="34" charset="0"/>
        <a:buChar char="›"/>
        <a:defRPr sz="1800" baseline="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576000" indent="-288000" algn="l" rtl="0" eaLnBrk="1" fontAlgn="base" hangingPunct="1">
        <a:spcBef>
          <a:spcPts val="0"/>
        </a:spcBef>
        <a:spcAft>
          <a:spcPts val="9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800">
          <a:solidFill>
            <a:schemeClr val="tx1"/>
          </a:solidFill>
          <a:latin typeface="Verdana" pitchFamily="34" charset="0"/>
        </a:defRPr>
      </a:lvl2pPr>
      <a:lvl3pPr marL="864000" indent="-288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SzPct val="100000"/>
        <a:buFont typeface="Verdana" pitchFamily="34" charset="0"/>
        <a:buChar char="–"/>
        <a:defRPr sz="1600" baseline="0">
          <a:solidFill>
            <a:schemeClr val="tx1"/>
          </a:solidFill>
          <a:latin typeface="Verdana" pitchFamily="34" charset="0"/>
        </a:defRPr>
      </a:lvl3pPr>
      <a:lvl4pPr marL="1080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400" baseline="0">
          <a:solidFill>
            <a:schemeClr val="tx1"/>
          </a:solidFill>
          <a:latin typeface="Verdana" pitchFamily="34" charset="0"/>
        </a:defRPr>
      </a:lvl4pPr>
      <a:lvl5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200" baseline="0">
          <a:solidFill>
            <a:schemeClr val="tx1"/>
          </a:solidFill>
          <a:latin typeface="Verdana" pitchFamily="34" charset="0"/>
        </a:defRPr>
      </a:lvl5pPr>
      <a:lvl6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Font typeface="Verdana" pitchFamily="34" charset="0"/>
        <a:buNone/>
        <a:defRPr sz="1400" baseline="0">
          <a:solidFill>
            <a:schemeClr val="tx1"/>
          </a:solidFill>
          <a:latin typeface="Verdana" pitchFamily="34" charset="0"/>
        </a:defRPr>
      </a:lvl6pPr>
      <a:lvl7pPr marL="25146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7pPr>
      <a:lvl8pPr marL="29718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8pPr>
      <a:lvl9pPr marL="34290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sldNum" sz="quarter" idx="4"/>
          </p:nvPr>
        </p:nvSpPr>
        <p:spPr>
          <a:xfrm>
            <a:off x="8315516" y="4914900"/>
            <a:ext cx="288036" cy="2286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8CAB373-F180-4089-8307-73FFB9F4B57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5" name="IFXSHAPE"/>
          <p:cNvSpPr>
            <a:spLocks noGrp="1"/>
          </p:cNvSpPr>
          <p:nvPr>
            <p:ph type="title"/>
          </p:nvPr>
        </p:nvSpPr>
        <p:spPr>
          <a:xfrm>
            <a:off x="251520" y="127790"/>
            <a:ext cx="7406640" cy="54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GB" noProof="0" dirty="0"/>
              <a:t>Click to edit title</a:t>
            </a:r>
          </a:p>
        </p:txBody>
      </p:sp>
      <p:sp>
        <p:nvSpPr>
          <p:cNvPr id="16" name="IFXSHAPE"/>
          <p:cNvSpPr>
            <a:spLocks noGrp="1"/>
          </p:cNvSpPr>
          <p:nvPr>
            <p:ph type="body" idx="1"/>
          </p:nvPr>
        </p:nvSpPr>
        <p:spPr>
          <a:xfrm>
            <a:off x="250825" y="951310"/>
            <a:ext cx="8640763" cy="38350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IFXSHAPE"/>
          <p:cNvSpPr>
            <a:spLocks noGrp="1"/>
          </p:cNvSpPr>
          <p:nvPr>
            <p:ph type="dt" sz="half" idx="2"/>
          </p:nvPr>
        </p:nvSpPr>
        <p:spPr>
          <a:xfrm>
            <a:off x="250824" y="4914900"/>
            <a:ext cx="288036" cy="2286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224579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  <p:sldLayoutId id="2147483792" r:id="rId14"/>
    <p:sldLayoutId id="2147483793" r:id="rId15"/>
    <p:sldLayoutId id="2147483794" r:id="rId16"/>
    <p:sldLayoutId id="2147483795" r:id="rId17"/>
    <p:sldLayoutId id="2147483796" r:id="rId18"/>
    <p:sldLayoutId id="2147483797" r:id="rId19"/>
    <p:sldLayoutId id="2147483798" r:id="rId20"/>
    <p:sldLayoutId id="2147483799" r:id="rId21"/>
    <p:sldLayoutId id="2147483801" r:id="rId2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1900" b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88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Char char="›"/>
        <a:defRPr sz="18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6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800">
          <a:solidFill>
            <a:schemeClr val="tx1"/>
          </a:solidFill>
          <a:latin typeface="Arial" panose="020B0604020202020204" pitchFamily="34" charset="0"/>
        </a:defRPr>
      </a:lvl2pPr>
      <a:lvl3pPr marL="864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itchFamily="34" charset="0"/>
        <a:buChar char="–"/>
        <a:defRPr sz="1600" baseline="0">
          <a:solidFill>
            <a:schemeClr val="tx1"/>
          </a:solidFill>
          <a:latin typeface="Arial" panose="020B0604020202020204" pitchFamily="34" charset="0"/>
        </a:defRPr>
      </a:lvl3pPr>
      <a:lvl4pPr marL="1080000" indent="-216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400" baseline="0">
          <a:solidFill>
            <a:schemeClr val="tx1"/>
          </a:solidFill>
          <a:latin typeface="Arial" panose="020B0604020202020204" pitchFamily="34" charset="0"/>
        </a:defRPr>
      </a:lvl4pPr>
      <a:lvl5pPr marL="1296000" indent="-216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200" baseline="0">
          <a:solidFill>
            <a:schemeClr val="tx1"/>
          </a:solidFill>
          <a:latin typeface="Arial" panose="020B0604020202020204" pitchFamily="34" charset="0"/>
        </a:defRPr>
      </a:lvl5pPr>
      <a:lvl6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Font typeface="Verdana" pitchFamily="34" charset="0"/>
        <a:buNone/>
        <a:defRPr sz="1400" baseline="0">
          <a:solidFill>
            <a:schemeClr val="tx1"/>
          </a:solidFill>
          <a:latin typeface="Verdana" pitchFamily="34" charset="0"/>
        </a:defRPr>
      </a:lvl6pPr>
      <a:lvl7pPr marL="25146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7pPr>
      <a:lvl8pPr marL="29718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8pPr>
      <a:lvl9pPr marL="34290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sldNum" sz="quarter" idx="4"/>
          </p:nvPr>
        </p:nvSpPr>
        <p:spPr>
          <a:xfrm>
            <a:off x="8315516" y="4914900"/>
            <a:ext cx="288036" cy="2286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B6FB52F-CE55-4959-94D5-3F1B25A6755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ftr" sz="quarter" idx="3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026" name="IFXSHAPE"/>
          <p:cNvSpPr>
            <a:spLocks noGrp="1" noChangeArrowheads="1"/>
          </p:cNvSpPr>
          <p:nvPr>
            <p:ph type="title"/>
          </p:nvPr>
        </p:nvSpPr>
        <p:spPr bwMode="auto">
          <a:xfrm>
            <a:off x="359147" y="251101"/>
            <a:ext cx="8425097" cy="9191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de-DE" dirty="0"/>
              <a:t>Mastertitelformat bearbeiten</a:t>
            </a:r>
          </a:p>
        </p:txBody>
      </p:sp>
      <p:sp>
        <p:nvSpPr>
          <p:cNvPr id="1027" name="IFXSHAPE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9147" y="1331101"/>
            <a:ext cx="8425097" cy="3186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V="1">
            <a:off x="359147" y="4624035"/>
            <a:ext cx="8425097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8" name="Text Box 34"/>
          <p:cNvSpPr txBox="1">
            <a:spLocks noChangeArrowheads="1"/>
          </p:cNvSpPr>
          <p:nvPr/>
        </p:nvSpPr>
        <p:spPr bwMode="auto">
          <a:xfrm>
            <a:off x="358984" y="4787100"/>
            <a:ext cx="288925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fld id="{62E2339E-0E07-4781-AE81-BF1BC1D7F0DE}" type="slidenum">
              <a:rPr lang="de-DE" sz="600" smtClean="0">
                <a:solidFill>
                  <a:srgbClr val="A8AFAF"/>
                </a:solidFill>
              </a:rPr>
              <a:pPr algn="l" eaLnBrk="1" hangingPunct="1">
                <a:spcBef>
                  <a:spcPct val="50000"/>
                </a:spcBef>
                <a:defRPr/>
              </a:pPr>
              <a:t>‹Nr.›</a:t>
            </a:fld>
            <a:endParaRPr lang="de-DE" sz="600" dirty="0">
              <a:solidFill>
                <a:srgbClr val="A8AFAF"/>
              </a:solidFill>
            </a:endParaRPr>
          </a:p>
        </p:txBody>
      </p:sp>
      <p:pic>
        <p:nvPicPr>
          <p:cNvPr id="11" name="Grafik 10" descr="Logo_ausgetauscht"/>
          <p:cNvPicPr>
            <a:picLocks noChangeAspect="1"/>
          </p:cNvPicPr>
          <p:nvPr userDrawn="1"/>
        </p:nvPicPr>
        <p:blipFill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0014" y="4725000"/>
            <a:ext cx="1065002" cy="291600"/>
          </a:xfrm>
          <a:prstGeom prst="rect">
            <a:avLst/>
          </a:prstGeom>
        </p:spPr>
      </p:pic>
      <p:sp>
        <p:nvSpPr>
          <p:cNvPr id="6" name="IFXSHAPE"/>
          <p:cNvSpPr>
            <a:spLocks noGrp="1"/>
          </p:cNvSpPr>
          <p:nvPr>
            <p:ph type="dt" sz="half" idx="2"/>
          </p:nvPr>
        </p:nvSpPr>
        <p:spPr>
          <a:xfrm>
            <a:off x="250824" y="4914900"/>
            <a:ext cx="288036" cy="2286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576506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  <p:sldLayoutId id="2147483822" r:id="rId18"/>
    <p:sldLayoutId id="2147483823" r:id="rId19"/>
    <p:sldLayoutId id="2147483824" r:id="rId20"/>
    <p:sldLayoutId id="2147483825" r:id="rId21"/>
    <p:sldLayoutId id="2147483826" r:id="rId22"/>
    <p:sldLayoutId id="2147483827" r:id="rId23"/>
    <p:sldLayoutId id="2147483828" r:id="rId24"/>
    <p:sldLayoutId id="2147483829" r:id="rId25"/>
    <p:sldLayoutId id="2147483830" r:id="rId26"/>
    <p:sldLayoutId id="2147483831" r:id="rId27"/>
    <p:sldLayoutId id="2147483832" r:id="rId28"/>
    <p:sldLayoutId id="2147483833" r:id="rId29"/>
    <p:sldLayoutId id="2147483834" r:id="rId30"/>
    <p:sldLayoutId id="2147483835" r:id="rId31"/>
    <p:sldLayoutId id="2147483836" r:id="rId32"/>
    <p:sldLayoutId id="2147483837" r:id="rId33"/>
    <p:sldLayoutId id="2147483838" r:id="rId34"/>
    <p:sldLayoutId id="2147483839" r:id="rId35"/>
    <p:sldLayoutId id="2147483840" r:id="rId36"/>
    <p:sldLayoutId id="2147483841" r:id="rId37"/>
    <p:sldLayoutId id="2147483842" r:id="rId38"/>
    <p:sldLayoutId id="2147483843" r:id="rId39"/>
    <p:sldLayoutId id="2147483844" r:id="rId40"/>
    <p:sldLayoutId id="2147483845" r:id="rId41"/>
    <p:sldLayoutId id="2147483846" r:id="rId42"/>
    <p:sldLayoutId id="2147483847" r:id="rId43"/>
    <p:sldLayoutId id="2147483848" r:id="rId44"/>
    <p:sldLayoutId id="2147483849" r:id="rId45"/>
    <p:sldLayoutId id="2147483850" r:id="rId46"/>
    <p:sldLayoutId id="2147483851" r:id="rId47"/>
    <p:sldLayoutId id="2147483852" r:id="rId48"/>
    <p:sldLayoutId id="2147483853" r:id="rId49"/>
    <p:sldLayoutId id="2147483854" r:id="rId50"/>
    <p:sldLayoutId id="2147483855" r:id="rId51"/>
    <p:sldLayoutId id="2147483856" r:id="rId52"/>
    <p:sldLayoutId id="2147483857" r:id="rId53"/>
    <p:sldLayoutId id="2147483858" r:id="rId54"/>
    <p:sldLayoutId id="2147483859" r:id="rId55"/>
    <p:sldLayoutId id="2147483860" r:id="rId56"/>
    <p:sldLayoutId id="2147483861" r:id="rId57"/>
    <p:sldLayoutId id="2147483862" r:id="rId58"/>
    <p:sldLayoutId id="2147483863" r:id="rId59"/>
    <p:sldLayoutId id="2147483864" r:id="rId60"/>
    <p:sldLayoutId id="2147483865" r:id="rId61"/>
    <p:sldLayoutId id="2147483866" r:id="rId62"/>
    <p:sldLayoutId id="2147483867" r:id="rId63"/>
    <p:sldLayoutId id="2147483868" r:id="rId64"/>
    <p:sldLayoutId id="2147483869" r:id="rId65"/>
    <p:sldLayoutId id="2147483870" r:id="rId66"/>
    <p:sldLayoutId id="2147483871" r:id="rId67"/>
    <p:sldLayoutId id="2147483872" r:id="rId68"/>
  </p:sldLayoutIdLst>
  <p:hf hdr="0"/>
  <p:txStyles>
    <p:titleStyle>
      <a:lvl1pPr marL="0" indent="0" algn="l" defTabSz="378000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9pPr>
    </p:titleStyle>
    <p:bodyStyle>
      <a:lvl1pPr marL="270000" indent="-270000" algn="l" defTabSz="270000" rtl="0" eaLnBrk="1" fontAlgn="base" hangingPunct="1">
        <a:spcBef>
          <a:spcPct val="0"/>
        </a:spcBef>
        <a:spcAft>
          <a:spcPts val="675"/>
        </a:spcAft>
        <a:buClr>
          <a:schemeClr val="tx2"/>
        </a:buClr>
        <a:buFont typeface="Wingdings" pitchFamily="2" charset="2"/>
        <a:buChar char="n"/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270000" rtl="0" eaLnBrk="1" fontAlgn="base" hangingPunct="1">
        <a:spcBef>
          <a:spcPct val="0"/>
        </a:spcBef>
        <a:spcAft>
          <a:spcPts val="675"/>
        </a:spcAft>
        <a:buClr>
          <a:schemeClr val="bg2"/>
        </a:buClr>
        <a:buFont typeface="Wingdings" pitchFamily="2" charset="2"/>
        <a:buChar char="n"/>
        <a:defRPr sz="1350">
          <a:solidFill>
            <a:schemeClr val="tx1"/>
          </a:solidFill>
          <a:latin typeface="+mn-lt"/>
        </a:defRPr>
      </a:lvl2pPr>
      <a:lvl3pPr marL="810000" indent="-270000" algn="l" defTabSz="270000" rtl="0" eaLnBrk="1" fontAlgn="base" hangingPunct="1">
        <a:spcBef>
          <a:spcPct val="0"/>
        </a:spcBef>
        <a:spcAft>
          <a:spcPts val="675"/>
        </a:spcAft>
        <a:buClr>
          <a:schemeClr val="bg2"/>
        </a:buClr>
        <a:buFont typeface="Wingdings" pitchFamily="2" charset="2"/>
        <a:buChar char="n"/>
        <a:defRPr sz="1350">
          <a:solidFill>
            <a:schemeClr val="tx1"/>
          </a:solidFill>
          <a:latin typeface="+mn-lt"/>
        </a:defRPr>
      </a:lvl3pPr>
      <a:lvl4pPr marL="1080000" indent="-270000" algn="l" defTabSz="270000" rtl="0" eaLnBrk="1" fontAlgn="base" hangingPunct="1">
        <a:spcBef>
          <a:spcPct val="0"/>
        </a:spcBef>
        <a:spcAft>
          <a:spcPts val="675"/>
        </a:spcAft>
        <a:buClr>
          <a:schemeClr val="bg2"/>
        </a:buClr>
        <a:buFont typeface="Wingdings" pitchFamily="2" charset="2"/>
        <a:buChar char="n"/>
        <a:defRPr sz="1350">
          <a:solidFill>
            <a:schemeClr val="tx1"/>
          </a:solidFill>
          <a:latin typeface="+mn-lt"/>
        </a:defRPr>
      </a:lvl4pPr>
      <a:lvl5pPr marL="1350000" indent="-270000" algn="l" defTabSz="270000" rtl="0" eaLnBrk="1" fontAlgn="base" hangingPunct="1">
        <a:spcBef>
          <a:spcPct val="0"/>
        </a:spcBef>
        <a:spcAft>
          <a:spcPts val="675"/>
        </a:spcAft>
        <a:buClr>
          <a:schemeClr val="bg2"/>
        </a:buClr>
        <a:buFont typeface="Wingdings" pitchFamily="2" charset="2"/>
        <a:buChar char="n"/>
        <a:defRPr sz="1350">
          <a:solidFill>
            <a:schemeClr val="tx1"/>
          </a:solidFill>
          <a:latin typeface="+mn-lt"/>
        </a:defRPr>
      </a:lvl5pPr>
      <a:lvl6pPr marL="1415654" indent="-269081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6pPr>
      <a:lvl7pPr marL="1758554" indent="-269081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7pPr>
      <a:lvl8pPr marL="2101454" indent="-269081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8pPr>
      <a:lvl9pPr marL="2444354" indent="-269081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sldNum" sz="quarter" idx="4"/>
          </p:nvPr>
        </p:nvSpPr>
        <p:spPr>
          <a:xfrm>
            <a:off x="8315516" y="4914900"/>
            <a:ext cx="288036" cy="2286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70F1BCD8-1C21-40FC-BEDE-CB71174412A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ftr" sz="quarter" idx="3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026" name="IFXSHAPE"/>
          <p:cNvSpPr>
            <a:spLocks noGrp="1" noChangeArrowheads="1"/>
          </p:cNvSpPr>
          <p:nvPr>
            <p:ph type="title"/>
          </p:nvPr>
        </p:nvSpPr>
        <p:spPr bwMode="auto">
          <a:xfrm>
            <a:off x="359147" y="251101"/>
            <a:ext cx="8425097" cy="9191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de-DE" dirty="0"/>
              <a:t>Mastertitelformat bearbeiten</a:t>
            </a:r>
          </a:p>
        </p:txBody>
      </p:sp>
      <p:sp>
        <p:nvSpPr>
          <p:cNvPr id="1027" name="IFXSHAPE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9147" y="1331101"/>
            <a:ext cx="8425097" cy="3186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V="1">
            <a:off x="359147" y="4624035"/>
            <a:ext cx="8425097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8" name="Text Box 34"/>
          <p:cNvSpPr txBox="1">
            <a:spLocks noChangeArrowheads="1"/>
          </p:cNvSpPr>
          <p:nvPr/>
        </p:nvSpPr>
        <p:spPr bwMode="auto">
          <a:xfrm>
            <a:off x="358984" y="4787100"/>
            <a:ext cx="288925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fld id="{62E2339E-0E07-4781-AE81-BF1BC1D7F0DE}" type="slidenum">
              <a:rPr lang="de-DE" sz="600" smtClean="0">
                <a:solidFill>
                  <a:srgbClr val="A8AFAF"/>
                </a:solidFill>
              </a:rPr>
              <a:pPr algn="l" eaLnBrk="1" hangingPunct="1">
                <a:spcBef>
                  <a:spcPct val="50000"/>
                </a:spcBef>
                <a:defRPr/>
              </a:pPr>
              <a:t>‹Nr.›</a:t>
            </a:fld>
            <a:endParaRPr lang="de-DE" sz="600" dirty="0">
              <a:solidFill>
                <a:srgbClr val="A8AFAF"/>
              </a:solidFill>
            </a:endParaRPr>
          </a:p>
        </p:txBody>
      </p:sp>
      <p:pic>
        <p:nvPicPr>
          <p:cNvPr id="11" name="Grafik 10" descr="Logo_ausgetauscht"/>
          <p:cNvPicPr>
            <a:picLocks noChangeAspect="1"/>
          </p:cNvPicPr>
          <p:nvPr userDrawn="1"/>
        </p:nvPicPr>
        <p:blipFill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0014" y="4725000"/>
            <a:ext cx="1065002" cy="291600"/>
          </a:xfrm>
          <a:prstGeom prst="rect">
            <a:avLst/>
          </a:prstGeom>
        </p:spPr>
      </p:pic>
      <p:sp>
        <p:nvSpPr>
          <p:cNvPr id="6" name="IFXSHAPE"/>
          <p:cNvSpPr>
            <a:spLocks noGrp="1"/>
          </p:cNvSpPr>
          <p:nvPr>
            <p:ph type="dt" sz="half" idx="2"/>
          </p:nvPr>
        </p:nvSpPr>
        <p:spPr>
          <a:xfrm>
            <a:off x="250824" y="4914900"/>
            <a:ext cx="288036" cy="2286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262784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  <p:sldLayoutId id="2147483888" r:id="rId13"/>
    <p:sldLayoutId id="2147483889" r:id="rId14"/>
    <p:sldLayoutId id="2147483890" r:id="rId15"/>
    <p:sldLayoutId id="2147483891" r:id="rId16"/>
    <p:sldLayoutId id="2147483892" r:id="rId17"/>
    <p:sldLayoutId id="2147483893" r:id="rId18"/>
    <p:sldLayoutId id="2147483894" r:id="rId19"/>
    <p:sldLayoutId id="2147483895" r:id="rId20"/>
    <p:sldLayoutId id="2147483896" r:id="rId21"/>
    <p:sldLayoutId id="2147483897" r:id="rId22"/>
    <p:sldLayoutId id="2147483898" r:id="rId23"/>
    <p:sldLayoutId id="2147483899" r:id="rId24"/>
    <p:sldLayoutId id="2147483900" r:id="rId25"/>
    <p:sldLayoutId id="2147483901" r:id="rId26"/>
    <p:sldLayoutId id="2147483902" r:id="rId27"/>
    <p:sldLayoutId id="2147483903" r:id="rId28"/>
    <p:sldLayoutId id="2147483904" r:id="rId29"/>
    <p:sldLayoutId id="2147483905" r:id="rId30"/>
    <p:sldLayoutId id="2147483906" r:id="rId31"/>
    <p:sldLayoutId id="2147483907" r:id="rId32"/>
    <p:sldLayoutId id="2147483908" r:id="rId33"/>
    <p:sldLayoutId id="2147483909" r:id="rId34"/>
    <p:sldLayoutId id="2147483910" r:id="rId35"/>
    <p:sldLayoutId id="2147483911" r:id="rId36"/>
    <p:sldLayoutId id="2147483912" r:id="rId37"/>
    <p:sldLayoutId id="2147483913" r:id="rId38"/>
    <p:sldLayoutId id="2147483914" r:id="rId39"/>
    <p:sldLayoutId id="2147483915" r:id="rId40"/>
    <p:sldLayoutId id="2147483916" r:id="rId41"/>
    <p:sldLayoutId id="2147483917" r:id="rId42"/>
    <p:sldLayoutId id="2147483918" r:id="rId43"/>
    <p:sldLayoutId id="2147483919" r:id="rId44"/>
    <p:sldLayoutId id="2147483920" r:id="rId45"/>
    <p:sldLayoutId id="2147483921" r:id="rId46"/>
    <p:sldLayoutId id="2147483922" r:id="rId47"/>
    <p:sldLayoutId id="2147483923" r:id="rId48"/>
    <p:sldLayoutId id="2147483924" r:id="rId49"/>
    <p:sldLayoutId id="2147483925" r:id="rId50"/>
    <p:sldLayoutId id="2147483926" r:id="rId51"/>
    <p:sldLayoutId id="2147483927" r:id="rId52"/>
    <p:sldLayoutId id="2147483928" r:id="rId53"/>
    <p:sldLayoutId id="2147483929" r:id="rId54"/>
    <p:sldLayoutId id="2147483930" r:id="rId55"/>
    <p:sldLayoutId id="2147483931" r:id="rId56"/>
    <p:sldLayoutId id="2147483932" r:id="rId57"/>
    <p:sldLayoutId id="2147483933" r:id="rId58"/>
    <p:sldLayoutId id="2147483934" r:id="rId59"/>
    <p:sldLayoutId id="2147483935" r:id="rId60"/>
    <p:sldLayoutId id="2147483936" r:id="rId61"/>
    <p:sldLayoutId id="2147483937" r:id="rId62"/>
    <p:sldLayoutId id="2147483938" r:id="rId63"/>
    <p:sldLayoutId id="2147483939" r:id="rId64"/>
    <p:sldLayoutId id="2147483940" r:id="rId65"/>
    <p:sldLayoutId id="2147483941" r:id="rId66"/>
    <p:sldLayoutId id="2147483942" r:id="rId67"/>
    <p:sldLayoutId id="2147483943" r:id="rId68"/>
  </p:sldLayoutIdLst>
  <p:hf hdr="0"/>
  <p:txStyles>
    <p:titleStyle>
      <a:lvl1pPr marL="0" indent="0" algn="l" defTabSz="378000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9pPr>
    </p:titleStyle>
    <p:bodyStyle>
      <a:lvl1pPr marL="270000" indent="-270000" algn="l" defTabSz="270000" rtl="0" eaLnBrk="1" fontAlgn="base" hangingPunct="1">
        <a:spcBef>
          <a:spcPct val="0"/>
        </a:spcBef>
        <a:spcAft>
          <a:spcPts val="675"/>
        </a:spcAft>
        <a:buClr>
          <a:schemeClr val="tx2"/>
        </a:buClr>
        <a:buFont typeface="Wingdings" pitchFamily="2" charset="2"/>
        <a:buChar char="n"/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270000" rtl="0" eaLnBrk="1" fontAlgn="base" hangingPunct="1">
        <a:spcBef>
          <a:spcPct val="0"/>
        </a:spcBef>
        <a:spcAft>
          <a:spcPts val="675"/>
        </a:spcAft>
        <a:buClr>
          <a:schemeClr val="bg2"/>
        </a:buClr>
        <a:buFont typeface="Wingdings" pitchFamily="2" charset="2"/>
        <a:buChar char="n"/>
        <a:defRPr sz="1350">
          <a:solidFill>
            <a:schemeClr val="tx1"/>
          </a:solidFill>
          <a:latin typeface="+mn-lt"/>
        </a:defRPr>
      </a:lvl2pPr>
      <a:lvl3pPr marL="810000" indent="-270000" algn="l" defTabSz="270000" rtl="0" eaLnBrk="1" fontAlgn="base" hangingPunct="1">
        <a:spcBef>
          <a:spcPct val="0"/>
        </a:spcBef>
        <a:spcAft>
          <a:spcPts val="675"/>
        </a:spcAft>
        <a:buClr>
          <a:schemeClr val="bg2"/>
        </a:buClr>
        <a:buFont typeface="Wingdings" pitchFamily="2" charset="2"/>
        <a:buChar char="n"/>
        <a:defRPr sz="1350">
          <a:solidFill>
            <a:schemeClr val="tx1"/>
          </a:solidFill>
          <a:latin typeface="+mn-lt"/>
        </a:defRPr>
      </a:lvl3pPr>
      <a:lvl4pPr marL="1080000" indent="-270000" algn="l" defTabSz="270000" rtl="0" eaLnBrk="1" fontAlgn="base" hangingPunct="1">
        <a:spcBef>
          <a:spcPct val="0"/>
        </a:spcBef>
        <a:spcAft>
          <a:spcPts val="675"/>
        </a:spcAft>
        <a:buClr>
          <a:schemeClr val="bg2"/>
        </a:buClr>
        <a:buFont typeface="Wingdings" pitchFamily="2" charset="2"/>
        <a:buChar char="n"/>
        <a:defRPr sz="1350">
          <a:solidFill>
            <a:schemeClr val="tx1"/>
          </a:solidFill>
          <a:latin typeface="+mn-lt"/>
        </a:defRPr>
      </a:lvl4pPr>
      <a:lvl5pPr marL="1350000" indent="-270000" algn="l" defTabSz="270000" rtl="0" eaLnBrk="1" fontAlgn="base" hangingPunct="1">
        <a:spcBef>
          <a:spcPct val="0"/>
        </a:spcBef>
        <a:spcAft>
          <a:spcPts val="675"/>
        </a:spcAft>
        <a:buClr>
          <a:schemeClr val="bg2"/>
        </a:buClr>
        <a:buFont typeface="Wingdings" pitchFamily="2" charset="2"/>
        <a:buChar char="n"/>
        <a:defRPr sz="1350">
          <a:solidFill>
            <a:schemeClr val="tx1"/>
          </a:solidFill>
          <a:latin typeface="+mn-lt"/>
        </a:defRPr>
      </a:lvl5pPr>
      <a:lvl6pPr marL="1415654" indent="-269081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6pPr>
      <a:lvl7pPr marL="1758554" indent="-269081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7pPr>
      <a:lvl8pPr marL="2101454" indent="-269081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8pPr>
      <a:lvl9pPr marL="2444354" indent="-269081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83475F0-9EC0-4970-9FB2-5A2F612EA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308D606-9C34-4D2F-8D17-93BE58278B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7FDD26-FA87-49D8-9C21-423EDC8A0E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B1690-023C-43BC-9C23-F55BFB3CCD71}" type="datetimeFigureOut">
              <a:rPr lang="de-DE" smtClean="0"/>
              <a:t>26.11.2020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D98801C-E140-43C4-9659-5A4FBA351D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6B349D-6E2E-4F8F-9EF9-A1DEC0FE14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9EDDE-1072-4FFE-B5B0-F80145F215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0077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8.xml"/><Relationship Id="rId6" Type="http://schemas.openxmlformats.org/officeDocument/2006/relationships/image" Target="../media/image30.emf"/><Relationship Id="rId5" Type="http://schemas.openxmlformats.org/officeDocument/2006/relationships/customXml" Target="../ink/ink2.xml"/><Relationship Id="rId4" Type="http://schemas.openxmlformats.org/officeDocument/2006/relationships/image" Target="../media/image2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ihandform 4"/>
          <p:cNvSpPr/>
          <p:nvPr/>
        </p:nvSpPr>
        <p:spPr bwMode="auto">
          <a:xfrm>
            <a:off x="-4572" y="0"/>
            <a:ext cx="9153144" cy="3867912"/>
          </a:xfrm>
          <a:custGeom>
            <a:avLst/>
            <a:gdLst>
              <a:gd name="connsiteX0" fmla="*/ 0 w 9153144"/>
              <a:gd name="connsiteY0" fmla="*/ 3877056 h 3877056"/>
              <a:gd name="connsiteX1" fmla="*/ 0 w 9153144"/>
              <a:gd name="connsiteY1" fmla="*/ 0 h 3877056"/>
              <a:gd name="connsiteX2" fmla="*/ 9153144 w 9153144"/>
              <a:gd name="connsiteY2" fmla="*/ 0 h 3877056"/>
              <a:gd name="connsiteX3" fmla="*/ 9153144 w 9153144"/>
              <a:gd name="connsiteY3" fmla="*/ 3461004 h 3877056"/>
              <a:gd name="connsiteX4" fmla="*/ 0 w 9153144"/>
              <a:gd name="connsiteY4" fmla="*/ 3877056 h 3877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3144" h="3877056">
                <a:moveTo>
                  <a:pt x="0" y="3877056"/>
                </a:moveTo>
                <a:lnTo>
                  <a:pt x="0" y="0"/>
                </a:lnTo>
                <a:lnTo>
                  <a:pt x="9153144" y="0"/>
                </a:lnTo>
                <a:lnTo>
                  <a:pt x="9153144" y="3461004"/>
                </a:lnTo>
                <a:lnTo>
                  <a:pt x="0" y="3877056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435746" y="1203598"/>
            <a:ext cx="5049249" cy="557783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Silicon Saxony</a:t>
            </a:r>
          </a:p>
          <a:p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 Lausitz</a:t>
            </a:r>
          </a:p>
          <a:p>
            <a:r>
              <a:rPr lang="de-DE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 27. 11. 2020</a:t>
            </a:r>
            <a:endParaRPr lang="en-US" sz="1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Untertitel 1"/>
          <p:cNvSpPr>
            <a:spLocks noGrp="1"/>
          </p:cNvSpPr>
          <p:nvPr>
            <p:ph type="subTitle" idx="1"/>
          </p:nvPr>
        </p:nvSpPr>
        <p:spPr>
          <a:xfrm>
            <a:off x="435746" y="3894206"/>
            <a:ext cx="5576414" cy="1107996"/>
          </a:xfrm>
        </p:spPr>
        <p:txBody>
          <a:bodyPr/>
          <a:lstStyle/>
          <a:p>
            <a:r>
              <a:rPr lang="de-DE" sz="1800" dirty="0"/>
              <a:t>Core Team:</a:t>
            </a:r>
          </a:p>
          <a:p>
            <a:r>
              <a:rPr lang="de-DE" sz="1800" dirty="0"/>
              <a:t>Ehrenfried Zschech, Steve Federow, Uwe Gäbler, Jens Struckmeier, Sebastian Lindner, Ronald Tetzlaff, Jörg Mühlberg</a:t>
            </a:r>
          </a:p>
        </p:txBody>
      </p:sp>
      <p:pic>
        <p:nvPicPr>
          <p:cNvPr id="7" name="Picture 12" descr="Quellbild anzeige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4136292"/>
            <a:ext cx="1000971" cy="50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399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idx="17"/>
          </p:nvPr>
        </p:nvSpPr>
        <p:spPr>
          <a:xfrm>
            <a:off x="423071" y="2175706"/>
            <a:ext cx="8720929" cy="1512168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de-DE" sz="2000" b="1" dirty="0">
                <a:latin typeface="+mn-lt"/>
              </a:rPr>
              <a:t>Information - Organisatorisches: </a:t>
            </a:r>
          </a:p>
          <a:p>
            <a:pPr marL="918900" lvl="1" indent="-342900"/>
            <a:r>
              <a:rPr lang="de-DE" sz="2000" b="1" dirty="0">
                <a:latin typeface="+mn-lt"/>
              </a:rPr>
              <a:t>Update zu Meeting-Struktur (EZ, SF) </a:t>
            </a:r>
          </a:p>
          <a:p>
            <a:pPr marL="918900" lvl="1" indent="-342900"/>
            <a:r>
              <a:rPr lang="de-DE" sz="2000" b="1" dirty="0">
                <a:latin typeface="+mn-lt"/>
              </a:rPr>
              <a:t>Team-Zusammensetzung (EZ, SF)</a:t>
            </a:r>
          </a:p>
          <a:p>
            <a:pPr marL="342900" indent="-342900">
              <a:buAutoNum type="arabicPeriod"/>
            </a:pPr>
            <a:endParaRPr lang="de-DE" sz="2000" b="1" dirty="0">
              <a:latin typeface="+mn-lt"/>
            </a:endParaRPr>
          </a:p>
          <a:p>
            <a:pPr marL="342900" indent="-342900">
              <a:buAutoNum type="arabicPeriod"/>
            </a:pPr>
            <a:r>
              <a:rPr lang="de-DE" sz="2000" b="1" dirty="0">
                <a:latin typeface="+mn-lt"/>
              </a:rPr>
              <a:t>Aktuelle Informationen: </a:t>
            </a:r>
          </a:p>
          <a:p>
            <a:pPr marL="918900" lvl="1" indent="-342900"/>
            <a:r>
              <a:rPr lang="de-DE" sz="2000" b="1" dirty="0">
                <a:latin typeface="+mn-lt"/>
              </a:rPr>
              <a:t>Neue Großforschungszentren in Sachsen (SL)</a:t>
            </a:r>
          </a:p>
          <a:p>
            <a:pPr marL="918900" lvl="1" indent="-342900"/>
            <a:r>
              <a:rPr lang="de-DE" sz="2000" b="1" dirty="0">
                <a:latin typeface="+mn-lt"/>
              </a:rPr>
              <a:t> Digital Hub Energieregion Lausitz (JS)</a:t>
            </a:r>
          </a:p>
          <a:p>
            <a:pPr marL="285750" indent="-285750">
              <a:buFontTx/>
              <a:buChar char="-"/>
            </a:pPr>
            <a:endParaRPr lang="de-DE" sz="2000" dirty="0">
              <a:latin typeface="+mn-lt"/>
            </a:endParaRPr>
          </a:p>
          <a:p>
            <a:r>
              <a:rPr lang="de-DE" sz="2000" b="1" dirty="0">
                <a:solidFill>
                  <a:srgbClr val="FF0000"/>
                </a:solidFill>
                <a:latin typeface="+mn-lt"/>
              </a:rPr>
              <a:t>3.   </a:t>
            </a:r>
            <a:r>
              <a:rPr lang="de-DE" sz="2000" b="1" dirty="0">
                <a:latin typeface="+mn-lt"/>
              </a:rPr>
              <a:t>Diskussion „Lausitz-Landkarte“ (alle)</a:t>
            </a:r>
          </a:p>
          <a:p>
            <a:pPr marL="342900" indent="-342900">
              <a:buAutoNum type="arabicPeriod"/>
            </a:pPr>
            <a:endParaRPr lang="de-DE" sz="2000" b="1" dirty="0">
              <a:latin typeface="+mn-lt"/>
            </a:endParaRPr>
          </a:p>
          <a:p>
            <a:r>
              <a:rPr lang="de-DE" sz="2000" b="1" dirty="0">
                <a:solidFill>
                  <a:srgbClr val="FF0000"/>
                </a:solidFill>
                <a:latin typeface="+mn-lt"/>
              </a:rPr>
              <a:t>4.   </a:t>
            </a:r>
            <a:r>
              <a:rPr lang="de-DE" sz="2000" b="1" dirty="0">
                <a:latin typeface="+mn-lt"/>
              </a:rPr>
              <a:t>Finales Agreement zur weiteren Vorgehensweise (alle)</a:t>
            </a:r>
          </a:p>
          <a:p>
            <a:endParaRPr lang="de-DE" sz="1800" dirty="0">
              <a:latin typeface="+mn-lt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4E4A6C32-D420-436E-AC92-4059CFBF16A5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819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Meeting-Organisation / Team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idx="17"/>
          </p:nvPr>
        </p:nvSpPr>
        <p:spPr>
          <a:xfrm>
            <a:off x="1113397" y="1347614"/>
            <a:ext cx="7381228" cy="1821737"/>
          </a:xfrm>
        </p:spPr>
        <p:txBody>
          <a:bodyPr/>
          <a:lstStyle/>
          <a:p>
            <a:endParaRPr lang="de-DE" b="1" dirty="0">
              <a:latin typeface="+mn-lt"/>
            </a:endParaRPr>
          </a:p>
          <a:p>
            <a:endParaRPr lang="de-DE" b="1" dirty="0">
              <a:latin typeface="+mn-lt"/>
            </a:endParaRPr>
          </a:p>
          <a:p>
            <a:r>
              <a:rPr lang="de-DE" b="1" dirty="0">
                <a:latin typeface="+mn-lt"/>
              </a:rPr>
              <a:t> </a:t>
            </a:r>
          </a:p>
          <a:p>
            <a:endParaRPr lang="de-DE" b="1" dirty="0">
              <a:latin typeface="+mn-lt"/>
            </a:endParaRPr>
          </a:p>
          <a:p>
            <a:pPr marL="285750" indent="-285750">
              <a:buFontTx/>
              <a:buChar char="-"/>
            </a:pPr>
            <a:endParaRPr lang="de-DE" dirty="0">
              <a:latin typeface="+mn-lt"/>
            </a:endParaRPr>
          </a:p>
          <a:p>
            <a:r>
              <a:rPr lang="de-DE" b="1" dirty="0">
                <a:latin typeface="+mn-lt"/>
              </a:rPr>
              <a:t>Core-Team:</a:t>
            </a:r>
          </a:p>
          <a:p>
            <a:endParaRPr lang="de-DE" b="1" dirty="0">
              <a:latin typeface="+mn-lt"/>
            </a:endParaRPr>
          </a:p>
          <a:p>
            <a:r>
              <a:rPr lang="de-DE" dirty="0">
                <a:latin typeface="+mn-lt"/>
              </a:rPr>
              <a:t>+ Marzena Schöne (</a:t>
            </a:r>
            <a:r>
              <a:rPr lang="de-DE" dirty="0" err="1">
                <a:latin typeface="+mn-lt"/>
              </a:rPr>
              <a:t>simul</a:t>
            </a:r>
            <a:r>
              <a:rPr lang="de-DE" dirty="0">
                <a:latin typeface="+mn-lt"/>
              </a:rPr>
              <a:t>+) </a:t>
            </a:r>
          </a:p>
          <a:p>
            <a:r>
              <a:rPr lang="de-DE" b="0" i="0" dirty="0">
                <a:effectLst/>
                <a:latin typeface="+mn-lt"/>
              </a:rPr>
              <a:t>+ Jörg Mühlberg (Sächsische Agentur für Strukturentwicklung)</a:t>
            </a:r>
          </a:p>
          <a:p>
            <a:r>
              <a:rPr lang="de-DE" dirty="0">
                <a:latin typeface="+mn-lt"/>
              </a:rPr>
              <a:t>+ Michael Arnold (</a:t>
            </a:r>
            <a:r>
              <a:rPr lang="de-DE" dirty="0" err="1">
                <a:latin typeface="+mn-lt"/>
              </a:rPr>
              <a:t>PeerGROUP</a:t>
            </a:r>
            <a:r>
              <a:rPr lang="de-DE" dirty="0">
                <a:latin typeface="+mn-lt"/>
              </a:rPr>
              <a:t>)</a:t>
            </a:r>
          </a:p>
          <a:p>
            <a:r>
              <a:rPr lang="de-DE" dirty="0">
                <a:latin typeface="+mn-lt"/>
              </a:rPr>
              <a:t>+ Armin Reith (WFS)</a:t>
            </a:r>
          </a:p>
          <a:p>
            <a:endParaRPr lang="de-DE" dirty="0">
              <a:latin typeface="+mn-lt"/>
            </a:endParaRPr>
          </a:p>
          <a:p>
            <a:r>
              <a:rPr lang="de-DE" b="1" dirty="0">
                <a:latin typeface="+mn-lt"/>
              </a:rPr>
              <a:t>Erweitertes Team:</a:t>
            </a:r>
          </a:p>
          <a:p>
            <a:pPr lvl="1" indent="0">
              <a:buNone/>
            </a:pPr>
            <a:endParaRPr lang="de-DE" sz="1600" dirty="0">
              <a:latin typeface="+mn-lt"/>
            </a:endParaRPr>
          </a:p>
          <a:p>
            <a:r>
              <a:rPr lang="de-DE" dirty="0">
                <a:latin typeface="+mn-lt"/>
              </a:rPr>
              <a:t>+ Karsten </a:t>
            </a:r>
            <a:r>
              <a:rPr lang="de-DE" dirty="0" err="1">
                <a:latin typeface="+mn-lt"/>
              </a:rPr>
              <a:t>Wippler</a:t>
            </a:r>
            <a:r>
              <a:rPr lang="de-DE" dirty="0">
                <a:latin typeface="+mn-lt"/>
              </a:rPr>
              <a:t> (Leichtbauzentrum Sachsen)</a:t>
            </a:r>
          </a:p>
          <a:p>
            <a:r>
              <a:rPr lang="de-DE" sz="1600" dirty="0">
                <a:latin typeface="+mn-lt"/>
              </a:rPr>
              <a:t>+ </a:t>
            </a:r>
            <a:r>
              <a:rPr lang="de-DE" dirty="0">
                <a:latin typeface="+mn-lt"/>
              </a:rPr>
              <a:t>D</a:t>
            </a:r>
            <a:r>
              <a:rPr lang="de-DE" sz="1600" dirty="0">
                <a:latin typeface="+mn-lt"/>
              </a:rPr>
              <a:t>iane Hirschfeld (Voice </a:t>
            </a:r>
            <a:r>
              <a:rPr lang="de-DE" sz="1600" dirty="0" err="1">
                <a:latin typeface="+mn-lt"/>
              </a:rPr>
              <a:t>Inter</a:t>
            </a:r>
            <a:r>
              <a:rPr lang="de-DE" sz="1600" dirty="0">
                <a:latin typeface="+mn-lt"/>
              </a:rPr>
              <a:t> Connect)</a:t>
            </a:r>
            <a:endParaRPr lang="de-DE" dirty="0">
              <a:latin typeface="+mn-lt"/>
            </a:endParaRPr>
          </a:p>
          <a:p>
            <a:r>
              <a:rPr lang="de-DE" sz="1600" dirty="0">
                <a:latin typeface="+mn-lt"/>
              </a:rPr>
              <a:t>+ Udo Heller (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PRETTL Electronics</a:t>
            </a:r>
            <a:r>
              <a:rPr lang="de-DE" sz="1600" dirty="0">
                <a:latin typeface="+mn-lt"/>
              </a:rPr>
              <a:t>)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4E4A6C32-D420-436E-AC92-4059CFBF16A5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7111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Ganzheitlicher Ansatz – Impulse durch die Industrie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idx="17"/>
          </p:nvPr>
        </p:nvSpPr>
        <p:spPr>
          <a:xfrm>
            <a:off x="869933" y="1815666"/>
            <a:ext cx="7921676" cy="1512168"/>
          </a:xfrm>
        </p:spPr>
        <p:txBody>
          <a:bodyPr/>
          <a:lstStyle/>
          <a:p>
            <a:r>
              <a:rPr lang="de-DE" b="1" dirty="0">
                <a:latin typeface="+mn-lt"/>
              </a:rPr>
              <a:t>Industrie-/Applikations-bezogener Ansatz</a:t>
            </a:r>
          </a:p>
          <a:p>
            <a:endParaRPr lang="de-DE" dirty="0">
              <a:latin typeface="+mn-lt"/>
            </a:endParaRPr>
          </a:p>
          <a:p>
            <a:pPr algn="l" rtl="0" fontAlgn="base"/>
            <a:r>
              <a:rPr lang="de-DE" b="0" i="0" u="none" strike="noStrike" dirty="0">
                <a:effectLst/>
                <a:latin typeface="+mn-lt"/>
              </a:rPr>
              <a:t>Bei welchen Themen / an welchen regionalen Schwerpunkte größter Support von Industrie?</a:t>
            </a:r>
            <a:r>
              <a:rPr lang="de-DE" b="0" i="0" dirty="0">
                <a:effectLst/>
                <a:latin typeface="+mn-lt"/>
              </a:rPr>
              <a:t> </a:t>
            </a:r>
          </a:p>
          <a:p>
            <a:pPr marL="285750" indent="-285750">
              <a:buFontTx/>
              <a:buChar char="-"/>
            </a:pPr>
            <a:r>
              <a:rPr lang="de-DE" dirty="0">
                <a:latin typeface="+mn-lt"/>
              </a:rPr>
              <a:t>Konzentration auf dynamische Entwicklungen und Branchen (</a:t>
            </a:r>
            <a:r>
              <a:rPr lang="de-DE" dirty="0" err="1">
                <a:latin typeface="+mn-lt"/>
              </a:rPr>
              <a:t>StartUps</a:t>
            </a:r>
            <a:r>
              <a:rPr lang="de-DE" dirty="0">
                <a:latin typeface="+mn-lt"/>
              </a:rPr>
              <a:t>, KMUs, …)</a:t>
            </a:r>
          </a:p>
          <a:p>
            <a:pPr marL="285750" indent="-285750">
              <a:buFontTx/>
              <a:buChar char="-"/>
            </a:pPr>
            <a:r>
              <a:rPr lang="de-DE" dirty="0">
                <a:latin typeface="+mn-lt"/>
              </a:rPr>
              <a:t>Gesamte Innovations-/Wertschöpfungskette, von Unis bis zu Unternehmen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de-DE" b="0" i="0" dirty="0">
              <a:effectLst/>
              <a:latin typeface="+mn-lt"/>
            </a:endParaRPr>
          </a:p>
          <a:p>
            <a:endParaRPr lang="de-DE" dirty="0">
              <a:latin typeface="+mn-lt"/>
            </a:endParaRPr>
          </a:p>
          <a:p>
            <a:pPr fontAlgn="base"/>
            <a:r>
              <a:rPr lang="de-DE" b="1" i="0" u="none" strike="noStrike" dirty="0">
                <a:effectLst/>
                <a:latin typeface="+mn-lt"/>
              </a:rPr>
              <a:t>Etablierung von Reallaboren (Unis) / Testfeldern (</a:t>
            </a:r>
            <a:r>
              <a:rPr lang="de-DE" b="1" dirty="0">
                <a:latin typeface="+mn-lt"/>
              </a:rPr>
              <a:t>I</a:t>
            </a:r>
            <a:r>
              <a:rPr lang="de-DE" b="1" i="0" u="none" strike="noStrike" dirty="0">
                <a:effectLst/>
                <a:latin typeface="+mn-lt"/>
              </a:rPr>
              <a:t>ndustrie) in der Lausitz</a:t>
            </a:r>
            <a:r>
              <a:rPr lang="de-DE" b="0" i="0" dirty="0">
                <a:effectLst/>
                <a:latin typeface="+mn-lt"/>
              </a:rPr>
              <a:t> </a:t>
            </a:r>
          </a:p>
          <a:p>
            <a:endParaRPr lang="de-DE" dirty="0">
              <a:latin typeface="+mn-lt"/>
            </a:endParaRPr>
          </a:p>
          <a:p>
            <a:r>
              <a:rPr lang="de-DE" b="1" dirty="0">
                <a:latin typeface="+mn-lt"/>
              </a:rPr>
              <a:t>Enge Abstimmung (Synergien) mit / keine Konkurrenz zu KI-Campus Dresden-Nord !  </a:t>
            </a:r>
            <a:endParaRPr lang="de-DE" dirty="0">
              <a:latin typeface="+mn-lt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4E4A6C32-D420-436E-AC92-4059CFBF16A5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3348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251520" y="127790"/>
            <a:ext cx="7992888" cy="540000"/>
          </a:xfrm>
        </p:spPr>
        <p:txBody>
          <a:bodyPr/>
          <a:lstStyle/>
          <a:p>
            <a:r>
              <a:rPr lang="de-DE" dirty="0"/>
              <a:t>Regionen und Produkt-/Anwendungsfelder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idx="17"/>
          </p:nvPr>
        </p:nvSpPr>
        <p:spPr>
          <a:xfrm>
            <a:off x="755576" y="2139702"/>
            <a:ext cx="7921676" cy="1512168"/>
          </a:xfrm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de-DE" b="1" dirty="0">
                <a:latin typeface="+mn-lt"/>
              </a:rPr>
              <a:t>Regionale Schwerpunkte</a:t>
            </a:r>
          </a:p>
          <a:p>
            <a:pPr marL="861750" lvl="1" indent="-285750">
              <a:buFontTx/>
              <a:buChar char="-"/>
            </a:pPr>
            <a:r>
              <a:rPr lang="de-DE" sz="1600" dirty="0">
                <a:latin typeface="+mn-lt"/>
              </a:rPr>
              <a:t>Kamenz/Bautzen/Radeberg (Westlausitz)</a:t>
            </a:r>
          </a:p>
          <a:p>
            <a:pPr marL="861750" lvl="1" indent="-285750">
              <a:buFontTx/>
              <a:buChar char="-"/>
            </a:pPr>
            <a:r>
              <a:rPr lang="de-DE" sz="1600" dirty="0">
                <a:latin typeface="+mn-lt"/>
              </a:rPr>
              <a:t>Hoyerswerda/Weißwasser</a:t>
            </a:r>
          </a:p>
          <a:p>
            <a:pPr marL="861750" lvl="1" indent="-285750">
              <a:buFontTx/>
              <a:buChar char="-"/>
            </a:pPr>
            <a:r>
              <a:rPr lang="de-DE" sz="1600" dirty="0">
                <a:latin typeface="+mn-lt"/>
              </a:rPr>
              <a:t>Görlitz/Zittau</a:t>
            </a:r>
          </a:p>
          <a:p>
            <a:pPr marL="861750" lvl="1" indent="-285750">
              <a:buFontTx/>
              <a:buChar char="-"/>
            </a:pPr>
            <a:endParaRPr lang="de-DE" sz="1600" dirty="0">
              <a:latin typeface="+mn-lt"/>
            </a:endParaRPr>
          </a:p>
          <a:p>
            <a:pPr lvl="1" indent="0">
              <a:buNone/>
            </a:pPr>
            <a:r>
              <a:rPr lang="de-DE" sz="1600" dirty="0">
                <a:latin typeface="+mn-lt"/>
              </a:rPr>
              <a:t>+ Berücksichtigung der Kontakte zu Polen / Tschechien</a:t>
            </a:r>
          </a:p>
          <a:p>
            <a:pPr marL="285750" indent="-285750">
              <a:buFontTx/>
              <a:buChar char="-"/>
            </a:pPr>
            <a:endParaRPr lang="de-DE" dirty="0">
              <a:latin typeface="+mn-lt"/>
            </a:endParaRPr>
          </a:p>
          <a:p>
            <a:pPr marL="285750" indent="-285750">
              <a:buFontTx/>
              <a:buChar char="-"/>
            </a:pPr>
            <a:r>
              <a:rPr lang="de-DE" b="1" dirty="0">
                <a:latin typeface="+mn-lt"/>
              </a:rPr>
              <a:t>Produkt- und Applikationsfelder</a:t>
            </a:r>
          </a:p>
          <a:p>
            <a:pPr marL="861750" lvl="1" indent="-285750">
              <a:buFontTx/>
              <a:buChar char="-"/>
            </a:pPr>
            <a:r>
              <a:rPr lang="de-DE" sz="1600" dirty="0">
                <a:latin typeface="+mn-lt"/>
              </a:rPr>
              <a:t>Mobilität</a:t>
            </a:r>
          </a:p>
          <a:p>
            <a:pPr marL="861750" lvl="1" indent="-285750">
              <a:buFontTx/>
              <a:buChar char="-"/>
            </a:pPr>
            <a:r>
              <a:rPr lang="de-DE" sz="1600" dirty="0">
                <a:latin typeface="+mn-lt"/>
              </a:rPr>
              <a:t>Verkehrs-/Energie-/Digitale Infrastruktur</a:t>
            </a:r>
          </a:p>
          <a:p>
            <a:pPr marL="861750" lvl="1" indent="-285750">
              <a:buFontTx/>
              <a:buChar char="-"/>
            </a:pPr>
            <a:r>
              <a:rPr lang="de-DE" sz="1600" dirty="0">
                <a:latin typeface="+mn-lt"/>
              </a:rPr>
              <a:t>Medizintechnik</a:t>
            </a:r>
          </a:p>
          <a:p>
            <a:pPr marL="861750" lvl="1" indent="-285750">
              <a:buFontTx/>
              <a:buChar char="-"/>
            </a:pPr>
            <a:r>
              <a:rPr lang="de-DE" sz="1600" dirty="0">
                <a:latin typeface="+mn-lt"/>
              </a:rPr>
              <a:t>Digitale Bildgebung und –</a:t>
            </a:r>
            <a:r>
              <a:rPr lang="de-DE" sz="1600" dirty="0" err="1">
                <a:latin typeface="+mn-lt"/>
              </a:rPr>
              <a:t>verarbeitung</a:t>
            </a:r>
            <a:endParaRPr lang="de-DE" sz="1600" dirty="0">
              <a:latin typeface="+mn-lt"/>
            </a:endParaRPr>
          </a:p>
          <a:p>
            <a:pPr marL="861750" lvl="1" indent="-285750">
              <a:buFontTx/>
              <a:buChar char="-"/>
            </a:pPr>
            <a:r>
              <a:rPr lang="de-DE" sz="1600" dirty="0">
                <a:latin typeface="+mn-lt"/>
              </a:rPr>
              <a:t>Kunststofftechnik (incl. Recycling, Kreislaufwirtschaft)</a:t>
            </a:r>
          </a:p>
          <a:p>
            <a:pPr marL="861750" lvl="1" indent="-285750">
              <a:buFontTx/>
              <a:buChar char="-"/>
            </a:pPr>
            <a:r>
              <a:rPr lang="de-DE" sz="1600" dirty="0">
                <a:latin typeface="+mn-lt"/>
              </a:rPr>
              <a:t>Verbesserte Ernährung (Wertschöpfungskette)</a:t>
            </a:r>
          </a:p>
          <a:p>
            <a:pPr marL="861750" lvl="1" indent="-285750">
              <a:buFontTx/>
              <a:buChar char="-"/>
            </a:pPr>
            <a:endParaRPr lang="de-DE" sz="1600" dirty="0">
              <a:latin typeface="+mn-lt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4E4A6C32-D420-436E-AC92-4059CFBF16A5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0957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Karte enthält.&#10;&#10;Automatisch generierte Beschreibung">
            <a:extLst>
              <a:ext uri="{FF2B5EF4-FFF2-40B4-BE49-F238E27FC236}">
                <a16:creationId xmlns:a16="http://schemas.microsoft.com/office/drawing/2014/main" id="{1AB6DA28-D066-4A48-82B9-E6FEF95F97B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318" y="0"/>
            <a:ext cx="4063365" cy="5143500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1C63D0DA-792F-4A44-BAD3-02FBCF9BC8FC}"/>
              </a:ext>
            </a:extLst>
          </p:cNvPr>
          <p:cNvSpPr/>
          <p:nvPr/>
        </p:nvSpPr>
        <p:spPr>
          <a:xfrm>
            <a:off x="4689272" y="2775378"/>
            <a:ext cx="1606115" cy="654081"/>
          </a:xfrm>
          <a:prstGeom prst="ellipse">
            <a:avLst/>
          </a:prstGeom>
          <a:noFill/>
          <a:ln w="28575">
            <a:solidFill>
              <a:srgbClr val="FF000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A28FFB4D-95DB-4A51-8A08-4401253B1659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5173683" y="1945135"/>
            <a:ext cx="2005198" cy="4661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23001C73-DAD3-4442-AD16-DC5E2ADFD792}"/>
              </a:ext>
            </a:extLst>
          </p:cNvPr>
          <p:cNvCxnSpPr>
            <a:cxnSpLocks/>
          </p:cNvCxnSpPr>
          <p:nvPr/>
        </p:nvCxnSpPr>
        <p:spPr>
          <a:xfrm>
            <a:off x="5166570" y="2077324"/>
            <a:ext cx="203747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BD0E9329-498E-403F-92CC-0E84083FA252}"/>
              </a:ext>
            </a:extLst>
          </p:cNvPr>
          <p:cNvSpPr txBox="1"/>
          <p:nvPr/>
        </p:nvSpPr>
        <p:spPr>
          <a:xfrm>
            <a:off x="7178880" y="2006662"/>
            <a:ext cx="699341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BTU Cottbus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3C98984-47D0-462D-B3B4-DF2C65B8991A}"/>
              </a:ext>
            </a:extLst>
          </p:cNvPr>
          <p:cNvSpPr txBox="1"/>
          <p:nvPr/>
        </p:nvSpPr>
        <p:spPr>
          <a:xfrm>
            <a:off x="7178881" y="1760469"/>
            <a:ext cx="1517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Carl-Thiem-Klinikum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Lausitz Energie Bergbau AG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95FE4936-ED8C-4CD6-9F75-1A1F524966AA}"/>
              </a:ext>
            </a:extLst>
          </p:cNvPr>
          <p:cNvCxnSpPr>
            <a:cxnSpLocks/>
          </p:cNvCxnSpPr>
          <p:nvPr/>
        </p:nvCxnSpPr>
        <p:spPr>
          <a:xfrm>
            <a:off x="5306037" y="3959603"/>
            <a:ext cx="203747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id="{B0444460-04F8-4029-9490-75BC4EBDEA9B}"/>
              </a:ext>
            </a:extLst>
          </p:cNvPr>
          <p:cNvSpPr txBox="1"/>
          <p:nvPr/>
        </p:nvSpPr>
        <p:spPr>
          <a:xfrm>
            <a:off x="7324374" y="3751571"/>
            <a:ext cx="15681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Staatliche Studienakademie Bautzen (BA)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Sternwarte Bautzen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Itelligence</a:t>
            </a: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Global Managed Services GmbH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Bombardier Transportation GmbH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Schicktanz GmbH Sohland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23743316-1C6A-4864-A833-BC7833AD1DCE}"/>
              </a:ext>
            </a:extLst>
          </p:cNvPr>
          <p:cNvCxnSpPr>
            <a:cxnSpLocks/>
          </p:cNvCxnSpPr>
          <p:nvPr/>
        </p:nvCxnSpPr>
        <p:spPr>
          <a:xfrm>
            <a:off x="6153325" y="4928532"/>
            <a:ext cx="119018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182E16FF-D6C1-4FC8-A9EE-CE31477CA38D}"/>
              </a:ext>
            </a:extLst>
          </p:cNvPr>
          <p:cNvSpPr txBox="1"/>
          <p:nvPr/>
        </p:nvSpPr>
        <p:spPr>
          <a:xfrm>
            <a:off x="7343514" y="4826411"/>
            <a:ext cx="968929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HS Zittau/Görlitz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EBCCE9D9-2A68-4C79-86E7-FBCFDECC5726}"/>
              </a:ext>
            </a:extLst>
          </p:cNvPr>
          <p:cNvCxnSpPr>
            <a:cxnSpLocks/>
          </p:cNvCxnSpPr>
          <p:nvPr/>
        </p:nvCxnSpPr>
        <p:spPr>
          <a:xfrm flipV="1">
            <a:off x="4676862" y="2763821"/>
            <a:ext cx="2037478" cy="13801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>
            <a:extLst>
              <a:ext uri="{FF2B5EF4-FFF2-40B4-BE49-F238E27FC236}">
                <a16:creationId xmlns:a16="http://schemas.microsoft.com/office/drawing/2014/main" id="{F2B99D25-8930-40F8-B26B-4490D8ED7218}"/>
              </a:ext>
            </a:extLst>
          </p:cNvPr>
          <p:cNvSpPr txBox="1"/>
          <p:nvPr/>
        </p:nvSpPr>
        <p:spPr>
          <a:xfrm>
            <a:off x="6707227" y="2651681"/>
            <a:ext cx="2436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Klinikum Niederlausitz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Lausitzer und </a:t>
            </a:r>
            <a:r>
              <a:rPr kumimoji="0" lang="de-DE" sz="6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Mitteldt</a:t>
            </a: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Bergbau-Verwaltungs-GmbH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CE7E9BF4-6031-4753-A8C0-4E442C7CB7FB}"/>
              </a:ext>
            </a:extLst>
          </p:cNvPr>
          <p:cNvCxnSpPr>
            <a:cxnSpLocks/>
          </p:cNvCxnSpPr>
          <p:nvPr/>
        </p:nvCxnSpPr>
        <p:spPr>
          <a:xfrm>
            <a:off x="6461621" y="4142379"/>
            <a:ext cx="493479" cy="22975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8F398430-C2AE-4F88-B594-EF8CF45B473E}"/>
              </a:ext>
            </a:extLst>
          </p:cNvPr>
          <p:cNvSpPr txBox="1"/>
          <p:nvPr/>
        </p:nvSpPr>
        <p:spPr>
          <a:xfrm>
            <a:off x="6884880" y="4321515"/>
            <a:ext cx="2436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Siemens AG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CASUS – Center </a:t>
            </a:r>
            <a:r>
              <a:rPr kumimoji="0" lang="de-DE" sz="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</a:t>
            </a: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Advanced</a:t>
            </a: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Systems Understanding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Bombardier Transportation GmbH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Innovationscampus Wasserstoff</a:t>
            </a:r>
          </a:p>
        </p:txBody>
      </p: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FBFA6EB6-62BE-4400-B279-F3F98E085C54}"/>
              </a:ext>
            </a:extLst>
          </p:cNvPr>
          <p:cNvCxnSpPr>
            <a:cxnSpLocks/>
          </p:cNvCxnSpPr>
          <p:nvPr/>
        </p:nvCxnSpPr>
        <p:spPr>
          <a:xfrm flipV="1">
            <a:off x="5259897" y="2546168"/>
            <a:ext cx="1461555" cy="20191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>
            <a:extLst>
              <a:ext uri="{FF2B5EF4-FFF2-40B4-BE49-F238E27FC236}">
                <a16:creationId xmlns:a16="http://schemas.microsoft.com/office/drawing/2014/main" id="{22A5C310-220D-4844-9A3B-157B0DB9DC95}"/>
              </a:ext>
            </a:extLst>
          </p:cNvPr>
          <p:cNvSpPr txBox="1"/>
          <p:nvPr/>
        </p:nvSpPr>
        <p:spPr>
          <a:xfrm>
            <a:off x="6714340" y="2434027"/>
            <a:ext cx="243677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Actemium BEA GmbH</a:t>
            </a:r>
          </a:p>
        </p:txBody>
      </p: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EFE94299-FEB6-4213-9EE6-5B93C73B2D0F}"/>
              </a:ext>
            </a:extLst>
          </p:cNvPr>
          <p:cNvCxnSpPr>
            <a:cxnSpLocks/>
            <a:endCxn id="40" idx="1"/>
          </p:cNvCxnSpPr>
          <p:nvPr/>
        </p:nvCxnSpPr>
        <p:spPr>
          <a:xfrm>
            <a:off x="5661806" y="3055182"/>
            <a:ext cx="1136252" cy="23176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>
            <a:extLst>
              <a:ext uri="{FF2B5EF4-FFF2-40B4-BE49-F238E27FC236}">
                <a16:creationId xmlns:a16="http://schemas.microsoft.com/office/drawing/2014/main" id="{54C6337A-2C8F-42DD-99D8-F95BED06CF6B}"/>
              </a:ext>
            </a:extLst>
          </p:cNvPr>
          <p:cNvSpPr txBox="1"/>
          <p:nvPr/>
        </p:nvSpPr>
        <p:spPr>
          <a:xfrm>
            <a:off x="6798058" y="3056113"/>
            <a:ext cx="2436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Lausitz Energie Bergbau AG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Lausitz Energie Kraftwerke AG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Lausitz Investor Center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65F3076D-7CF2-4951-816D-DC7F3DA1FA15}"/>
              </a:ext>
            </a:extLst>
          </p:cNvPr>
          <p:cNvCxnSpPr>
            <a:cxnSpLocks/>
          </p:cNvCxnSpPr>
          <p:nvPr/>
        </p:nvCxnSpPr>
        <p:spPr>
          <a:xfrm flipV="1">
            <a:off x="3538837" y="2997930"/>
            <a:ext cx="620006" cy="40288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feld 45">
            <a:extLst>
              <a:ext uri="{FF2B5EF4-FFF2-40B4-BE49-F238E27FC236}">
                <a16:creationId xmlns:a16="http://schemas.microsoft.com/office/drawing/2014/main" id="{4B9FE891-D690-4679-9EA5-76522D6A32B5}"/>
              </a:ext>
            </a:extLst>
          </p:cNvPr>
          <p:cNvSpPr txBox="1"/>
          <p:nvPr/>
        </p:nvSpPr>
        <p:spPr>
          <a:xfrm>
            <a:off x="2820671" y="3356316"/>
            <a:ext cx="990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BASF Schwarzheide GmbH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1" name="Gerader Verbinder 50">
            <a:extLst>
              <a:ext uri="{FF2B5EF4-FFF2-40B4-BE49-F238E27FC236}">
                <a16:creationId xmlns:a16="http://schemas.microsoft.com/office/drawing/2014/main" id="{85F681B5-20BF-4629-ADE9-FA6202DE19A3}"/>
              </a:ext>
            </a:extLst>
          </p:cNvPr>
          <p:cNvCxnSpPr>
            <a:cxnSpLocks/>
          </p:cNvCxnSpPr>
          <p:nvPr/>
        </p:nvCxnSpPr>
        <p:spPr>
          <a:xfrm flipV="1">
            <a:off x="3801994" y="3943999"/>
            <a:ext cx="620006" cy="40288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feld 51">
            <a:extLst>
              <a:ext uri="{FF2B5EF4-FFF2-40B4-BE49-F238E27FC236}">
                <a16:creationId xmlns:a16="http://schemas.microsoft.com/office/drawing/2014/main" id="{3EF72266-1F28-487A-9364-F83CCE627E7B}"/>
              </a:ext>
            </a:extLst>
          </p:cNvPr>
          <p:cNvSpPr txBox="1"/>
          <p:nvPr/>
        </p:nvSpPr>
        <p:spPr>
          <a:xfrm>
            <a:off x="3207698" y="4238333"/>
            <a:ext cx="743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DHL-Ottendorf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3" name="Gerader Verbinder 52">
            <a:extLst>
              <a:ext uri="{FF2B5EF4-FFF2-40B4-BE49-F238E27FC236}">
                <a16:creationId xmlns:a16="http://schemas.microsoft.com/office/drawing/2014/main" id="{62A16B4F-1CF4-47E1-9041-5FEC652A24B3}"/>
              </a:ext>
            </a:extLst>
          </p:cNvPr>
          <p:cNvCxnSpPr>
            <a:cxnSpLocks/>
          </p:cNvCxnSpPr>
          <p:nvPr/>
        </p:nvCxnSpPr>
        <p:spPr>
          <a:xfrm flipV="1">
            <a:off x="2489528" y="2664162"/>
            <a:ext cx="1394576" cy="3201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>
            <a:extLst>
              <a:ext uri="{FF2B5EF4-FFF2-40B4-BE49-F238E27FC236}">
                <a16:creationId xmlns:a16="http://schemas.microsoft.com/office/drawing/2014/main" id="{3C35928E-D0C1-4674-BD15-63A400D5F398}"/>
              </a:ext>
            </a:extLst>
          </p:cNvPr>
          <p:cNvSpPr txBox="1"/>
          <p:nvPr/>
        </p:nvSpPr>
        <p:spPr>
          <a:xfrm>
            <a:off x="1726676" y="2592546"/>
            <a:ext cx="998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Elbe-Elster-Klinikum GmbH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DE3FD74C-90CD-410D-B535-C7296C5C98DE}"/>
              </a:ext>
            </a:extLst>
          </p:cNvPr>
          <p:cNvCxnSpPr>
            <a:cxnSpLocks/>
          </p:cNvCxnSpPr>
          <p:nvPr/>
        </p:nvCxnSpPr>
        <p:spPr>
          <a:xfrm flipV="1">
            <a:off x="2489528" y="2951521"/>
            <a:ext cx="1394576" cy="3201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feld 56">
            <a:extLst>
              <a:ext uri="{FF2B5EF4-FFF2-40B4-BE49-F238E27FC236}">
                <a16:creationId xmlns:a16="http://schemas.microsoft.com/office/drawing/2014/main" id="{DB7BC85F-01FD-42F4-A5F0-2061C0668C89}"/>
              </a:ext>
            </a:extLst>
          </p:cNvPr>
          <p:cNvSpPr txBox="1"/>
          <p:nvPr/>
        </p:nvSpPr>
        <p:spPr>
          <a:xfrm>
            <a:off x="1907775" y="2870516"/>
            <a:ext cx="797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Vestas Blades GmbH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02EF4E5B-F671-48E5-A065-1B4DFBA0F07A}"/>
              </a:ext>
            </a:extLst>
          </p:cNvPr>
          <p:cNvCxnSpPr>
            <a:cxnSpLocks/>
          </p:cNvCxnSpPr>
          <p:nvPr/>
        </p:nvCxnSpPr>
        <p:spPr>
          <a:xfrm flipV="1">
            <a:off x="2659520" y="3054564"/>
            <a:ext cx="774885" cy="14659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feld 58">
            <a:extLst>
              <a:ext uri="{FF2B5EF4-FFF2-40B4-BE49-F238E27FC236}">
                <a16:creationId xmlns:a16="http://schemas.microsoft.com/office/drawing/2014/main" id="{E601E7BF-F8E1-4C65-9D6E-25E2BB14D1F0}"/>
              </a:ext>
            </a:extLst>
          </p:cNvPr>
          <p:cNvSpPr txBox="1"/>
          <p:nvPr/>
        </p:nvSpPr>
        <p:spPr>
          <a:xfrm>
            <a:off x="2160993" y="3131390"/>
            <a:ext cx="687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Uesatrans</a:t>
            </a: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GmbH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CB43697C-7989-4500-892C-A3BB607D71EE}"/>
              </a:ext>
            </a:extLst>
          </p:cNvPr>
          <p:cNvSpPr txBox="1"/>
          <p:nvPr/>
        </p:nvSpPr>
        <p:spPr>
          <a:xfrm>
            <a:off x="172028" y="803498"/>
            <a:ext cx="2043175" cy="727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Bevölkerung</a:t>
            </a: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128588" marR="0" lvl="0" indent="-128588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Hoyerswerda – 32k</a:t>
            </a:r>
          </a:p>
          <a:p>
            <a:pPr marL="128588" marR="0" lvl="0" indent="-128588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Kamenz / Bautzen – 17k / 38k</a:t>
            </a:r>
          </a:p>
          <a:p>
            <a:pPr marL="128588" marR="0" lvl="0" indent="-128588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Görlitz / Zittau – 56k / 25k</a:t>
            </a:r>
          </a:p>
          <a:p>
            <a:pPr marL="128588" marR="0" lvl="0" indent="-128588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Weißwasser – 16k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B4ACB4CA-1BF4-4197-8D90-E2598F97313C}"/>
              </a:ext>
            </a:extLst>
          </p:cNvPr>
          <p:cNvSpPr/>
          <p:nvPr/>
        </p:nvSpPr>
        <p:spPr>
          <a:xfrm>
            <a:off x="5740929" y="3805100"/>
            <a:ext cx="913544" cy="1286930"/>
          </a:xfrm>
          <a:prstGeom prst="ellipse">
            <a:avLst/>
          </a:prstGeom>
          <a:noFill/>
          <a:ln w="28575">
            <a:solidFill>
              <a:srgbClr val="FF000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E6067B03-211F-44E3-B7A5-BB052BAE8BAC}"/>
              </a:ext>
            </a:extLst>
          </p:cNvPr>
          <p:cNvSpPr/>
          <p:nvPr/>
        </p:nvSpPr>
        <p:spPr>
          <a:xfrm>
            <a:off x="3996369" y="3415204"/>
            <a:ext cx="1633904" cy="1072465"/>
          </a:xfrm>
          <a:prstGeom prst="ellipse">
            <a:avLst/>
          </a:prstGeom>
          <a:noFill/>
          <a:ln w="28575">
            <a:solidFill>
              <a:srgbClr val="FF000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D690F8B-A181-4650-B6DF-3C926B666736}"/>
              </a:ext>
            </a:extLst>
          </p:cNvPr>
          <p:cNvSpPr txBox="1"/>
          <p:nvPr/>
        </p:nvSpPr>
        <p:spPr>
          <a:xfrm>
            <a:off x="458057" y="4302385"/>
            <a:ext cx="2564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Freiberg: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Leichtbau-Allianz Sachsen e.V.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Bergakademie Freiberg (BA)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8E0F297B-07C9-40FA-A72D-49136D5B49D7}"/>
              </a:ext>
            </a:extLst>
          </p:cNvPr>
          <p:cNvCxnSpPr>
            <a:cxnSpLocks/>
          </p:cNvCxnSpPr>
          <p:nvPr/>
        </p:nvCxnSpPr>
        <p:spPr>
          <a:xfrm>
            <a:off x="5105960" y="3173336"/>
            <a:ext cx="1719856" cy="32785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>
            <a:extLst>
              <a:ext uri="{FF2B5EF4-FFF2-40B4-BE49-F238E27FC236}">
                <a16:creationId xmlns:a16="http://schemas.microsoft.com/office/drawing/2014/main" id="{4ED86C9D-A163-4417-B73D-846720032B35}"/>
              </a:ext>
            </a:extLst>
          </p:cNvPr>
          <p:cNvSpPr txBox="1"/>
          <p:nvPr/>
        </p:nvSpPr>
        <p:spPr>
          <a:xfrm>
            <a:off x="6801135" y="3400826"/>
            <a:ext cx="2436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Reallabore TUD für Verkehrs-/ Energie-/ Digitale Infrastruktur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Lausitzer Seenland Klinikum GmbH (Sana-Kliniken AG)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AVI-GmbH</a:t>
            </a:r>
          </a:p>
        </p:txBody>
      </p: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1925AC39-7F69-42A1-AC0A-2F55776573AA}"/>
              </a:ext>
            </a:extLst>
          </p:cNvPr>
          <p:cNvCxnSpPr>
            <a:cxnSpLocks/>
          </p:cNvCxnSpPr>
          <p:nvPr/>
        </p:nvCxnSpPr>
        <p:spPr>
          <a:xfrm flipV="1">
            <a:off x="3794939" y="3650158"/>
            <a:ext cx="879388" cy="15305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41">
            <a:extLst>
              <a:ext uri="{FF2B5EF4-FFF2-40B4-BE49-F238E27FC236}">
                <a16:creationId xmlns:a16="http://schemas.microsoft.com/office/drawing/2014/main" id="{8E0C7641-5887-4FE2-9B67-BDAFE80B31AA}"/>
              </a:ext>
            </a:extLst>
          </p:cNvPr>
          <p:cNvSpPr txBox="1"/>
          <p:nvPr/>
        </p:nvSpPr>
        <p:spPr>
          <a:xfrm>
            <a:off x="6300106" y="292297"/>
            <a:ext cx="248166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2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 Mobilität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25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 Verkehrs-/Energie-/Digitale Infrastruktur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25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 Digitale Bildgebung und -verarbeitung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4. Medizintechnik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25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5. Verbesserte Ernährung (Wertschöpfungskette)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25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6. Kunststofftechnik (Recycling/Kreislaufwirtschaft)</a:t>
            </a:r>
          </a:p>
        </p:txBody>
      </p: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AB7C437A-CBCD-4467-B085-DD7FFB89B93B}"/>
              </a:ext>
            </a:extLst>
          </p:cNvPr>
          <p:cNvCxnSpPr>
            <a:cxnSpLocks/>
          </p:cNvCxnSpPr>
          <p:nvPr/>
        </p:nvCxnSpPr>
        <p:spPr>
          <a:xfrm flipV="1">
            <a:off x="4046711" y="4208229"/>
            <a:ext cx="279873" cy="32498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>
            <a:extLst>
              <a:ext uri="{FF2B5EF4-FFF2-40B4-BE49-F238E27FC236}">
                <a16:creationId xmlns:a16="http://schemas.microsoft.com/office/drawing/2014/main" id="{51C9D086-4F16-4528-AF89-EED88E923DAD}"/>
              </a:ext>
            </a:extLst>
          </p:cNvPr>
          <p:cNvSpPr txBox="1"/>
          <p:nvPr/>
        </p:nvSpPr>
        <p:spPr>
          <a:xfrm>
            <a:off x="3769789" y="4552348"/>
            <a:ext cx="13707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Prettl</a:t>
            </a: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+ </a:t>
            </a:r>
            <a:r>
              <a:rPr kumimoji="0" lang="de-DE" sz="6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Agronym</a:t>
            </a: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e.V.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Klinge GmbH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Landtechnik / Digitaler Pflanzenbau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0310A308-CE9E-4F91-988A-C8A31E990F36}"/>
              </a:ext>
            </a:extLst>
          </p:cNvPr>
          <p:cNvSpPr txBox="1"/>
          <p:nvPr/>
        </p:nvSpPr>
        <p:spPr>
          <a:xfrm>
            <a:off x="2473939" y="3663535"/>
            <a:ext cx="1387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AEF – Kompetenzzentrum autonomes und elektrisches Fliegen gGmbH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555B02ED-1D62-41DD-8053-9ED32F22F4C8}"/>
              </a:ext>
            </a:extLst>
          </p:cNvPr>
          <p:cNvCxnSpPr>
            <a:cxnSpLocks/>
          </p:cNvCxnSpPr>
          <p:nvPr/>
        </p:nvCxnSpPr>
        <p:spPr>
          <a:xfrm flipV="1">
            <a:off x="3087628" y="3920796"/>
            <a:ext cx="1539154" cy="25630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feld 60">
            <a:extLst>
              <a:ext uri="{FF2B5EF4-FFF2-40B4-BE49-F238E27FC236}">
                <a16:creationId xmlns:a16="http://schemas.microsoft.com/office/drawing/2014/main" id="{41A0541B-B2A5-42FC-AF09-E68CAEF16944}"/>
              </a:ext>
            </a:extLst>
          </p:cNvPr>
          <p:cNvSpPr txBox="1"/>
          <p:nvPr/>
        </p:nvSpPr>
        <p:spPr>
          <a:xfrm>
            <a:off x="2215203" y="4095137"/>
            <a:ext cx="9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Trumpf GmbH &amp; Co. KG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1D04A95A-D873-408E-A156-F1D5EEAE40F8}"/>
              </a:ext>
            </a:extLst>
          </p:cNvPr>
          <p:cNvCxnSpPr>
            <a:cxnSpLocks/>
          </p:cNvCxnSpPr>
          <p:nvPr/>
        </p:nvCxnSpPr>
        <p:spPr>
          <a:xfrm flipH="1">
            <a:off x="1006929" y="3725647"/>
            <a:ext cx="1080000" cy="576000"/>
          </a:xfrm>
          <a:prstGeom prst="straightConnector1">
            <a:avLst/>
          </a:prstGeom>
          <a:ln w="19050">
            <a:solidFill>
              <a:srgbClr val="96969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" name="Freihand 9">
                <a:extLst>
                  <a:ext uri="{FF2B5EF4-FFF2-40B4-BE49-F238E27FC236}">
                    <a16:creationId xmlns:a16="http://schemas.microsoft.com/office/drawing/2014/main" id="{3AD8068F-0084-4CBF-8D96-CE7AE8C78887}"/>
                  </a:ext>
                </a:extLst>
              </p14:cNvPr>
              <p14:cNvContentPartPr/>
              <p14:nvPr/>
            </p14:nvContentPartPr>
            <p14:xfrm>
              <a:off x="9157670" y="1381148"/>
              <a:ext cx="9524" cy="9524"/>
            </p14:xfrm>
          </p:contentPart>
        </mc:Choice>
        <mc:Fallback xmlns="">
          <p:pic>
            <p:nvPicPr>
              <p:cNvPr id="10" name="Freihand 9">
                <a:extLst>
                  <a:ext uri="{FF2B5EF4-FFF2-40B4-BE49-F238E27FC236}">
                    <a16:creationId xmlns:a16="http://schemas.microsoft.com/office/drawing/2014/main" id="{3AD8068F-0084-4CBF-8D96-CE7AE8C7888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33860" y="1361306"/>
                <a:ext cx="56668" cy="488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1" name="Freihand 10">
                <a:extLst>
                  <a:ext uri="{FF2B5EF4-FFF2-40B4-BE49-F238E27FC236}">
                    <a16:creationId xmlns:a16="http://schemas.microsoft.com/office/drawing/2014/main" id="{434FBACC-B708-42C9-9699-51AEB8F890C7}"/>
                  </a:ext>
                </a:extLst>
              </p14:cNvPr>
              <p14:cNvContentPartPr/>
              <p14:nvPr/>
            </p14:nvContentPartPr>
            <p14:xfrm>
              <a:off x="9250502" y="1445136"/>
              <a:ext cx="38100" cy="19050"/>
            </p14:xfrm>
          </p:contentPart>
        </mc:Choice>
        <mc:Fallback xmlns="">
          <p:pic>
            <p:nvPicPr>
              <p:cNvPr id="11" name="Freihand 10">
                <a:extLst>
                  <a:ext uri="{FF2B5EF4-FFF2-40B4-BE49-F238E27FC236}">
                    <a16:creationId xmlns:a16="http://schemas.microsoft.com/office/drawing/2014/main" id="{434FBACC-B708-42C9-9699-51AEB8F890C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233493" y="1425697"/>
                <a:ext cx="71778" cy="5753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4" name="Freihand 13">
                <a:extLst>
                  <a:ext uri="{FF2B5EF4-FFF2-40B4-BE49-F238E27FC236}">
                    <a16:creationId xmlns:a16="http://schemas.microsoft.com/office/drawing/2014/main" id="{49BC29C5-724B-4E28-96EC-4C2173C1279B}"/>
                  </a:ext>
                </a:extLst>
              </p14:cNvPr>
              <p14:cNvContentPartPr/>
              <p14:nvPr/>
            </p14:nvContentPartPr>
            <p14:xfrm>
              <a:off x="5596066" y="-240231"/>
              <a:ext cx="47625" cy="57150"/>
            </p14:xfrm>
          </p:contentPart>
        </mc:Choice>
        <mc:Fallback xmlns="">
          <p:pic>
            <p:nvPicPr>
              <p:cNvPr id="14" name="Freihand 13">
                <a:extLst>
                  <a:ext uri="{FF2B5EF4-FFF2-40B4-BE49-F238E27FC236}">
                    <a16:creationId xmlns:a16="http://schemas.microsoft.com/office/drawing/2014/main" id="{49BC29C5-724B-4E28-96EC-4C2173C1279B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577316" y="-257445"/>
                <a:ext cx="84750" cy="91233"/>
              </a:xfrm>
              <a:prstGeom prst="rect">
                <a:avLst/>
              </a:prstGeom>
            </p:spPr>
          </p:pic>
        </mc:Fallback>
      </mc:AlternateContent>
      <p:sp>
        <p:nvSpPr>
          <p:cNvPr id="48" name="Titel 6">
            <a:extLst>
              <a:ext uri="{FF2B5EF4-FFF2-40B4-BE49-F238E27FC236}">
                <a16:creationId xmlns:a16="http://schemas.microsoft.com/office/drawing/2014/main" id="{AF348D55-35B4-4905-9B96-55F960A97E51}"/>
              </a:ext>
            </a:extLst>
          </p:cNvPr>
          <p:cNvSpPr txBox="1">
            <a:spLocks/>
          </p:cNvSpPr>
          <p:nvPr/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de-DE" sz="1900" dirty="0">
                <a:latin typeface="Arial" panose="020B0604020202020204" pitchFamily="34" charset="0"/>
                <a:cs typeface="Arial" panose="020B0604020202020204" pitchFamily="34" charset="0"/>
              </a:rPr>
              <a:t>„Lausitz-Landkarte“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57FB601C-C6CA-4748-83B3-28EF5F292737}"/>
              </a:ext>
            </a:extLst>
          </p:cNvPr>
          <p:cNvSpPr/>
          <p:nvPr/>
        </p:nvSpPr>
        <p:spPr>
          <a:xfrm>
            <a:off x="4843189" y="2848996"/>
            <a:ext cx="460306" cy="43230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48B90C17-6C07-47BB-82FC-17EF78F324C4}"/>
              </a:ext>
            </a:extLst>
          </p:cNvPr>
          <p:cNvCxnSpPr>
            <a:cxnSpLocks/>
          </p:cNvCxnSpPr>
          <p:nvPr/>
        </p:nvCxnSpPr>
        <p:spPr>
          <a:xfrm flipH="1">
            <a:off x="4727733" y="3262700"/>
            <a:ext cx="180775" cy="23143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CB3B8415-AA62-455E-A876-45341548609B}"/>
              </a:ext>
            </a:extLst>
          </p:cNvPr>
          <p:cNvCxnSpPr>
            <a:cxnSpLocks/>
          </p:cNvCxnSpPr>
          <p:nvPr/>
        </p:nvCxnSpPr>
        <p:spPr>
          <a:xfrm>
            <a:off x="5125218" y="3262700"/>
            <a:ext cx="171465" cy="5855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mit Pfeil 62">
            <a:extLst>
              <a:ext uri="{FF2B5EF4-FFF2-40B4-BE49-F238E27FC236}">
                <a16:creationId xmlns:a16="http://schemas.microsoft.com/office/drawing/2014/main" id="{4512F631-0018-4501-B352-576FA651BF70}"/>
              </a:ext>
            </a:extLst>
          </p:cNvPr>
          <p:cNvCxnSpPr>
            <a:cxnSpLocks/>
          </p:cNvCxnSpPr>
          <p:nvPr/>
        </p:nvCxnSpPr>
        <p:spPr>
          <a:xfrm flipV="1">
            <a:off x="5337222" y="2967529"/>
            <a:ext cx="375949" cy="3939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6567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/>
          <p:nvPr/>
        </p:nvSpPr>
        <p:spPr bwMode="auto">
          <a:xfrm>
            <a:off x="2771104" y="890308"/>
            <a:ext cx="6121376" cy="3835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" name="Inhaltsplatzhalter 6"/>
          <p:cNvPicPr>
            <a:picLocks noGrp="1" noChangeAspect="1"/>
          </p:cNvPicPr>
          <p:nvPr>
            <p:ph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8" r="35919"/>
          <a:stretch/>
        </p:blipFill>
        <p:spPr>
          <a:xfrm>
            <a:off x="250824" y="890308"/>
            <a:ext cx="2520280" cy="3835400"/>
          </a:xfrm>
        </p:spPr>
      </p:pic>
      <p:sp>
        <p:nvSpPr>
          <p:cNvPr id="12" name="Foliennummernplatzhalt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marL="0" marR="0" lvl="0" indent="0" algn="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928285"/>
              </a:buClr>
              <a:buSzTx/>
              <a:buFontTx/>
              <a:buNone/>
              <a:tabLst/>
              <a:defRPr/>
            </a:pPr>
            <a:fld id="{B8BCE7F9-1277-4035-AD00-1AA1C2C84F36}" type="slidenum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</a:rPr>
              <a:pPr marL="0" marR="0" lvl="0" indent="0" algn="r" defTabSz="914400" rtl="0" eaLnBrk="1" fontAlgn="t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928285"/>
                </a:buClr>
                <a:buSzTx/>
                <a:buFontTx/>
                <a:buNone/>
                <a:tabLst/>
                <a:defRPr/>
              </a:pPr>
              <a:t>7</a:t>
            </a:fld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+mn-ea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890674" y="987574"/>
            <a:ext cx="597666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600" b="1" dirty="0">
                <a:solidFill>
                  <a:schemeClr val="bg1"/>
                </a:solidFill>
              </a:rPr>
              <a:t>Die AG Lausitz des Silicon Saxony gestaltet diesen Prozess aktiv mit (zeitlich begrenzt bis Ende 1Q 2021).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</a:rPr>
              <a:t>Ziele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sz="1600" b="1" dirty="0">
              <a:solidFill>
                <a:srgbClr val="FFFFFF"/>
              </a:solidFill>
            </a:endParaRPr>
          </a:p>
          <a:p>
            <a:pPr>
              <a:defRPr/>
            </a:pPr>
            <a:r>
              <a:rPr lang="de-DE" sz="1600" b="1" dirty="0">
                <a:solidFill>
                  <a:srgbClr val="000000"/>
                </a:solidFill>
              </a:rPr>
              <a:t>Unterstützung der strukturellen Entwicklung der Lausitz auf dem Gebiet der IT incl. Infrastruktur (als </a:t>
            </a:r>
            <a:r>
              <a:rPr lang="de-DE" sz="1600" b="1" dirty="0" err="1">
                <a:solidFill>
                  <a:srgbClr val="000000"/>
                </a:solidFill>
              </a:rPr>
              <a:t>SiSax</a:t>
            </a:r>
            <a:r>
              <a:rPr lang="de-DE" sz="1600" b="1" dirty="0">
                <a:solidFill>
                  <a:srgbClr val="000000"/>
                </a:solidFill>
              </a:rPr>
              <a:t>-Netzwerk)</a:t>
            </a:r>
          </a:p>
          <a:p>
            <a:pPr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sym typeface="Wingdings" panose="05000000000000000000" pitchFamily="2" charset="2"/>
              </a:rPr>
              <a:t>Entwicklung vorhandener Kompetenzen und Erhöhung der Attraktivität für neue Felder (Kreative, Talente)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</a:rPr>
              <a:t>Etablierung von Reallabors and Testfeldern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endParaRPr lang="de-DE" sz="1400" dirty="0">
              <a:solidFill>
                <a:srgbClr val="FFFFFF"/>
              </a:solidFill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r>
              <a:rPr lang="de-DE" sz="1400" dirty="0">
                <a:solidFill>
                  <a:srgbClr val="FFFFFF"/>
                </a:solidFill>
              </a:rPr>
              <a:t>Schaffung regionaler Kompetenzzentren, in enger Kooperation mit KI Campus Dresden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endParaRPr lang="de-DE" sz="1200" dirty="0">
              <a:solidFill>
                <a:srgbClr val="FFFFFF"/>
              </a:solidFill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</a:endParaRPr>
          </a:p>
        </p:txBody>
      </p:sp>
      <p:sp>
        <p:nvSpPr>
          <p:cNvPr id="10" name="Titel 3">
            <a:extLst>
              <a:ext uri="{FF2B5EF4-FFF2-40B4-BE49-F238E27FC236}">
                <a16:creationId xmlns:a16="http://schemas.microsoft.com/office/drawing/2014/main" id="{43AE83F6-EDAF-4A8F-878F-61F006226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51470"/>
            <a:ext cx="8063996" cy="540000"/>
          </a:xfrm>
        </p:spPr>
        <p:txBody>
          <a:bodyPr/>
          <a:lstStyle/>
          <a:p>
            <a:r>
              <a:rPr lang="de-DE" dirty="0"/>
              <a:t>Strukturelle Entwicklung der Lausitz ist Ziel des Freistaates Sachsen</a:t>
            </a:r>
          </a:p>
        </p:txBody>
      </p:sp>
    </p:spTree>
    <p:extLst>
      <p:ext uri="{BB962C8B-B14F-4D97-AF65-F5344CB8AC3E}">
        <p14:creationId xmlns:p14="http://schemas.microsoft.com/office/powerpoint/2010/main" val="4344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 Vorgehensweise (Diskussionsvorschlag)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idx="17"/>
          </p:nvPr>
        </p:nvSpPr>
        <p:spPr>
          <a:xfrm>
            <a:off x="755576" y="1275606"/>
            <a:ext cx="7921676" cy="1512168"/>
          </a:xfrm>
        </p:spPr>
        <p:txBody>
          <a:bodyPr/>
          <a:lstStyle/>
          <a:p>
            <a:endParaRPr lang="de-DE" b="1" dirty="0">
              <a:latin typeface="+mn-lt"/>
            </a:endParaRPr>
          </a:p>
          <a:p>
            <a:r>
              <a:rPr lang="de-DE" b="1" dirty="0">
                <a:latin typeface="+mn-lt"/>
              </a:rPr>
              <a:t>Ziel bis Ende November:</a:t>
            </a:r>
          </a:p>
          <a:p>
            <a:pPr marL="285750" indent="-285750">
              <a:buFontTx/>
              <a:buChar char="-"/>
            </a:pPr>
            <a:r>
              <a:rPr lang="de-DE" b="1" i="1" dirty="0">
                <a:latin typeface="+mn-lt"/>
              </a:rPr>
              <a:t>Lausitzkarte vervollständigen, priorisieren, Identifizieren der wichtigsten   Produkt-/Applikationsfelder in den Regionen – Zentrum der Aktivitäten: HY</a:t>
            </a:r>
          </a:p>
          <a:p>
            <a:pPr marL="285750" indent="-285750">
              <a:buFontTx/>
              <a:buChar char="-"/>
            </a:pPr>
            <a:endParaRPr lang="de-DE" b="1" i="1" dirty="0">
              <a:latin typeface="+mn-lt"/>
            </a:endParaRPr>
          </a:p>
          <a:p>
            <a:r>
              <a:rPr lang="de-DE" b="1" dirty="0">
                <a:latin typeface="+mn-lt"/>
              </a:rPr>
              <a:t>Dezember:</a:t>
            </a:r>
          </a:p>
          <a:p>
            <a:r>
              <a:rPr lang="de-DE" b="1" i="1" dirty="0">
                <a:latin typeface="+mn-lt"/>
              </a:rPr>
              <a:t>- Festlegen von 2-3 „Aufgaben“ für AG, um mit </a:t>
            </a:r>
            <a:r>
              <a:rPr lang="de-DE" b="1" i="1" dirty="0" err="1">
                <a:latin typeface="+mn-lt"/>
              </a:rPr>
              <a:t>SiSax</a:t>
            </a:r>
            <a:r>
              <a:rPr lang="de-DE" b="1" i="1" dirty="0">
                <a:latin typeface="+mn-lt"/>
              </a:rPr>
              <a:t>-Netzwerk wirksam zu werden</a:t>
            </a:r>
            <a:endParaRPr lang="de-DE" i="1" dirty="0">
              <a:latin typeface="+mn-lt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4E4A6C32-D420-436E-AC92-4059CFBF16A5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70597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CLMASTER" val="0"/>
  <p:tag name="SLIDESPERROW" val="4"/>
  <p:tag name="THUMBWIDTH" val="220"/>
  <p:tag name="INFINEON_CATEGORY" val="{&quot;CategoryList&quot;:[],&quot;CategoryDictionary&quot;:{}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8TgKypU0W5W2cIPWqGX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8TgKypU0W5W2cIPWqGX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8TgKypU0W5W2cIPWqGX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8TgKypU0W5W2cIPWqGX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u1iMXIwxEiKQ5FPdm81K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Ug29iCC0kq3Xff_tYlf9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lCW0lW0lEi6QgGsE0F3R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YJ4LDawQ0.CBCrLyLS_6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u1iMXIwxEiKQ5FPdm81K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Ug29iCC0kq3Xff_tYlf9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u1iMXIwxEiKQ5FPdm81KQ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lCW0lW0lEi6QgGsE0F3R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YJ4LDawQ0.CBCrLyLS_6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8TgKypU0W5W2cIPWqGX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8TgKypU0W5W2cIPWqGX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8TgKypU0W5W2cIPWqGX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8TgKypU0W5W2cIPWqGX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Ug29iCC0kq3Xff_tYlf9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lCW0lW0lEi6QgGsE0F3R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YJ4LDawQ0.CBCrLyLS_6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u1iMXIwxEiKQ5FPdm81K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Ug29iCC0kq3Xff_tYlf9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lCW0lW0lEi6QgGsE0F3R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YJ4LDawQ0.CBCrLyLS_6A"/>
</p:tagLst>
</file>

<file path=ppt/theme/theme1.xml><?xml version="1.0" encoding="utf-8"?>
<a:theme xmlns:a="http://schemas.openxmlformats.org/drawingml/2006/main" name="IFX_Template_2015_16_9">
  <a:themeElements>
    <a:clrScheme name="InfineonColors">
      <a:dk1>
        <a:srgbClr val="000000"/>
      </a:dk1>
      <a:lt1>
        <a:srgbClr val="FFFFFF"/>
      </a:lt1>
      <a:dk2>
        <a:srgbClr val="84B6A7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dirty="0" smtClean="0">
            <a:latin typeface="+mn-lt"/>
            <a:ea typeface="Verdana" pitchFamily="34" charset="0"/>
            <a:cs typeface="Verdana" pitchFamily="34" charset="0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square" lIns="0" tIns="0" rIns="0" bIns="0" rtlCol="0" anchor="ctr" anchorCtr="0">
        <a:spAutoFit/>
      </a:bodyPr>
      <a:lstStyle>
        <a:defPPr marL="285750" marR="0" indent="-285750" defTabSz="914400" eaLnBrk="0" fontAlgn="auto" latinLnBrk="0" hangingPunct="0">
          <a:spcBef>
            <a:spcPts val="0"/>
          </a:spcBef>
          <a:spcAft>
            <a:spcPts val="300"/>
          </a:spcAft>
          <a:buClr>
            <a:schemeClr val="accent1"/>
          </a:buClr>
          <a:buSzTx/>
          <a:buFont typeface="Arial" panose="020B0604020202020204" pitchFamily="34" charset="0"/>
          <a:buChar char="›"/>
          <a:tabLst/>
          <a:defRPr sz="1400" kern="0" dirty="0" smtClean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C6E2C388-4ECC-4164-9B47-67A460DE7D74}" vid="{5BA40F97-FB54-4CE2-86D3-1011DB0F4FDF}"/>
    </a:ext>
  </a:extLst>
</a:theme>
</file>

<file path=ppt/theme/theme2.xml><?xml version="1.0" encoding="utf-8"?>
<a:theme xmlns:a="http://schemas.openxmlformats.org/drawingml/2006/main" name="1_blank">
  <a:themeElements>
    <a:clrScheme name="InfineonColors">
      <a:dk1>
        <a:srgbClr val="000000"/>
      </a:dk1>
      <a:lt1>
        <a:srgbClr val="FFFFFF"/>
      </a:lt1>
      <a:dk2>
        <a:srgbClr val="FFE054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Fonts">
      <a:majorFont>
        <a:latin typeface="Arial"/>
        <a:ea typeface=""/>
        <a:cs typeface="Verdana"/>
      </a:majorFont>
      <a:minorFont>
        <a:latin typeface="Arial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dirty="0" smtClean="0">
            <a:latin typeface="+mn-lt"/>
            <a:ea typeface="Verdana" pitchFamily="34" charset="0"/>
            <a:cs typeface="Verdana" pitchFamily="34" charset="0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none" lIns="0" tIns="0" rIns="0" bIns="0" rtlCol="0" anchor="ctr" anchorCtr="0">
        <a:spAutoFit/>
      </a:bodyPr>
      <a:lstStyle>
        <a:defPPr marL="285750" marR="0" indent="-285750" defTabSz="914400" eaLnBrk="0" fontAlgn="auto" latinLnBrk="0" hangingPunct="0">
          <a:spcBef>
            <a:spcPts val="0"/>
          </a:spcBef>
          <a:spcAft>
            <a:spcPts val="300"/>
          </a:spcAft>
          <a:buClr>
            <a:schemeClr val="accent1"/>
          </a:buClr>
          <a:buSzTx/>
          <a:buFont typeface="Arial" panose="020B0604020202020204" pitchFamily="34" charset="0"/>
          <a:buChar char="›"/>
          <a:tabLst/>
          <a:defRPr sz="1400" kern="0" dirty="0" smtClean="0">
            <a:latin typeface="Arial" panose="020B0604020202020204" pitchFamily="34" charset="0"/>
            <a:ea typeface="Verdana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BE896296-E09A-41C4-9831-93D49B4493AA}" vid="{E0FB6992-A5AC-4984-979F-797A238FBC09}"/>
    </a:ext>
  </a:extLst>
</a:theme>
</file>

<file path=ppt/theme/theme3.xml><?xml version="1.0" encoding="utf-8"?>
<a:theme xmlns:a="http://schemas.openxmlformats.org/drawingml/2006/main" name="EAS_Präsentationsvorlage_2012-02-16">
  <a:themeElements>
    <a:clrScheme name="Fraunhofer-Farben">
      <a:dk1>
        <a:srgbClr val="000000"/>
      </a:dk1>
      <a:lt1>
        <a:srgbClr val="FFFFFF"/>
      </a:lt1>
      <a:dk2>
        <a:srgbClr val="179C7D"/>
      </a:dk2>
      <a:lt2>
        <a:srgbClr val="A8AFAF"/>
      </a:lt2>
      <a:accent1>
        <a:srgbClr val="F29400"/>
      </a:accent1>
      <a:accent2>
        <a:srgbClr val="1F82C0"/>
      </a:accent2>
      <a:accent3>
        <a:srgbClr val="E2001A"/>
      </a:accent3>
      <a:accent4>
        <a:srgbClr val="B1C800"/>
      </a:accent4>
      <a:accent5>
        <a:srgbClr val="D4E6F4"/>
      </a:accent5>
      <a:accent6>
        <a:srgbClr val="E1E3E3"/>
      </a:accent6>
      <a:hlink>
        <a:srgbClr val="25BAE2"/>
      </a:hlink>
      <a:folHlink>
        <a:srgbClr val="C7CACC"/>
      </a:folHlink>
    </a:clrScheme>
    <a:fontScheme name="Bullets">
      <a:majorFont>
        <a:latin typeface="Frutiger LT Com 45 Light"/>
        <a:ea typeface=""/>
        <a:cs typeface=""/>
      </a:majorFont>
      <a:minorFont>
        <a:latin typeface="Frutiger LT Com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chemeClr val="tx2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square" lIns="72000" tIns="54000" rIns="72000" bIns="54000">
        <a:spAutoFit/>
      </a:bodyPr>
      <a:lstStyle>
        <a:defPPr marL="215900" indent="-215900">
          <a:spcAft>
            <a:spcPts val="563"/>
          </a:spcAft>
          <a:buClr>
            <a:schemeClr val="tx2"/>
          </a:buClr>
          <a:defRPr sz="1400" dirty="0"/>
        </a:defPPr>
      </a:lstStyle>
    </a:spDef>
    <a:lnDef>
      <a:spPr bwMode="auto">
        <a:noFill/>
        <a:ln w="9525" cap="flat" cmpd="sng" algn="ctr">
          <a:solidFill>
            <a:srgbClr val="179C7D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3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4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009475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8669"/>
        </a:accent6>
        <a:hlink>
          <a:srgbClr val="009475"/>
        </a:hlink>
        <a:folHlink>
          <a:srgbClr val="00947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5">
        <a:dk1>
          <a:srgbClr val="000000"/>
        </a:dk1>
        <a:lt1>
          <a:srgbClr val="FFFFFF"/>
        </a:lt1>
        <a:dk2>
          <a:srgbClr val="009475"/>
        </a:dk2>
        <a:lt2>
          <a:srgbClr val="A8AFAF"/>
        </a:lt2>
        <a:accent1>
          <a:srgbClr val="25BAE2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CD9EE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6">
        <a:dk1>
          <a:srgbClr val="000000"/>
        </a:dk1>
        <a:lt1>
          <a:srgbClr val="FFFFFF"/>
        </a:lt1>
        <a:dk2>
          <a:srgbClr val="009475"/>
        </a:dk2>
        <a:lt2>
          <a:srgbClr val="25BAE2"/>
        </a:lt2>
        <a:accent1>
          <a:srgbClr val="009475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AS_Präsentationsvorlage_16zu09_neu.potx" id="{F686A418-D150-40C5-B97E-A8FBE80D1452}" vid="{E924600A-4B70-43C1-A9E0-E3562FE38826}"/>
    </a:ext>
  </a:extLst>
</a:theme>
</file>

<file path=ppt/theme/theme4.xml><?xml version="1.0" encoding="utf-8"?>
<a:theme xmlns:a="http://schemas.openxmlformats.org/drawingml/2006/main" name="1_EAS_Präsentationsvorlage_2012-02-16">
  <a:themeElements>
    <a:clrScheme name="Fraunhofer-Farben">
      <a:dk1>
        <a:srgbClr val="000000"/>
      </a:dk1>
      <a:lt1>
        <a:srgbClr val="FFFFFF"/>
      </a:lt1>
      <a:dk2>
        <a:srgbClr val="179C7D"/>
      </a:dk2>
      <a:lt2>
        <a:srgbClr val="A8AFAF"/>
      </a:lt2>
      <a:accent1>
        <a:srgbClr val="F29400"/>
      </a:accent1>
      <a:accent2>
        <a:srgbClr val="1F82C0"/>
      </a:accent2>
      <a:accent3>
        <a:srgbClr val="E2001A"/>
      </a:accent3>
      <a:accent4>
        <a:srgbClr val="B1C800"/>
      </a:accent4>
      <a:accent5>
        <a:srgbClr val="D4E6F4"/>
      </a:accent5>
      <a:accent6>
        <a:srgbClr val="E1E3E3"/>
      </a:accent6>
      <a:hlink>
        <a:srgbClr val="25BAE2"/>
      </a:hlink>
      <a:folHlink>
        <a:srgbClr val="C7CACC"/>
      </a:folHlink>
    </a:clrScheme>
    <a:fontScheme name="Bullets">
      <a:majorFont>
        <a:latin typeface="Frutiger LT Com 45 Light"/>
        <a:ea typeface=""/>
        <a:cs typeface=""/>
      </a:majorFont>
      <a:minorFont>
        <a:latin typeface="Frutiger LT Com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chemeClr val="tx2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square" lIns="72000" tIns="54000" rIns="72000" bIns="54000">
        <a:spAutoFit/>
      </a:bodyPr>
      <a:lstStyle>
        <a:defPPr marL="215900" indent="-215900">
          <a:spcAft>
            <a:spcPts val="563"/>
          </a:spcAft>
          <a:buClr>
            <a:schemeClr val="tx2"/>
          </a:buClr>
          <a:defRPr sz="1400" dirty="0"/>
        </a:defPPr>
      </a:lstStyle>
    </a:spDef>
    <a:lnDef>
      <a:spPr bwMode="auto">
        <a:noFill/>
        <a:ln w="9525" cap="flat" cmpd="sng" algn="ctr">
          <a:solidFill>
            <a:srgbClr val="179C7D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3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4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009475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8669"/>
        </a:accent6>
        <a:hlink>
          <a:srgbClr val="009475"/>
        </a:hlink>
        <a:folHlink>
          <a:srgbClr val="00947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5">
        <a:dk1>
          <a:srgbClr val="000000"/>
        </a:dk1>
        <a:lt1>
          <a:srgbClr val="FFFFFF"/>
        </a:lt1>
        <a:dk2>
          <a:srgbClr val="009475"/>
        </a:dk2>
        <a:lt2>
          <a:srgbClr val="A8AFAF"/>
        </a:lt2>
        <a:accent1>
          <a:srgbClr val="25BAE2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CD9EE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6">
        <a:dk1>
          <a:srgbClr val="000000"/>
        </a:dk1>
        <a:lt1>
          <a:srgbClr val="FFFFFF"/>
        </a:lt1>
        <a:dk2>
          <a:srgbClr val="009475"/>
        </a:dk2>
        <a:lt2>
          <a:srgbClr val="25BAE2"/>
        </a:lt2>
        <a:accent1>
          <a:srgbClr val="009475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AS_Präsentationsvorlage_16zu09_neu.potx" id="{F686A418-D150-40C5-B97E-A8FBE80D1452}" vid="{E924600A-4B70-43C1-A9E0-E3562FE38826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Larissa-Design">
  <a:themeElements>
    <a:clrScheme name="IFX Neues Design 2015">
      <a:dk1>
        <a:srgbClr val="000000"/>
      </a:dk1>
      <a:lt1>
        <a:srgbClr val="FFFFFF"/>
      </a:lt1>
      <a:dk2>
        <a:srgbClr val="000000"/>
      </a:dk2>
      <a:lt2>
        <a:srgbClr val="928285"/>
      </a:lt2>
      <a:accent1>
        <a:srgbClr val="E30034"/>
      </a:accent1>
      <a:accent2>
        <a:srgbClr val="E9E6E6"/>
      </a:accent2>
      <a:accent3>
        <a:srgbClr val="9BC3B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-Design">
  <a:themeElements>
    <a:clrScheme name="Infineon_ColorTheme_2012">
      <a:dk1>
        <a:srgbClr val="00214A"/>
      </a:dk1>
      <a:lt1>
        <a:srgbClr val="FFFFFF"/>
      </a:lt1>
      <a:dk2>
        <a:srgbClr val="00214A"/>
      </a:dk2>
      <a:lt2>
        <a:srgbClr val="C8D8E6"/>
      </a:lt2>
      <a:accent1>
        <a:srgbClr val="B70D28"/>
      </a:accent1>
      <a:accent2>
        <a:srgbClr val="E3EBF2"/>
      </a:accent2>
      <a:accent3>
        <a:srgbClr val="005DA9"/>
      </a:accent3>
      <a:accent4>
        <a:srgbClr val="969696"/>
      </a:accent4>
      <a:accent5>
        <a:srgbClr val="FDC400"/>
      </a:accent5>
      <a:accent6>
        <a:srgbClr val="009651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0F678CA9B8A7A4FABE1315D7DC849E4" ma:contentTypeVersion="1" ma:contentTypeDescription="Create a new document." ma:contentTypeScope="" ma:versionID="d9de402a692e0e6e10ac48008392f35d">
  <xsd:schema xmlns:xsd="http://www.w3.org/2001/XMLSchema" xmlns:xs="http://www.w3.org/2001/XMLSchema" xmlns:p="http://schemas.microsoft.com/office/2006/metadata/properties" xmlns:ns2="2652d853-cc58-4802-b53f-810206b8dc77" targetNamespace="http://schemas.microsoft.com/office/2006/metadata/properties" ma:root="true" ma:fieldsID="86e87be590e29a2d03c7ce786f590851" ns2:_="">
    <xsd:import namespace="2652d853-cc58-4802-b53f-810206b8dc77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52d853-cc58-4802-b53f-810206b8dc7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F4670B5-FDA8-48B6-A2D1-0FCEB2969B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52d853-cc58-4802-b53f-810206b8dc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976204D-A991-4C3B-A4F5-2D1B3D78D791}">
  <ds:schemaRefs>
    <ds:schemaRef ds:uri="http://schemas.microsoft.com/office/2006/documentManagement/types"/>
    <ds:schemaRef ds:uri="http://www.w3.org/XML/1998/namespace"/>
    <ds:schemaRef ds:uri="2652d853-cc58-4802-b53f-810206b8dc77"/>
    <ds:schemaRef ds:uri="http://schemas.microsoft.com/office/2006/metadata/properti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A99F0019-662E-4133-B0B2-AF5D57276C4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703</Words>
  <Application>Microsoft Office PowerPoint</Application>
  <PresentationFormat>Bildschirmpräsentation (16:9)</PresentationFormat>
  <Paragraphs>166</Paragraphs>
  <Slides>8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8</vt:i4>
      </vt:variant>
    </vt:vector>
  </HeadingPairs>
  <TitlesOfParts>
    <vt:vector size="21" baseType="lpstr">
      <vt:lpstr>Arial</vt:lpstr>
      <vt:lpstr>Calibri</vt:lpstr>
      <vt:lpstr>Calibri Light</vt:lpstr>
      <vt:lpstr>Frutiger LT Com 45 Light</vt:lpstr>
      <vt:lpstr>Frutiger LT Com 55 Roman</vt:lpstr>
      <vt:lpstr>Segoe Script</vt:lpstr>
      <vt:lpstr>Verdana</vt:lpstr>
      <vt:lpstr>Wingdings</vt:lpstr>
      <vt:lpstr>IFX_Template_2015_16_9</vt:lpstr>
      <vt:lpstr>1_blank</vt:lpstr>
      <vt:lpstr>EAS_Präsentationsvorlage_2012-02-16</vt:lpstr>
      <vt:lpstr>1_EAS_Präsentationsvorlage_2012-02-16</vt:lpstr>
      <vt:lpstr>Office</vt:lpstr>
      <vt:lpstr>PowerPoint-Präsentation</vt:lpstr>
      <vt:lpstr>Agenda</vt:lpstr>
      <vt:lpstr>Meeting-Organisation / Team</vt:lpstr>
      <vt:lpstr>Ganzheitlicher Ansatz – Impulse durch die Industrie</vt:lpstr>
      <vt:lpstr>Regionen und Produkt-/Anwendungsfelder</vt:lpstr>
      <vt:lpstr>PowerPoint-Präsentation</vt:lpstr>
      <vt:lpstr>Strukturelle Entwicklung der Lausitz ist Ziel des Freistaates Sachsen</vt:lpstr>
      <vt:lpstr>Weitere Vorgehensweise (Diskussionsvorschlag)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2018-07-18T08:33:48Z</dcterms:created>
  <dcterms:modified xsi:type="dcterms:W3CDTF">2020-11-26T20:47:30Z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fidentialityMarking">
    <vt:lpwstr>restricted</vt:lpwstr>
  </property>
  <property fmtid="{D5CDD505-2E9C-101B-9397-08002B2CF9AE}" pid="3" name="AdditionalMarking">
    <vt:lpwstr/>
  </property>
  <property fmtid="{D5CDD505-2E9C-101B-9397-08002B2CF9AE}" pid="4" name="DocumentID">
    <vt:lpwstr/>
  </property>
  <property fmtid="{D5CDD505-2E9C-101B-9397-08002B2CF9AE}" pid="5" name="DocumentVersion">
    <vt:lpwstr/>
  </property>
  <property fmtid="{D5CDD505-2E9C-101B-9397-08002B2CF9AE}" pid="6" name="Proprietary">
    <vt:lpwstr/>
  </property>
  <property fmtid="{D5CDD505-2E9C-101B-9397-08002B2CF9AE}" pid="7" name="TemplateVersion">
    <vt:lpwstr>v.02.00.01-2016-05-01</vt:lpwstr>
  </property>
  <property fmtid="{D5CDD505-2E9C-101B-9397-08002B2CF9AE}" pid="8" name="TemplateCompany">
    <vt:lpwstr>IFX</vt:lpwstr>
  </property>
  <property fmtid="{D5CDD505-2E9C-101B-9397-08002B2CF9AE}" pid="9" name="ContentTypeId">
    <vt:lpwstr>0x010100C0F678CA9B8A7A4FABE1315D7DC849E4</vt:lpwstr>
  </property>
</Properties>
</file>