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  <p:sldMasterId id="2147483665" r:id="rId2"/>
  </p:sldMasterIdLst>
  <p:notesMasterIdLst>
    <p:notesMasterId r:id="rId11"/>
  </p:notesMasterIdLst>
  <p:handoutMasterIdLst>
    <p:handoutMasterId r:id="rId12"/>
  </p:handoutMasterIdLst>
  <p:sldIdLst>
    <p:sldId id="301" r:id="rId3"/>
    <p:sldId id="360" r:id="rId4"/>
    <p:sldId id="361" r:id="rId5"/>
    <p:sldId id="328" r:id="rId6"/>
    <p:sldId id="337" r:id="rId7"/>
    <p:sldId id="339" r:id="rId8"/>
    <p:sldId id="340" r:id="rId9"/>
    <p:sldId id="323" r:id="rId10"/>
  </p:sldIdLst>
  <p:sldSz cx="9144000" cy="6858000" type="screen4x3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>
          <p15:clr>
            <a:srgbClr val="A4A3A4"/>
          </p15:clr>
        </p15:guide>
        <p15:guide id="2" pos="1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Stephanie Uhlig" initials="S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56"/>
    <a:srgbClr val="A9112C"/>
    <a:srgbClr val="72BF44"/>
    <a:srgbClr val="B5D334"/>
    <a:srgbClr val="94C600"/>
    <a:srgbClr val="00423B"/>
    <a:srgbClr val="000000"/>
    <a:srgbClr val="86B300"/>
    <a:srgbClr val="ED1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1" autoAdjust="0"/>
    <p:restoredTop sz="95467" autoAdjust="0"/>
  </p:normalViewPr>
  <p:slideViewPr>
    <p:cSldViewPr snapToGrid="0" snapToObjects="1">
      <p:cViewPr varScale="1">
        <p:scale>
          <a:sx n="121" d="100"/>
          <a:sy n="121" d="100"/>
        </p:scale>
        <p:origin x="800" y="168"/>
      </p:cViewPr>
      <p:guideLst>
        <p:guide orient="horz" pos="2179"/>
        <p:guide pos="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42" d="100"/>
          <a:sy n="42" d="100"/>
        </p:scale>
        <p:origin x="-2814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AD0369-7243-D945-B08F-5DC894472712}" type="doc">
      <dgm:prSet loTypeId="urn:microsoft.com/office/officeart/2005/8/layout/radial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969A158-3803-0D45-9C61-22ED93B6ED12}">
      <dgm:prSet phldrT="[Text]"/>
      <dgm:spPr/>
      <dgm:t>
        <a:bodyPr/>
        <a:lstStyle/>
        <a:p>
          <a:r>
            <a:rPr lang="de-DE" dirty="0"/>
            <a:t>Testzentren</a:t>
          </a:r>
        </a:p>
      </dgm:t>
    </dgm:pt>
    <dgm:pt modelId="{6BA74141-1922-F349-9E27-F7042B5CA4E7}" type="parTrans" cxnId="{A16BADBD-FC89-5E49-BF97-05016EC008FA}">
      <dgm:prSet/>
      <dgm:spPr/>
      <dgm:t>
        <a:bodyPr/>
        <a:lstStyle/>
        <a:p>
          <a:endParaRPr lang="de-DE"/>
        </a:p>
      </dgm:t>
    </dgm:pt>
    <dgm:pt modelId="{C1CD9C86-9733-A447-8D97-DAE9F2CCADF2}" type="sibTrans" cxnId="{A16BADBD-FC89-5E49-BF97-05016EC008FA}">
      <dgm:prSet/>
      <dgm:spPr/>
      <dgm:t>
        <a:bodyPr/>
        <a:lstStyle/>
        <a:p>
          <a:endParaRPr lang="de-DE"/>
        </a:p>
      </dgm:t>
    </dgm:pt>
    <dgm:pt modelId="{9ADCFFC8-6E96-844A-B893-13018C440E21}">
      <dgm:prSet phldrT="[Text]"/>
      <dgm:spPr/>
      <dgm:t>
        <a:bodyPr/>
        <a:lstStyle/>
        <a:p>
          <a:r>
            <a:rPr lang="de-DE" dirty="0"/>
            <a:t>KI für Outdoor </a:t>
          </a:r>
          <a:r>
            <a:rPr lang="de-DE" dirty="0" err="1"/>
            <a:t>and</a:t>
          </a:r>
          <a:r>
            <a:rPr lang="de-DE" dirty="0"/>
            <a:t> </a:t>
          </a:r>
          <a:r>
            <a:rPr lang="de-DE" dirty="0" err="1"/>
            <a:t>Swarm</a:t>
          </a:r>
          <a:r>
            <a:rPr lang="de-DE" dirty="0"/>
            <a:t> </a:t>
          </a:r>
          <a:r>
            <a:rPr lang="de-DE" dirty="0" err="1"/>
            <a:t>Robotics</a:t>
          </a:r>
          <a:endParaRPr lang="de-DE" dirty="0"/>
        </a:p>
      </dgm:t>
    </dgm:pt>
    <dgm:pt modelId="{AC53623F-63B6-8644-8700-B14084EBCCB4}" type="parTrans" cxnId="{C179874B-FFC4-194C-ABB5-778207E1F753}">
      <dgm:prSet/>
      <dgm:spPr/>
      <dgm:t>
        <a:bodyPr/>
        <a:lstStyle/>
        <a:p>
          <a:endParaRPr lang="de-DE"/>
        </a:p>
      </dgm:t>
    </dgm:pt>
    <dgm:pt modelId="{992BEE26-C2B4-4342-A80E-5C5C5B7AA7BF}" type="sibTrans" cxnId="{C179874B-FFC4-194C-ABB5-778207E1F753}">
      <dgm:prSet/>
      <dgm:spPr/>
      <dgm:t>
        <a:bodyPr/>
        <a:lstStyle/>
        <a:p>
          <a:endParaRPr lang="de-DE"/>
        </a:p>
      </dgm:t>
    </dgm:pt>
    <dgm:pt modelId="{F9B86E98-932C-2D45-B2C9-A331E2358C36}">
      <dgm:prSet phldrT="[Text]"/>
      <dgm:spPr/>
      <dgm:t>
        <a:bodyPr/>
        <a:lstStyle/>
        <a:p>
          <a:r>
            <a:rPr lang="de-DE" dirty="0"/>
            <a:t>KI für Bild-Verarbeitung</a:t>
          </a:r>
        </a:p>
      </dgm:t>
    </dgm:pt>
    <dgm:pt modelId="{DAC8404B-66F1-694E-913C-786FB3472ED3}" type="parTrans" cxnId="{DAC33BC3-BB1E-5B44-BF43-5CFF02EB3916}">
      <dgm:prSet/>
      <dgm:spPr/>
      <dgm:t>
        <a:bodyPr/>
        <a:lstStyle/>
        <a:p>
          <a:endParaRPr lang="de-DE"/>
        </a:p>
      </dgm:t>
    </dgm:pt>
    <dgm:pt modelId="{EC9B44DA-76AA-0E4C-AD10-537D1BC1C120}" type="sibTrans" cxnId="{DAC33BC3-BB1E-5B44-BF43-5CFF02EB3916}">
      <dgm:prSet/>
      <dgm:spPr/>
      <dgm:t>
        <a:bodyPr/>
        <a:lstStyle/>
        <a:p>
          <a:endParaRPr lang="de-DE"/>
        </a:p>
      </dgm:t>
    </dgm:pt>
    <dgm:pt modelId="{A5477C1B-75C2-C540-ADFE-0A6697406369}">
      <dgm:prSet phldrT="[Text]"/>
      <dgm:spPr/>
      <dgm:t>
        <a:bodyPr/>
        <a:lstStyle/>
        <a:p>
          <a:r>
            <a:rPr lang="de-DE" dirty="0"/>
            <a:t>KI für intelligente Versorgungs- </a:t>
          </a:r>
          <a:r>
            <a:rPr lang="de-DE" dirty="0" err="1"/>
            <a:t>unetze</a:t>
          </a:r>
          <a:endParaRPr lang="de-DE" dirty="0"/>
        </a:p>
      </dgm:t>
    </dgm:pt>
    <dgm:pt modelId="{52CDAF8F-0B21-5349-A1D2-AC9717E858D4}" type="parTrans" cxnId="{2CF85EDB-BFCC-0647-BD90-6FC05C672259}">
      <dgm:prSet/>
      <dgm:spPr/>
      <dgm:t>
        <a:bodyPr/>
        <a:lstStyle/>
        <a:p>
          <a:endParaRPr lang="de-DE"/>
        </a:p>
      </dgm:t>
    </dgm:pt>
    <dgm:pt modelId="{5A8CEB90-1047-A34C-9950-BA740947D92B}" type="sibTrans" cxnId="{2CF85EDB-BFCC-0647-BD90-6FC05C672259}">
      <dgm:prSet/>
      <dgm:spPr/>
      <dgm:t>
        <a:bodyPr/>
        <a:lstStyle/>
        <a:p>
          <a:endParaRPr lang="de-DE"/>
        </a:p>
      </dgm:t>
    </dgm:pt>
    <dgm:pt modelId="{C2CD863B-E127-7740-B433-BBC60BBD3E09}" type="pres">
      <dgm:prSet presAssocID="{55AD0369-7243-D945-B08F-5DC89447271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3E10ACD-3D1B-8143-9AC3-6524B868A980}" type="pres">
      <dgm:prSet presAssocID="{1969A158-3803-0D45-9C61-22ED93B6ED12}" presName="centerShape" presStyleLbl="node0" presStyleIdx="0" presStyleCnt="1"/>
      <dgm:spPr/>
    </dgm:pt>
    <dgm:pt modelId="{3E879E5B-8E3E-7248-AC56-975BB8DFAA21}" type="pres">
      <dgm:prSet presAssocID="{AC53623F-63B6-8644-8700-B14084EBCCB4}" presName="parTrans" presStyleLbl="bgSibTrans2D1" presStyleIdx="0" presStyleCnt="3"/>
      <dgm:spPr/>
    </dgm:pt>
    <dgm:pt modelId="{80BB8D99-5C2B-334D-B6E5-29263A00B271}" type="pres">
      <dgm:prSet presAssocID="{9ADCFFC8-6E96-844A-B893-13018C440E21}" presName="node" presStyleLbl="node1" presStyleIdx="0" presStyleCnt="3">
        <dgm:presLayoutVars>
          <dgm:bulletEnabled val="1"/>
        </dgm:presLayoutVars>
      </dgm:prSet>
      <dgm:spPr/>
    </dgm:pt>
    <dgm:pt modelId="{9ECE6656-3EC8-F244-AD7E-8927AAC71487}" type="pres">
      <dgm:prSet presAssocID="{DAC8404B-66F1-694E-913C-786FB3472ED3}" presName="parTrans" presStyleLbl="bgSibTrans2D1" presStyleIdx="1" presStyleCnt="3"/>
      <dgm:spPr/>
    </dgm:pt>
    <dgm:pt modelId="{C80D32D6-21DD-0649-AA9F-D92123F23629}" type="pres">
      <dgm:prSet presAssocID="{F9B86E98-932C-2D45-B2C9-A331E2358C36}" presName="node" presStyleLbl="node1" presStyleIdx="1" presStyleCnt="3">
        <dgm:presLayoutVars>
          <dgm:bulletEnabled val="1"/>
        </dgm:presLayoutVars>
      </dgm:prSet>
      <dgm:spPr/>
    </dgm:pt>
    <dgm:pt modelId="{C66E2445-F570-984D-BBFB-62BD64B64888}" type="pres">
      <dgm:prSet presAssocID="{52CDAF8F-0B21-5349-A1D2-AC9717E858D4}" presName="parTrans" presStyleLbl="bgSibTrans2D1" presStyleIdx="2" presStyleCnt="3"/>
      <dgm:spPr/>
    </dgm:pt>
    <dgm:pt modelId="{5CC1B26D-8CDB-A543-B98F-A9A4A850F266}" type="pres">
      <dgm:prSet presAssocID="{A5477C1B-75C2-C540-ADFE-0A6697406369}" presName="node" presStyleLbl="node1" presStyleIdx="2" presStyleCnt="3">
        <dgm:presLayoutVars>
          <dgm:bulletEnabled val="1"/>
        </dgm:presLayoutVars>
      </dgm:prSet>
      <dgm:spPr/>
    </dgm:pt>
  </dgm:ptLst>
  <dgm:cxnLst>
    <dgm:cxn modelId="{620AD224-2169-C84D-B450-32B240350BB2}" type="presOf" srcId="{52CDAF8F-0B21-5349-A1D2-AC9717E858D4}" destId="{C66E2445-F570-984D-BBFB-62BD64B64888}" srcOrd="0" destOrd="0" presId="urn:microsoft.com/office/officeart/2005/8/layout/radial4"/>
    <dgm:cxn modelId="{5148CE32-31C9-074C-B172-A9C555A5BC53}" type="presOf" srcId="{F9B86E98-932C-2D45-B2C9-A331E2358C36}" destId="{C80D32D6-21DD-0649-AA9F-D92123F23629}" srcOrd="0" destOrd="0" presId="urn:microsoft.com/office/officeart/2005/8/layout/radial4"/>
    <dgm:cxn modelId="{10293343-5270-124D-9F80-CA78715B3465}" type="presOf" srcId="{55AD0369-7243-D945-B08F-5DC894472712}" destId="{C2CD863B-E127-7740-B433-BBC60BBD3E09}" srcOrd="0" destOrd="0" presId="urn:microsoft.com/office/officeart/2005/8/layout/radial4"/>
    <dgm:cxn modelId="{C179874B-FFC4-194C-ABB5-778207E1F753}" srcId="{1969A158-3803-0D45-9C61-22ED93B6ED12}" destId="{9ADCFFC8-6E96-844A-B893-13018C440E21}" srcOrd="0" destOrd="0" parTransId="{AC53623F-63B6-8644-8700-B14084EBCCB4}" sibTransId="{992BEE26-C2B4-4342-A80E-5C5C5B7AA7BF}"/>
    <dgm:cxn modelId="{7B22306B-2284-9F49-9A2A-8977496AA1CF}" type="presOf" srcId="{A5477C1B-75C2-C540-ADFE-0A6697406369}" destId="{5CC1B26D-8CDB-A543-B98F-A9A4A850F266}" srcOrd="0" destOrd="0" presId="urn:microsoft.com/office/officeart/2005/8/layout/radial4"/>
    <dgm:cxn modelId="{04544A70-08D7-0445-B3D8-8C719C6F25FE}" type="presOf" srcId="{DAC8404B-66F1-694E-913C-786FB3472ED3}" destId="{9ECE6656-3EC8-F244-AD7E-8927AAC71487}" srcOrd="0" destOrd="0" presId="urn:microsoft.com/office/officeart/2005/8/layout/radial4"/>
    <dgm:cxn modelId="{3215879B-82AD-A247-88FC-248877229FA9}" type="presOf" srcId="{AC53623F-63B6-8644-8700-B14084EBCCB4}" destId="{3E879E5B-8E3E-7248-AC56-975BB8DFAA21}" srcOrd="0" destOrd="0" presId="urn:microsoft.com/office/officeart/2005/8/layout/radial4"/>
    <dgm:cxn modelId="{AB26F4B8-F3B3-6B48-88F1-CFB49BE18090}" type="presOf" srcId="{9ADCFFC8-6E96-844A-B893-13018C440E21}" destId="{80BB8D99-5C2B-334D-B6E5-29263A00B271}" srcOrd="0" destOrd="0" presId="urn:microsoft.com/office/officeart/2005/8/layout/radial4"/>
    <dgm:cxn modelId="{A16BADBD-FC89-5E49-BF97-05016EC008FA}" srcId="{55AD0369-7243-D945-B08F-5DC894472712}" destId="{1969A158-3803-0D45-9C61-22ED93B6ED12}" srcOrd="0" destOrd="0" parTransId="{6BA74141-1922-F349-9E27-F7042B5CA4E7}" sibTransId="{C1CD9C86-9733-A447-8D97-DAE9F2CCADF2}"/>
    <dgm:cxn modelId="{DAC33BC3-BB1E-5B44-BF43-5CFF02EB3916}" srcId="{1969A158-3803-0D45-9C61-22ED93B6ED12}" destId="{F9B86E98-932C-2D45-B2C9-A331E2358C36}" srcOrd="1" destOrd="0" parTransId="{DAC8404B-66F1-694E-913C-786FB3472ED3}" sibTransId="{EC9B44DA-76AA-0E4C-AD10-537D1BC1C120}"/>
    <dgm:cxn modelId="{4D4E72C3-418D-CE4C-8909-FAD6772D0E2E}" type="presOf" srcId="{1969A158-3803-0D45-9C61-22ED93B6ED12}" destId="{C3E10ACD-3D1B-8143-9AC3-6524B868A980}" srcOrd="0" destOrd="0" presId="urn:microsoft.com/office/officeart/2005/8/layout/radial4"/>
    <dgm:cxn modelId="{2CF85EDB-BFCC-0647-BD90-6FC05C672259}" srcId="{1969A158-3803-0D45-9C61-22ED93B6ED12}" destId="{A5477C1B-75C2-C540-ADFE-0A6697406369}" srcOrd="2" destOrd="0" parTransId="{52CDAF8F-0B21-5349-A1D2-AC9717E858D4}" sibTransId="{5A8CEB90-1047-A34C-9950-BA740947D92B}"/>
    <dgm:cxn modelId="{BCCBCB77-88EF-9B45-A4B7-D97FB34BEBB6}" type="presParOf" srcId="{C2CD863B-E127-7740-B433-BBC60BBD3E09}" destId="{C3E10ACD-3D1B-8143-9AC3-6524B868A980}" srcOrd="0" destOrd="0" presId="urn:microsoft.com/office/officeart/2005/8/layout/radial4"/>
    <dgm:cxn modelId="{4D2817EE-A7EC-BE48-920C-0AE83B08387C}" type="presParOf" srcId="{C2CD863B-E127-7740-B433-BBC60BBD3E09}" destId="{3E879E5B-8E3E-7248-AC56-975BB8DFAA21}" srcOrd="1" destOrd="0" presId="urn:microsoft.com/office/officeart/2005/8/layout/radial4"/>
    <dgm:cxn modelId="{5C72E042-FD63-D846-9F5E-2F80740F77FA}" type="presParOf" srcId="{C2CD863B-E127-7740-B433-BBC60BBD3E09}" destId="{80BB8D99-5C2B-334D-B6E5-29263A00B271}" srcOrd="2" destOrd="0" presId="urn:microsoft.com/office/officeart/2005/8/layout/radial4"/>
    <dgm:cxn modelId="{9A9161CC-DCDD-3A4C-8FF3-55FBA96381C2}" type="presParOf" srcId="{C2CD863B-E127-7740-B433-BBC60BBD3E09}" destId="{9ECE6656-3EC8-F244-AD7E-8927AAC71487}" srcOrd="3" destOrd="0" presId="urn:microsoft.com/office/officeart/2005/8/layout/radial4"/>
    <dgm:cxn modelId="{292F5548-5333-B541-9FA5-C074A4A83E4C}" type="presParOf" srcId="{C2CD863B-E127-7740-B433-BBC60BBD3E09}" destId="{C80D32D6-21DD-0649-AA9F-D92123F23629}" srcOrd="4" destOrd="0" presId="urn:microsoft.com/office/officeart/2005/8/layout/radial4"/>
    <dgm:cxn modelId="{AB968FDC-8AAB-C944-951E-2272A6B9AB89}" type="presParOf" srcId="{C2CD863B-E127-7740-B433-BBC60BBD3E09}" destId="{C66E2445-F570-984D-BBFB-62BD64B64888}" srcOrd="5" destOrd="0" presId="urn:microsoft.com/office/officeart/2005/8/layout/radial4"/>
    <dgm:cxn modelId="{B12DFF90-01BF-0941-B567-6E7BDE307321}" type="presParOf" srcId="{C2CD863B-E127-7740-B433-BBC60BBD3E09}" destId="{5CC1B26D-8CDB-A543-B98F-A9A4A850F26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E10ACD-3D1B-8143-9AC3-6524B868A980}">
      <dsp:nvSpPr>
        <dsp:cNvPr id="0" name=""/>
        <dsp:cNvSpPr/>
      </dsp:nvSpPr>
      <dsp:spPr>
        <a:xfrm>
          <a:off x="2155507" y="2277603"/>
          <a:ext cx="1784985" cy="17849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Testzentren</a:t>
          </a:r>
        </a:p>
      </dsp:txBody>
      <dsp:txXfrm>
        <a:off x="2416912" y="2539008"/>
        <a:ext cx="1262175" cy="1262175"/>
      </dsp:txXfrm>
    </dsp:sp>
    <dsp:sp modelId="{3E879E5B-8E3E-7248-AC56-975BB8DFAA21}">
      <dsp:nvSpPr>
        <dsp:cNvPr id="0" name=""/>
        <dsp:cNvSpPr/>
      </dsp:nvSpPr>
      <dsp:spPr>
        <a:xfrm rot="12900000">
          <a:off x="871449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B8D99-5C2B-334D-B6E5-29263A00B271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Outdoor </a:t>
          </a:r>
          <a:r>
            <a:rPr lang="de-DE" sz="2100" kern="1200" dirty="0" err="1"/>
            <a:t>and</a:t>
          </a:r>
          <a:r>
            <a:rPr lang="de-DE" sz="2100" kern="1200" dirty="0"/>
            <a:t> </a:t>
          </a:r>
          <a:r>
            <a:rPr lang="de-DE" sz="2100" kern="1200" dirty="0" err="1"/>
            <a:t>Swarm</a:t>
          </a:r>
          <a:r>
            <a:rPr lang="de-DE" sz="2100" kern="1200" dirty="0"/>
            <a:t> </a:t>
          </a:r>
          <a:r>
            <a:rPr lang="de-DE" sz="2100" kern="1200" dirty="0" err="1"/>
            <a:t>Robotics</a:t>
          </a:r>
          <a:endParaRPr lang="de-DE" sz="2100" kern="1200" dirty="0"/>
        </a:p>
      </dsp:txBody>
      <dsp:txXfrm>
        <a:off x="199856" y="1103105"/>
        <a:ext cx="1616269" cy="1277122"/>
      </dsp:txXfrm>
    </dsp:sp>
    <dsp:sp modelId="{9ECE6656-3EC8-F244-AD7E-8927AAC71487}">
      <dsp:nvSpPr>
        <dsp:cNvPr id="0" name=""/>
        <dsp:cNvSpPr/>
      </dsp:nvSpPr>
      <dsp:spPr>
        <a:xfrm rot="16200000">
          <a:off x="2292993" y="1180352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0D32D6-21DD-0649-AA9F-D92123F23629}">
      <dsp:nvSpPr>
        <dsp:cNvPr id="0" name=""/>
        <dsp:cNvSpPr/>
      </dsp:nvSpPr>
      <dsp:spPr>
        <a:xfrm>
          <a:off x="2200132" y="1411"/>
          <a:ext cx="1695735" cy="1356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Bild-Verarbeitung</a:t>
          </a:r>
        </a:p>
      </dsp:txBody>
      <dsp:txXfrm>
        <a:off x="2239865" y="41144"/>
        <a:ext cx="1616269" cy="1277122"/>
      </dsp:txXfrm>
    </dsp:sp>
    <dsp:sp modelId="{C66E2445-F570-984D-BBFB-62BD64B64888}">
      <dsp:nvSpPr>
        <dsp:cNvPr id="0" name=""/>
        <dsp:cNvSpPr/>
      </dsp:nvSpPr>
      <dsp:spPr>
        <a:xfrm rot="19500000">
          <a:off x="3714536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C1B26D-8CDB-A543-B98F-A9A4A850F266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intelligente Versorgungs- </a:t>
          </a:r>
          <a:r>
            <a:rPr lang="de-DE" sz="2100" kern="1200" dirty="0" err="1"/>
            <a:t>unetze</a:t>
          </a:r>
          <a:endParaRPr lang="de-DE" sz="2100" kern="1200" dirty="0"/>
        </a:p>
      </dsp:txBody>
      <dsp:txXfrm>
        <a:off x="4279873" y="1103105"/>
        <a:ext cx="1616269" cy="12771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EB9248AC-7708-0042-A809-A1D12CAB32B6}" type="datetime1">
              <a:rPr lang="de-DE" smtClean="0"/>
              <a:pPr/>
              <a:t>24.03.21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1336DA1A-22BA-094B-99BD-611495304B3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5481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2C44DFFD-294D-8B4D-8756-E231B38D0CE1}" type="datetime1">
              <a:rPr lang="de-DE" smtClean="0"/>
              <a:pPr/>
              <a:t>24.03.21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7" rIns="91433" bIns="45717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33" tIns="45717" rIns="91433" bIns="45717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5C8CA348-09F2-BF48-9C74-F1B8DCA14F1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7708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3600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7166"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5254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788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" y="1297323"/>
            <a:ext cx="6660045" cy="8073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254436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67524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Char char="§"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2pPr>
              <a:defRPr sz="1800"/>
            </a:lvl2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  <a:p>
            <a:pPr lvl="1"/>
            <a:r>
              <a:rPr lang="de-DE" dirty="0" err="1"/>
              <a:t>ddd</a:t>
            </a:r>
            <a:endParaRPr lang="de-DE" dirty="0"/>
          </a:p>
          <a:p>
            <a:pPr lvl="0"/>
            <a:r>
              <a:rPr lang="de-DE" dirty="0"/>
              <a:t>Dies ist ein weiterer Blindtext in Aufzählungszeichen. </a:t>
            </a: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3002807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2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 ohne Aufzählungen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1372620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661636" y="3246665"/>
            <a:ext cx="4195411" cy="3615981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43142 w 4198586"/>
              <a:gd name="connsiteY0" fmla="*/ 441900 h 3612996"/>
              <a:gd name="connsiteX1" fmla="*/ 3631131 w 4198586"/>
              <a:gd name="connsiteY1" fmla="*/ 31 h 3612996"/>
              <a:gd name="connsiteX2" fmla="*/ 4198586 w 4198586"/>
              <a:gd name="connsiteY2" fmla="*/ 3612996 h 3612996"/>
              <a:gd name="connsiteX3" fmla="*/ 82 w 4198586"/>
              <a:gd name="connsiteY3" fmla="*/ 3598666 h 3612996"/>
              <a:gd name="connsiteX4" fmla="*/ 443142 w 4198586"/>
              <a:gd name="connsiteY4" fmla="*/ 441900 h 3612996"/>
              <a:gd name="connsiteX0" fmla="*/ 443142 w 4198586"/>
              <a:gd name="connsiteY0" fmla="*/ 441900 h 3612996"/>
              <a:gd name="connsiteX1" fmla="*/ 3631131 w 4198586"/>
              <a:gd name="connsiteY1" fmla="*/ 31 h 3612996"/>
              <a:gd name="connsiteX2" fmla="*/ 4198586 w 4198586"/>
              <a:gd name="connsiteY2" fmla="*/ 3612996 h 3612996"/>
              <a:gd name="connsiteX3" fmla="*/ 82 w 4198586"/>
              <a:gd name="connsiteY3" fmla="*/ 3598666 h 3612996"/>
              <a:gd name="connsiteX4" fmla="*/ 443142 w 4198586"/>
              <a:gd name="connsiteY4" fmla="*/ 441900 h 3612996"/>
              <a:gd name="connsiteX0" fmla="*/ 443142 w 4198586"/>
              <a:gd name="connsiteY0" fmla="*/ 454600 h 3625696"/>
              <a:gd name="connsiteX1" fmla="*/ 3631131 w 4198586"/>
              <a:gd name="connsiteY1" fmla="*/ 31 h 3625696"/>
              <a:gd name="connsiteX2" fmla="*/ 4198586 w 4198586"/>
              <a:gd name="connsiteY2" fmla="*/ 3625696 h 3625696"/>
              <a:gd name="connsiteX3" fmla="*/ 82 w 4198586"/>
              <a:gd name="connsiteY3" fmla="*/ 3611366 h 3625696"/>
              <a:gd name="connsiteX4" fmla="*/ 443142 w 4198586"/>
              <a:gd name="connsiteY4" fmla="*/ 454600 h 3625696"/>
              <a:gd name="connsiteX0" fmla="*/ 443142 w 4198586"/>
              <a:gd name="connsiteY0" fmla="*/ 454600 h 3625696"/>
              <a:gd name="connsiteX1" fmla="*/ 3631131 w 4198586"/>
              <a:gd name="connsiteY1" fmla="*/ 31 h 3625696"/>
              <a:gd name="connsiteX2" fmla="*/ 4198586 w 4198586"/>
              <a:gd name="connsiteY2" fmla="*/ 3625696 h 3625696"/>
              <a:gd name="connsiteX3" fmla="*/ 82 w 4198586"/>
              <a:gd name="connsiteY3" fmla="*/ 3611366 h 3625696"/>
              <a:gd name="connsiteX4" fmla="*/ 443142 w 4198586"/>
              <a:gd name="connsiteY4" fmla="*/ 454600 h 3625696"/>
              <a:gd name="connsiteX0" fmla="*/ 443142 w 4198586"/>
              <a:gd name="connsiteY0" fmla="*/ 454569 h 3625665"/>
              <a:gd name="connsiteX1" fmla="*/ 3631131 w 4198586"/>
              <a:gd name="connsiteY1" fmla="*/ 0 h 3625665"/>
              <a:gd name="connsiteX2" fmla="*/ 4198586 w 4198586"/>
              <a:gd name="connsiteY2" fmla="*/ 3625665 h 3625665"/>
              <a:gd name="connsiteX3" fmla="*/ 82 w 4198586"/>
              <a:gd name="connsiteY3" fmla="*/ 3611335 h 3625665"/>
              <a:gd name="connsiteX4" fmla="*/ 443142 w 4198586"/>
              <a:gd name="connsiteY4" fmla="*/ 454569 h 3625665"/>
              <a:gd name="connsiteX0" fmla="*/ 443142 w 4195411"/>
              <a:gd name="connsiteY0" fmla="*/ 454569 h 3612965"/>
              <a:gd name="connsiteX1" fmla="*/ 3631131 w 4195411"/>
              <a:gd name="connsiteY1" fmla="*/ 0 h 3612965"/>
              <a:gd name="connsiteX2" fmla="*/ 4195411 w 4195411"/>
              <a:gd name="connsiteY2" fmla="*/ 3612965 h 3612965"/>
              <a:gd name="connsiteX3" fmla="*/ 82 w 4195411"/>
              <a:gd name="connsiteY3" fmla="*/ 3611335 h 3612965"/>
              <a:gd name="connsiteX4" fmla="*/ 443142 w 4195411"/>
              <a:gd name="connsiteY4" fmla="*/ 454569 h 3612965"/>
              <a:gd name="connsiteX0" fmla="*/ 443142 w 4195411"/>
              <a:gd name="connsiteY0" fmla="*/ 454569 h 3623719"/>
              <a:gd name="connsiteX1" fmla="*/ 3631131 w 4195411"/>
              <a:gd name="connsiteY1" fmla="*/ 0 h 3623719"/>
              <a:gd name="connsiteX2" fmla="*/ 4195411 w 4195411"/>
              <a:gd name="connsiteY2" fmla="*/ 3612965 h 3623719"/>
              <a:gd name="connsiteX3" fmla="*/ 82 w 4195411"/>
              <a:gd name="connsiteY3" fmla="*/ 3611335 h 3623719"/>
              <a:gd name="connsiteX4" fmla="*/ 443142 w 4195411"/>
              <a:gd name="connsiteY4" fmla="*/ 454569 h 3623719"/>
              <a:gd name="connsiteX0" fmla="*/ 443142 w 4195411"/>
              <a:gd name="connsiteY0" fmla="*/ 454569 h 3615277"/>
              <a:gd name="connsiteX1" fmla="*/ 3631131 w 4195411"/>
              <a:gd name="connsiteY1" fmla="*/ 0 h 3615277"/>
              <a:gd name="connsiteX2" fmla="*/ 4195411 w 4195411"/>
              <a:gd name="connsiteY2" fmla="*/ 3612965 h 3615277"/>
              <a:gd name="connsiteX3" fmla="*/ 82 w 4195411"/>
              <a:gd name="connsiteY3" fmla="*/ 3611335 h 3615277"/>
              <a:gd name="connsiteX4" fmla="*/ 443142 w 4195411"/>
              <a:gd name="connsiteY4" fmla="*/ 454569 h 3615277"/>
              <a:gd name="connsiteX0" fmla="*/ 443142 w 4195411"/>
              <a:gd name="connsiteY0" fmla="*/ 454569 h 3615981"/>
              <a:gd name="connsiteX1" fmla="*/ 3631131 w 4195411"/>
              <a:gd name="connsiteY1" fmla="*/ 0 h 3615981"/>
              <a:gd name="connsiteX2" fmla="*/ 4195411 w 4195411"/>
              <a:gd name="connsiteY2" fmla="*/ 3612965 h 3615981"/>
              <a:gd name="connsiteX3" fmla="*/ 82 w 4195411"/>
              <a:gd name="connsiteY3" fmla="*/ 3611335 h 3615981"/>
              <a:gd name="connsiteX4" fmla="*/ 443142 w 4195411"/>
              <a:gd name="connsiteY4" fmla="*/ 454569 h 361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5411" h="3615981">
                <a:moveTo>
                  <a:pt x="443142" y="454569"/>
                </a:moveTo>
                <a:cubicBezTo>
                  <a:pt x="475688" y="447073"/>
                  <a:pt x="3594530" y="10672"/>
                  <a:pt x="3631131" y="0"/>
                </a:cubicBezTo>
                <a:cubicBezTo>
                  <a:pt x="3629050" y="25830"/>
                  <a:pt x="4187699" y="3571875"/>
                  <a:pt x="4195411" y="3612965"/>
                </a:cubicBezTo>
                <a:cubicBezTo>
                  <a:pt x="4092368" y="3618772"/>
                  <a:pt x="30100" y="3615053"/>
                  <a:pt x="82" y="3611335"/>
                </a:cubicBezTo>
                <a:cubicBezTo>
                  <a:pt x="-7033" y="3589251"/>
                  <a:pt x="450257" y="508668"/>
                  <a:pt x="443142" y="45456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5" name="Bildplatzhalter 9"/>
          <p:cNvSpPr>
            <a:spLocks noGrp="1"/>
          </p:cNvSpPr>
          <p:nvPr>
            <p:ph type="pic" sz="quarter" idx="19"/>
          </p:nvPr>
        </p:nvSpPr>
        <p:spPr>
          <a:xfrm>
            <a:off x="4557830" y="2561374"/>
            <a:ext cx="4589850" cy="4302049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605725"/>
              <a:gd name="connsiteY0" fmla="*/ 653304 h 4306661"/>
              <a:gd name="connsiteX1" fmla="*/ 4605725 w 4605725"/>
              <a:gd name="connsiteY1" fmla="*/ 26 h 4306661"/>
              <a:gd name="connsiteX2" fmla="*/ 4586171 w 4605725"/>
              <a:gd name="connsiteY2" fmla="*/ 4306661 h 4306661"/>
              <a:gd name="connsiteX3" fmla="*/ 569106 w 4605725"/>
              <a:gd name="connsiteY3" fmla="*/ 4303003 h 4306661"/>
              <a:gd name="connsiteX4" fmla="*/ 0 w 4605725"/>
              <a:gd name="connsiteY4" fmla="*/ 653304 h 4306661"/>
              <a:gd name="connsiteX0" fmla="*/ 0 w 4589850"/>
              <a:gd name="connsiteY0" fmla="*/ 646955 h 4300312"/>
              <a:gd name="connsiteX1" fmla="*/ 4589850 w 4589850"/>
              <a:gd name="connsiteY1" fmla="*/ 27 h 4300312"/>
              <a:gd name="connsiteX2" fmla="*/ 4586171 w 4589850"/>
              <a:gd name="connsiteY2" fmla="*/ 4300312 h 4300312"/>
              <a:gd name="connsiteX3" fmla="*/ 569106 w 4589850"/>
              <a:gd name="connsiteY3" fmla="*/ 4296654 h 4300312"/>
              <a:gd name="connsiteX4" fmla="*/ 0 w 4589850"/>
              <a:gd name="connsiteY4" fmla="*/ 646955 h 4300312"/>
              <a:gd name="connsiteX0" fmla="*/ 0 w 4589850"/>
              <a:gd name="connsiteY0" fmla="*/ 646955 h 4300312"/>
              <a:gd name="connsiteX1" fmla="*/ 4589850 w 4589850"/>
              <a:gd name="connsiteY1" fmla="*/ 27 h 4300312"/>
              <a:gd name="connsiteX2" fmla="*/ 4586171 w 4589850"/>
              <a:gd name="connsiteY2" fmla="*/ 4300312 h 4300312"/>
              <a:gd name="connsiteX3" fmla="*/ 569106 w 4589850"/>
              <a:gd name="connsiteY3" fmla="*/ 4296654 h 4300312"/>
              <a:gd name="connsiteX4" fmla="*/ 0 w 4589850"/>
              <a:gd name="connsiteY4" fmla="*/ 646955 h 4300312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6171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22510"/>
              <a:gd name="connsiteX1" fmla="*/ 4589850 w 4589850"/>
              <a:gd name="connsiteY1" fmla="*/ 0 h 4322510"/>
              <a:gd name="connsiteX2" fmla="*/ 4589346 w 4589850"/>
              <a:gd name="connsiteY2" fmla="*/ 4322510 h 4322510"/>
              <a:gd name="connsiteX3" fmla="*/ 569106 w 4589850"/>
              <a:gd name="connsiteY3" fmla="*/ 4296627 h 4322510"/>
              <a:gd name="connsiteX4" fmla="*/ 0 w 4589850"/>
              <a:gd name="connsiteY4" fmla="*/ 646928 h 4322510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9346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9346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02049"/>
              <a:gd name="connsiteX1" fmla="*/ 4589850 w 4589850"/>
              <a:gd name="connsiteY1" fmla="*/ 0 h 4302049"/>
              <a:gd name="connsiteX2" fmla="*/ 4589346 w 4589850"/>
              <a:gd name="connsiteY2" fmla="*/ 4300285 h 4302049"/>
              <a:gd name="connsiteX3" fmla="*/ 569106 w 4589850"/>
              <a:gd name="connsiteY3" fmla="*/ 4296627 h 4302049"/>
              <a:gd name="connsiteX4" fmla="*/ 0 w 4589850"/>
              <a:gd name="connsiteY4" fmla="*/ 646928 h 4302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9850" h="4302049">
                <a:moveTo>
                  <a:pt x="0" y="646928"/>
                </a:moveTo>
                <a:cubicBezTo>
                  <a:pt x="89696" y="636257"/>
                  <a:pt x="4556424" y="4322"/>
                  <a:pt x="4589850" y="0"/>
                </a:cubicBezTo>
                <a:cubicBezTo>
                  <a:pt x="4584594" y="51230"/>
                  <a:pt x="4591159" y="4256020"/>
                  <a:pt x="4589346" y="4300285"/>
                </a:cubicBezTo>
                <a:cubicBezTo>
                  <a:pt x="4554191" y="4305416"/>
                  <a:pt x="1909186" y="4297846"/>
                  <a:pt x="569106" y="4296627"/>
                </a:cubicBezTo>
                <a:cubicBezTo>
                  <a:pt x="561991" y="4274543"/>
                  <a:pt x="7115" y="701027"/>
                  <a:pt x="0" y="646928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99358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-4040" y="850"/>
            <a:ext cx="4298597" cy="473220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05660 w 4198593"/>
              <a:gd name="connsiteY0" fmla="*/ 10704 h 3612996"/>
              <a:gd name="connsiteX1" fmla="*/ 3631138 w 4198593"/>
              <a:gd name="connsiteY1" fmla="*/ 31 h 3612996"/>
              <a:gd name="connsiteX2" fmla="*/ 4198593 w 4198593"/>
              <a:gd name="connsiteY2" fmla="*/ 3612996 h 3612996"/>
              <a:gd name="connsiteX3" fmla="*/ 89 w 4198593"/>
              <a:gd name="connsiteY3" fmla="*/ 3598666 h 3612996"/>
              <a:gd name="connsiteX4" fmla="*/ 405660 w 4198593"/>
              <a:gd name="connsiteY4" fmla="*/ 10704 h 3612996"/>
              <a:gd name="connsiteX0" fmla="*/ 405660 w 4198593"/>
              <a:gd name="connsiteY0" fmla="*/ 3081 h 3605373"/>
              <a:gd name="connsiteX1" fmla="*/ 3631138 w 4198593"/>
              <a:gd name="connsiteY1" fmla="*/ 3080 h 3605373"/>
              <a:gd name="connsiteX2" fmla="*/ 4198593 w 4198593"/>
              <a:gd name="connsiteY2" fmla="*/ 3605373 h 3605373"/>
              <a:gd name="connsiteX3" fmla="*/ 89 w 4198593"/>
              <a:gd name="connsiteY3" fmla="*/ 3591043 h 3605373"/>
              <a:gd name="connsiteX4" fmla="*/ 405660 w 4198593"/>
              <a:gd name="connsiteY4" fmla="*/ 3081 h 3605373"/>
              <a:gd name="connsiteX0" fmla="*/ 405660 w 4465415"/>
              <a:gd name="connsiteY0" fmla="*/ 3081 h 3591043"/>
              <a:gd name="connsiteX1" fmla="*/ 3631138 w 4465415"/>
              <a:gd name="connsiteY1" fmla="*/ 3080 h 3591043"/>
              <a:gd name="connsiteX2" fmla="*/ 4465415 w 4465415"/>
              <a:gd name="connsiteY2" fmla="*/ 3114468 h 3591043"/>
              <a:gd name="connsiteX3" fmla="*/ 89 w 4465415"/>
              <a:gd name="connsiteY3" fmla="*/ 3591043 h 3591043"/>
              <a:gd name="connsiteX4" fmla="*/ 405660 w 4465415"/>
              <a:gd name="connsiteY4" fmla="*/ 3081 h 3591043"/>
              <a:gd name="connsiteX0" fmla="*/ 0 w 4059755"/>
              <a:gd name="connsiteY0" fmla="*/ 3081 h 3452309"/>
              <a:gd name="connsiteX1" fmla="*/ 3225478 w 4059755"/>
              <a:gd name="connsiteY1" fmla="*/ 3080 h 3452309"/>
              <a:gd name="connsiteX2" fmla="*/ 4059755 w 4059755"/>
              <a:gd name="connsiteY2" fmla="*/ 3114468 h 3452309"/>
              <a:gd name="connsiteX3" fmla="*/ 64037 w 4059755"/>
              <a:gd name="connsiteY3" fmla="*/ 3452309 h 3452309"/>
              <a:gd name="connsiteX4" fmla="*/ 0 w 4059755"/>
              <a:gd name="connsiteY4" fmla="*/ 3081 h 3452309"/>
              <a:gd name="connsiteX0" fmla="*/ 0 w 4027737"/>
              <a:gd name="connsiteY0" fmla="*/ 10710 h 3449266"/>
              <a:gd name="connsiteX1" fmla="*/ 3193460 w 4027737"/>
              <a:gd name="connsiteY1" fmla="*/ 37 h 3449266"/>
              <a:gd name="connsiteX2" fmla="*/ 4027737 w 4027737"/>
              <a:gd name="connsiteY2" fmla="*/ 3111425 h 3449266"/>
              <a:gd name="connsiteX3" fmla="*/ 32019 w 4027737"/>
              <a:gd name="connsiteY3" fmla="*/ 3449266 h 3449266"/>
              <a:gd name="connsiteX4" fmla="*/ 0 w 4027737"/>
              <a:gd name="connsiteY4" fmla="*/ 10710 h 3449266"/>
              <a:gd name="connsiteX0" fmla="*/ 0 w 4006391"/>
              <a:gd name="connsiteY0" fmla="*/ 3080 h 3452308"/>
              <a:gd name="connsiteX1" fmla="*/ 3172114 w 4006391"/>
              <a:gd name="connsiteY1" fmla="*/ 3079 h 3452308"/>
              <a:gd name="connsiteX2" fmla="*/ 4006391 w 4006391"/>
              <a:gd name="connsiteY2" fmla="*/ 3114467 h 3452308"/>
              <a:gd name="connsiteX3" fmla="*/ 10673 w 4006391"/>
              <a:gd name="connsiteY3" fmla="*/ 3452308 h 3452308"/>
              <a:gd name="connsiteX4" fmla="*/ 0 w 4006391"/>
              <a:gd name="connsiteY4" fmla="*/ 3080 h 3452308"/>
              <a:gd name="connsiteX0" fmla="*/ 0 w 4006391"/>
              <a:gd name="connsiteY0" fmla="*/ 3080 h 3430964"/>
              <a:gd name="connsiteX1" fmla="*/ 3172114 w 4006391"/>
              <a:gd name="connsiteY1" fmla="*/ 3079 h 3430964"/>
              <a:gd name="connsiteX2" fmla="*/ 4006391 w 4006391"/>
              <a:gd name="connsiteY2" fmla="*/ 3114467 h 3430964"/>
              <a:gd name="connsiteX3" fmla="*/ 10673 w 4006391"/>
              <a:gd name="connsiteY3" fmla="*/ 3430964 h 3430964"/>
              <a:gd name="connsiteX4" fmla="*/ 0 w 4006391"/>
              <a:gd name="connsiteY4" fmla="*/ 3080 h 3430964"/>
              <a:gd name="connsiteX0" fmla="*/ 2054 w 3997772"/>
              <a:gd name="connsiteY0" fmla="*/ 3080 h 3430964"/>
              <a:gd name="connsiteX1" fmla="*/ 3163495 w 3997772"/>
              <a:gd name="connsiteY1" fmla="*/ 3079 h 3430964"/>
              <a:gd name="connsiteX2" fmla="*/ 3997772 w 3997772"/>
              <a:gd name="connsiteY2" fmla="*/ 3114467 h 3430964"/>
              <a:gd name="connsiteX3" fmla="*/ 2054 w 3997772"/>
              <a:gd name="connsiteY3" fmla="*/ 3430964 h 3430964"/>
              <a:gd name="connsiteX4" fmla="*/ 2054 w 3997772"/>
              <a:gd name="connsiteY4" fmla="*/ 3080 h 3430964"/>
              <a:gd name="connsiteX0" fmla="*/ 2054 w 4285940"/>
              <a:gd name="connsiteY0" fmla="*/ 3080 h 4235012"/>
              <a:gd name="connsiteX1" fmla="*/ 3163495 w 4285940"/>
              <a:gd name="connsiteY1" fmla="*/ 3079 h 4235012"/>
              <a:gd name="connsiteX2" fmla="*/ 4285940 w 4285940"/>
              <a:gd name="connsiteY2" fmla="*/ 4235012 h 4235012"/>
              <a:gd name="connsiteX3" fmla="*/ 2054 w 4285940"/>
              <a:gd name="connsiteY3" fmla="*/ 3430964 h 4235012"/>
              <a:gd name="connsiteX4" fmla="*/ 2054 w 4285940"/>
              <a:gd name="connsiteY4" fmla="*/ 3080 h 4235012"/>
              <a:gd name="connsiteX0" fmla="*/ 0 w 4283886"/>
              <a:gd name="connsiteY0" fmla="*/ 3080 h 4722258"/>
              <a:gd name="connsiteX1" fmla="*/ 3161441 w 4283886"/>
              <a:gd name="connsiteY1" fmla="*/ 3079 h 4722258"/>
              <a:gd name="connsiteX2" fmla="*/ 4283886 w 4283886"/>
              <a:gd name="connsiteY2" fmla="*/ 4235012 h 4722258"/>
              <a:gd name="connsiteX3" fmla="*/ 10673 w 4283886"/>
              <a:gd name="connsiteY3" fmla="*/ 4722258 h 4722258"/>
              <a:gd name="connsiteX4" fmla="*/ 0 w 4283886"/>
              <a:gd name="connsiteY4" fmla="*/ 3080 h 4722258"/>
              <a:gd name="connsiteX0" fmla="*/ 0 w 4283886"/>
              <a:gd name="connsiteY0" fmla="*/ 3080 h 4722258"/>
              <a:gd name="connsiteX1" fmla="*/ 3161441 w 4283886"/>
              <a:gd name="connsiteY1" fmla="*/ 3079 h 4722258"/>
              <a:gd name="connsiteX2" fmla="*/ 4283886 w 4283886"/>
              <a:gd name="connsiteY2" fmla="*/ 4235012 h 4722258"/>
              <a:gd name="connsiteX3" fmla="*/ 10673 w 4283886"/>
              <a:gd name="connsiteY3" fmla="*/ 4722258 h 4722258"/>
              <a:gd name="connsiteX4" fmla="*/ 0 w 4283886"/>
              <a:gd name="connsiteY4" fmla="*/ 3080 h 4722258"/>
              <a:gd name="connsiteX0" fmla="*/ 2053 w 4285939"/>
              <a:gd name="connsiteY0" fmla="*/ 3080 h 4722258"/>
              <a:gd name="connsiteX1" fmla="*/ 3163494 w 4285939"/>
              <a:gd name="connsiteY1" fmla="*/ 3079 h 4722258"/>
              <a:gd name="connsiteX2" fmla="*/ 4285939 w 4285939"/>
              <a:gd name="connsiteY2" fmla="*/ 4235012 h 4722258"/>
              <a:gd name="connsiteX3" fmla="*/ 2053 w 4285939"/>
              <a:gd name="connsiteY3" fmla="*/ 4722258 h 4722258"/>
              <a:gd name="connsiteX4" fmla="*/ 2053 w 4285939"/>
              <a:gd name="connsiteY4" fmla="*/ 3080 h 4722258"/>
              <a:gd name="connsiteX0" fmla="*/ 2053 w 4285939"/>
              <a:gd name="connsiteY0" fmla="*/ 9552 h 4728730"/>
              <a:gd name="connsiteX1" fmla="*/ 3163494 w 4285939"/>
              <a:gd name="connsiteY1" fmla="*/ 26 h 4728730"/>
              <a:gd name="connsiteX2" fmla="*/ 4285939 w 4285939"/>
              <a:gd name="connsiteY2" fmla="*/ 4241484 h 4728730"/>
              <a:gd name="connsiteX3" fmla="*/ 2053 w 4285939"/>
              <a:gd name="connsiteY3" fmla="*/ 4728730 h 4728730"/>
              <a:gd name="connsiteX4" fmla="*/ 2053 w 4285939"/>
              <a:gd name="connsiteY4" fmla="*/ 9552 h 4728730"/>
              <a:gd name="connsiteX0" fmla="*/ 2053 w 4285939"/>
              <a:gd name="connsiteY0" fmla="*/ 9526 h 4728704"/>
              <a:gd name="connsiteX1" fmla="*/ 3163494 w 4285939"/>
              <a:gd name="connsiteY1" fmla="*/ 0 h 4728704"/>
              <a:gd name="connsiteX2" fmla="*/ 4285939 w 4285939"/>
              <a:gd name="connsiteY2" fmla="*/ 4241458 h 4728704"/>
              <a:gd name="connsiteX3" fmla="*/ 2053 w 4285939"/>
              <a:gd name="connsiteY3" fmla="*/ 4728704 h 4728704"/>
              <a:gd name="connsiteX4" fmla="*/ 2053 w 4285939"/>
              <a:gd name="connsiteY4" fmla="*/ 9526 h 4728704"/>
              <a:gd name="connsiteX0" fmla="*/ 2053 w 4285939"/>
              <a:gd name="connsiteY0" fmla="*/ 9526 h 4728704"/>
              <a:gd name="connsiteX1" fmla="*/ 3163494 w 4285939"/>
              <a:gd name="connsiteY1" fmla="*/ 0 h 4728704"/>
              <a:gd name="connsiteX2" fmla="*/ 4285939 w 4285939"/>
              <a:gd name="connsiteY2" fmla="*/ 4241458 h 4728704"/>
              <a:gd name="connsiteX3" fmla="*/ 2053 w 4285939"/>
              <a:gd name="connsiteY3" fmla="*/ 4728704 h 4728704"/>
              <a:gd name="connsiteX4" fmla="*/ 2053 w 4285939"/>
              <a:gd name="connsiteY4" fmla="*/ 9526 h 4728704"/>
              <a:gd name="connsiteX0" fmla="*/ 0 w 4296586"/>
              <a:gd name="connsiteY0" fmla="*/ 4498 h 4733201"/>
              <a:gd name="connsiteX1" fmla="*/ 3174141 w 4296586"/>
              <a:gd name="connsiteY1" fmla="*/ 4497 h 4733201"/>
              <a:gd name="connsiteX2" fmla="*/ 4296586 w 4296586"/>
              <a:gd name="connsiteY2" fmla="*/ 4245955 h 4733201"/>
              <a:gd name="connsiteX3" fmla="*/ 12700 w 4296586"/>
              <a:gd name="connsiteY3" fmla="*/ 4733201 h 4733201"/>
              <a:gd name="connsiteX4" fmla="*/ 0 w 4296586"/>
              <a:gd name="connsiteY4" fmla="*/ 4498 h 4733201"/>
              <a:gd name="connsiteX0" fmla="*/ 0 w 4296586"/>
              <a:gd name="connsiteY0" fmla="*/ 1 h 4728704"/>
              <a:gd name="connsiteX1" fmla="*/ 3174141 w 4296586"/>
              <a:gd name="connsiteY1" fmla="*/ 0 h 4728704"/>
              <a:gd name="connsiteX2" fmla="*/ 4296586 w 4296586"/>
              <a:gd name="connsiteY2" fmla="*/ 4241458 h 4728704"/>
              <a:gd name="connsiteX3" fmla="*/ 12700 w 4296586"/>
              <a:gd name="connsiteY3" fmla="*/ 4728704 h 4728704"/>
              <a:gd name="connsiteX4" fmla="*/ 0 w 4296586"/>
              <a:gd name="connsiteY4" fmla="*/ 1 h 4728704"/>
              <a:gd name="connsiteX0" fmla="*/ 0 w 4296586"/>
              <a:gd name="connsiteY0" fmla="*/ 330 h 4729033"/>
              <a:gd name="connsiteX1" fmla="*/ 3174141 w 4296586"/>
              <a:gd name="connsiteY1" fmla="*/ 329 h 4729033"/>
              <a:gd name="connsiteX2" fmla="*/ 4296586 w 4296586"/>
              <a:gd name="connsiteY2" fmla="*/ 4241787 h 4729033"/>
              <a:gd name="connsiteX3" fmla="*/ 12700 w 4296586"/>
              <a:gd name="connsiteY3" fmla="*/ 4729033 h 4729033"/>
              <a:gd name="connsiteX4" fmla="*/ 0 w 4296586"/>
              <a:gd name="connsiteY4" fmla="*/ 330 h 4729033"/>
              <a:gd name="connsiteX0" fmla="*/ 0 w 4296586"/>
              <a:gd name="connsiteY0" fmla="*/ 330 h 4729033"/>
              <a:gd name="connsiteX1" fmla="*/ 3174141 w 4296586"/>
              <a:gd name="connsiteY1" fmla="*/ 329 h 4729033"/>
              <a:gd name="connsiteX2" fmla="*/ 4296586 w 4296586"/>
              <a:gd name="connsiteY2" fmla="*/ 4241787 h 4729033"/>
              <a:gd name="connsiteX3" fmla="*/ 12700 w 4296586"/>
              <a:gd name="connsiteY3" fmla="*/ 4729033 h 4729033"/>
              <a:gd name="connsiteX4" fmla="*/ 0 w 4296586"/>
              <a:gd name="connsiteY4" fmla="*/ 330 h 4729033"/>
              <a:gd name="connsiteX0" fmla="*/ 438 w 4297024"/>
              <a:gd name="connsiteY0" fmla="*/ 330 h 4729033"/>
              <a:gd name="connsiteX1" fmla="*/ 3174579 w 4297024"/>
              <a:gd name="connsiteY1" fmla="*/ 329 h 4729033"/>
              <a:gd name="connsiteX2" fmla="*/ 4297024 w 4297024"/>
              <a:gd name="connsiteY2" fmla="*/ 4241787 h 4729033"/>
              <a:gd name="connsiteX3" fmla="*/ 13138 w 4297024"/>
              <a:gd name="connsiteY3" fmla="*/ 4729033 h 4729033"/>
              <a:gd name="connsiteX4" fmla="*/ 438 w 4297024"/>
              <a:gd name="connsiteY4" fmla="*/ 330 h 4729033"/>
              <a:gd name="connsiteX0" fmla="*/ 2011 w 4298597"/>
              <a:gd name="connsiteY0" fmla="*/ 330 h 4732208"/>
              <a:gd name="connsiteX1" fmla="*/ 3176152 w 4298597"/>
              <a:gd name="connsiteY1" fmla="*/ 329 h 4732208"/>
              <a:gd name="connsiteX2" fmla="*/ 4298597 w 4298597"/>
              <a:gd name="connsiteY2" fmla="*/ 4241787 h 4732208"/>
              <a:gd name="connsiteX3" fmla="*/ 5186 w 4298597"/>
              <a:gd name="connsiteY3" fmla="*/ 4732208 h 4732208"/>
              <a:gd name="connsiteX4" fmla="*/ 2011 w 4298597"/>
              <a:gd name="connsiteY4" fmla="*/ 330 h 473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8597" h="4732208">
                <a:moveTo>
                  <a:pt x="2011" y="330"/>
                </a:moveTo>
                <a:cubicBezTo>
                  <a:pt x="25032" y="-816"/>
                  <a:pt x="3139551" y="1476"/>
                  <a:pt x="3176152" y="329"/>
                </a:cubicBezTo>
                <a:cubicBezTo>
                  <a:pt x="3180421" y="32509"/>
                  <a:pt x="4290885" y="4200697"/>
                  <a:pt x="4298597" y="4241787"/>
                </a:cubicBezTo>
                <a:lnTo>
                  <a:pt x="5186" y="4732208"/>
                </a:lnTo>
                <a:cubicBezTo>
                  <a:pt x="-1929" y="4710124"/>
                  <a:pt x="-399" y="35379"/>
                  <a:pt x="2011" y="330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97823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3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-2648" y="-4516"/>
            <a:ext cx="4276098" cy="2588866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59015 w 4198584"/>
              <a:gd name="connsiteY0" fmla="*/ 3703151 h 6867897"/>
              <a:gd name="connsiteX1" fmla="*/ 3567092 w 4198584"/>
              <a:gd name="connsiteY1" fmla="*/ 16 h 6867897"/>
              <a:gd name="connsiteX2" fmla="*/ 4198584 w 4198584"/>
              <a:gd name="connsiteY2" fmla="*/ 6867897 h 6867897"/>
              <a:gd name="connsiteX3" fmla="*/ 80 w 4198584"/>
              <a:gd name="connsiteY3" fmla="*/ 6853567 h 6867897"/>
              <a:gd name="connsiteX4" fmla="*/ 459015 w 4198584"/>
              <a:gd name="connsiteY4" fmla="*/ 3703151 h 6867897"/>
              <a:gd name="connsiteX0" fmla="*/ 1099342 w 4198538"/>
              <a:gd name="connsiteY0" fmla="*/ 10690 h 6867897"/>
              <a:gd name="connsiteX1" fmla="*/ 3567046 w 4198538"/>
              <a:gd name="connsiteY1" fmla="*/ 16 h 6867897"/>
              <a:gd name="connsiteX2" fmla="*/ 4198538 w 4198538"/>
              <a:gd name="connsiteY2" fmla="*/ 6867897 h 6867897"/>
              <a:gd name="connsiteX3" fmla="*/ 34 w 4198538"/>
              <a:gd name="connsiteY3" fmla="*/ 6853567 h 6867897"/>
              <a:gd name="connsiteX4" fmla="*/ 1099342 w 4198538"/>
              <a:gd name="connsiteY4" fmla="*/ 10690 h 6867897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34 w 3803641"/>
              <a:gd name="connsiteY3" fmla="*/ 6853601 h 6853601"/>
              <a:gd name="connsiteX4" fmla="*/ 1099342 w 3803641"/>
              <a:gd name="connsiteY4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1899809 w 3803641"/>
              <a:gd name="connsiteY3" fmla="*/ 2535503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54"/>
              <a:gd name="connsiteY0" fmla="*/ 10724 h 6853601"/>
              <a:gd name="connsiteX1" fmla="*/ 3567046 w 3803654"/>
              <a:gd name="connsiteY1" fmla="*/ 50 h 6853601"/>
              <a:gd name="connsiteX2" fmla="*/ 3803641 w 3803654"/>
              <a:gd name="connsiteY2" fmla="*/ 2257690 h 6853601"/>
              <a:gd name="connsiteX3" fmla="*/ 1899809 w 3803654"/>
              <a:gd name="connsiteY3" fmla="*/ 2535503 h 6853601"/>
              <a:gd name="connsiteX4" fmla="*/ 34 w 3803654"/>
              <a:gd name="connsiteY4" fmla="*/ 6853601 h 6853601"/>
              <a:gd name="connsiteX5" fmla="*/ 1099342 w 3803654"/>
              <a:gd name="connsiteY5" fmla="*/ 10724 h 6853601"/>
              <a:gd name="connsiteX0" fmla="*/ 341638 w 3045950"/>
              <a:gd name="connsiteY0" fmla="*/ 10724 h 2535552"/>
              <a:gd name="connsiteX1" fmla="*/ 2809342 w 3045950"/>
              <a:gd name="connsiteY1" fmla="*/ 50 h 2535552"/>
              <a:gd name="connsiteX2" fmla="*/ 3045937 w 3045950"/>
              <a:gd name="connsiteY2" fmla="*/ 2257690 h 2535552"/>
              <a:gd name="connsiteX3" fmla="*/ 1142105 w 3045950"/>
              <a:gd name="connsiteY3" fmla="*/ 2535503 h 2535552"/>
              <a:gd name="connsiteX4" fmla="*/ 106 w 3045950"/>
              <a:gd name="connsiteY4" fmla="*/ 2072610 h 2535552"/>
              <a:gd name="connsiteX5" fmla="*/ 341638 w 3045950"/>
              <a:gd name="connsiteY5" fmla="*/ 10724 h 2535552"/>
              <a:gd name="connsiteX0" fmla="*/ 341638 w 3045950"/>
              <a:gd name="connsiteY0" fmla="*/ 10724 h 2535695"/>
              <a:gd name="connsiteX1" fmla="*/ 2809342 w 3045950"/>
              <a:gd name="connsiteY1" fmla="*/ 50 h 2535695"/>
              <a:gd name="connsiteX2" fmla="*/ 3045937 w 3045950"/>
              <a:gd name="connsiteY2" fmla="*/ 2257690 h 2535695"/>
              <a:gd name="connsiteX3" fmla="*/ 1142105 w 3045950"/>
              <a:gd name="connsiteY3" fmla="*/ 2535503 h 2535695"/>
              <a:gd name="connsiteX4" fmla="*/ 106 w 3045950"/>
              <a:gd name="connsiteY4" fmla="*/ 2072610 h 2535695"/>
              <a:gd name="connsiteX5" fmla="*/ 341638 w 3045950"/>
              <a:gd name="connsiteY5" fmla="*/ 10724 h 2535695"/>
              <a:gd name="connsiteX0" fmla="*/ 864546 w 3568858"/>
              <a:gd name="connsiteY0" fmla="*/ 10724 h 2535612"/>
              <a:gd name="connsiteX1" fmla="*/ 3332250 w 3568858"/>
              <a:gd name="connsiteY1" fmla="*/ 50 h 2535612"/>
              <a:gd name="connsiteX2" fmla="*/ 3568845 w 3568858"/>
              <a:gd name="connsiteY2" fmla="*/ 2257690 h 2535612"/>
              <a:gd name="connsiteX3" fmla="*/ 1665013 w 3568858"/>
              <a:gd name="connsiteY3" fmla="*/ 2535503 h 2535612"/>
              <a:gd name="connsiteX4" fmla="*/ 42 w 3568858"/>
              <a:gd name="connsiteY4" fmla="*/ 1816486 h 2535612"/>
              <a:gd name="connsiteX5" fmla="*/ 864546 w 3568858"/>
              <a:gd name="connsiteY5" fmla="*/ 10724 h 2535612"/>
              <a:gd name="connsiteX0" fmla="*/ 288291 w 3568939"/>
              <a:gd name="connsiteY0" fmla="*/ 10724 h 2535612"/>
              <a:gd name="connsiteX1" fmla="*/ 3332331 w 3568939"/>
              <a:gd name="connsiteY1" fmla="*/ 50 h 2535612"/>
              <a:gd name="connsiteX2" fmla="*/ 3568926 w 3568939"/>
              <a:gd name="connsiteY2" fmla="*/ 2257690 h 2535612"/>
              <a:gd name="connsiteX3" fmla="*/ 1665094 w 3568939"/>
              <a:gd name="connsiteY3" fmla="*/ 2535503 h 2535612"/>
              <a:gd name="connsiteX4" fmla="*/ 123 w 3568939"/>
              <a:gd name="connsiteY4" fmla="*/ 1816486 h 2535612"/>
              <a:gd name="connsiteX5" fmla="*/ 288291 w 3568939"/>
              <a:gd name="connsiteY5" fmla="*/ 10724 h 2535612"/>
              <a:gd name="connsiteX0" fmla="*/ 0 w 4508031"/>
              <a:gd name="connsiteY0" fmla="*/ 2210 h 2548442"/>
              <a:gd name="connsiteX1" fmla="*/ 4271423 w 4508031"/>
              <a:gd name="connsiteY1" fmla="*/ 12880 h 2548442"/>
              <a:gd name="connsiteX2" fmla="*/ 4508018 w 4508031"/>
              <a:gd name="connsiteY2" fmla="*/ 2270520 h 2548442"/>
              <a:gd name="connsiteX3" fmla="*/ 2604186 w 4508031"/>
              <a:gd name="connsiteY3" fmla="*/ 2548333 h 2548442"/>
              <a:gd name="connsiteX4" fmla="*/ 939215 w 4508031"/>
              <a:gd name="connsiteY4" fmla="*/ 1829316 h 2548442"/>
              <a:gd name="connsiteX5" fmla="*/ 0 w 4508031"/>
              <a:gd name="connsiteY5" fmla="*/ 2210 h 2548442"/>
              <a:gd name="connsiteX0" fmla="*/ 0 w 4508031"/>
              <a:gd name="connsiteY0" fmla="*/ 2210 h 2548401"/>
              <a:gd name="connsiteX1" fmla="*/ 4271423 w 4508031"/>
              <a:gd name="connsiteY1" fmla="*/ 12880 h 2548401"/>
              <a:gd name="connsiteX2" fmla="*/ 4508018 w 4508031"/>
              <a:gd name="connsiteY2" fmla="*/ 2270520 h 2548401"/>
              <a:gd name="connsiteX3" fmla="*/ 2604186 w 4508031"/>
              <a:gd name="connsiteY3" fmla="*/ 2548333 h 2548401"/>
              <a:gd name="connsiteX4" fmla="*/ 42692 w 4508031"/>
              <a:gd name="connsiteY4" fmla="*/ 1466473 h 2548401"/>
              <a:gd name="connsiteX5" fmla="*/ 0 w 4508031"/>
              <a:gd name="connsiteY5" fmla="*/ 2210 h 2548401"/>
              <a:gd name="connsiteX0" fmla="*/ 0 w 4508031"/>
              <a:gd name="connsiteY0" fmla="*/ 2210 h 2548395"/>
              <a:gd name="connsiteX1" fmla="*/ 4271423 w 4508031"/>
              <a:gd name="connsiteY1" fmla="*/ 12880 h 2548395"/>
              <a:gd name="connsiteX2" fmla="*/ 4508018 w 4508031"/>
              <a:gd name="connsiteY2" fmla="*/ 2270520 h 2548395"/>
              <a:gd name="connsiteX3" fmla="*/ 2604186 w 4508031"/>
              <a:gd name="connsiteY3" fmla="*/ 2548333 h 2548395"/>
              <a:gd name="connsiteX4" fmla="*/ 42692 w 4508031"/>
              <a:gd name="connsiteY4" fmla="*/ 1466473 h 2548395"/>
              <a:gd name="connsiteX5" fmla="*/ 0 w 4508031"/>
              <a:gd name="connsiteY5" fmla="*/ 2210 h 2548395"/>
              <a:gd name="connsiteX0" fmla="*/ 11966 w 4466632"/>
              <a:gd name="connsiteY0" fmla="*/ 3081 h 2538594"/>
              <a:gd name="connsiteX1" fmla="*/ 4230024 w 4466632"/>
              <a:gd name="connsiteY1" fmla="*/ 3079 h 2538594"/>
              <a:gd name="connsiteX2" fmla="*/ 4466619 w 4466632"/>
              <a:gd name="connsiteY2" fmla="*/ 2260719 h 2538594"/>
              <a:gd name="connsiteX3" fmla="*/ 2562787 w 4466632"/>
              <a:gd name="connsiteY3" fmla="*/ 2538532 h 2538594"/>
              <a:gd name="connsiteX4" fmla="*/ 1293 w 4466632"/>
              <a:gd name="connsiteY4" fmla="*/ 1456672 h 2538594"/>
              <a:gd name="connsiteX5" fmla="*/ 11966 w 4466632"/>
              <a:gd name="connsiteY5" fmla="*/ 3081 h 2538594"/>
              <a:gd name="connsiteX0" fmla="*/ 11966 w 4466632"/>
              <a:gd name="connsiteY0" fmla="*/ 10725 h 2535566"/>
              <a:gd name="connsiteX1" fmla="*/ 4230024 w 4466632"/>
              <a:gd name="connsiteY1" fmla="*/ 51 h 2535566"/>
              <a:gd name="connsiteX2" fmla="*/ 4466619 w 4466632"/>
              <a:gd name="connsiteY2" fmla="*/ 2257691 h 2535566"/>
              <a:gd name="connsiteX3" fmla="*/ 2562787 w 4466632"/>
              <a:gd name="connsiteY3" fmla="*/ 2535504 h 2535566"/>
              <a:gd name="connsiteX4" fmla="*/ 1293 w 4466632"/>
              <a:gd name="connsiteY4" fmla="*/ 1453644 h 2535566"/>
              <a:gd name="connsiteX5" fmla="*/ 11966 w 4466632"/>
              <a:gd name="connsiteY5" fmla="*/ 10725 h 2535566"/>
              <a:gd name="connsiteX0" fmla="*/ 11966 w 4230024"/>
              <a:gd name="connsiteY0" fmla="*/ 10724 h 2535565"/>
              <a:gd name="connsiteX1" fmla="*/ 4230024 w 4230024"/>
              <a:gd name="connsiteY1" fmla="*/ 50 h 2535565"/>
              <a:gd name="connsiteX2" fmla="*/ 4114413 w 4230024"/>
              <a:gd name="connsiteY2" fmla="*/ 2311049 h 2535565"/>
              <a:gd name="connsiteX3" fmla="*/ 2562787 w 4230024"/>
              <a:gd name="connsiteY3" fmla="*/ 2535503 h 2535565"/>
              <a:gd name="connsiteX4" fmla="*/ 1293 w 4230024"/>
              <a:gd name="connsiteY4" fmla="*/ 1453643 h 2535565"/>
              <a:gd name="connsiteX5" fmla="*/ 11966 w 4230024"/>
              <a:gd name="connsiteY5" fmla="*/ 10724 h 2535565"/>
              <a:gd name="connsiteX0" fmla="*/ 11966 w 4262043"/>
              <a:gd name="connsiteY0" fmla="*/ 3081 h 2527922"/>
              <a:gd name="connsiteX1" fmla="*/ 4262043 w 4262043"/>
              <a:gd name="connsiteY1" fmla="*/ 3079 h 2527922"/>
              <a:gd name="connsiteX2" fmla="*/ 4114413 w 4262043"/>
              <a:gd name="connsiteY2" fmla="*/ 2303406 h 2527922"/>
              <a:gd name="connsiteX3" fmla="*/ 2562787 w 4262043"/>
              <a:gd name="connsiteY3" fmla="*/ 2527860 h 2527922"/>
              <a:gd name="connsiteX4" fmla="*/ 1293 w 4262043"/>
              <a:gd name="connsiteY4" fmla="*/ 1446000 h 2527922"/>
              <a:gd name="connsiteX5" fmla="*/ 11966 w 4262043"/>
              <a:gd name="connsiteY5" fmla="*/ 3081 h 2527922"/>
              <a:gd name="connsiteX0" fmla="*/ 8950 w 4259027"/>
              <a:gd name="connsiteY0" fmla="*/ 3081 h 2527922"/>
              <a:gd name="connsiteX1" fmla="*/ 4259027 w 4259027"/>
              <a:gd name="connsiteY1" fmla="*/ 3079 h 2527922"/>
              <a:gd name="connsiteX2" fmla="*/ 4111397 w 4259027"/>
              <a:gd name="connsiteY2" fmla="*/ 2303406 h 2527922"/>
              <a:gd name="connsiteX3" fmla="*/ 2559771 w 4259027"/>
              <a:gd name="connsiteY3" fmla="*/ 2527860 h 2527922"/>
              <a:gd name="connsiteX4" fmla="*/ 1452 w 4259027"/>
              <a:gd name="connsiteY4" fmla="*/ 1439650 h 2527922"/>
              <a:gd name="connsiteX5" fmla="*/ 8950 w 4259027"/>
              <a:gd name="connsiteY5" fmla="*/ 3081 h 2527922"/>
              <a:gd name="connsiteX0" fmla="*/ 8950 w 4259027"/>
              <a:gd name="connsiteY0" fmla="*/ 3081 h 2527919"/>
              <a:gd name="connsiteX1" fmla="*/ 4259027 w 4259027"/>
              <a:gd name="connsiteY1" fmla="*/ 3079 h 2527919"/>
              <a:gd name="connsiteX2" fmla="*/ 4111397 w 4259027"/>
              <a:gd name="connsiteY2" fmla="*/ 2303406 h 2527919"/>
              <a:gd name="connsiteX3" fmla="*/ 2559771 w 4259027"/>
              <a:gd name="connsiteY3" fmla="*/ 2527860 h 2527919"/>
              <a:gd name="connsiteX4" fmla="*/ 1452 w 4259027"/>
              <a:gd name="connsiteY4" fmla="*/ 1439650 h 2527919"/>
              <a:gd name="connsiteX5" fmla="*/ 8950 w 4259027"/>
              <a:gd name="connsiteY5" fmla="*/ 3081 h 2527919"/>
              <a:gd name="connsiteX0" fmla="*/ 292 w 4259894"/>
              <a:gd name="connsiteY0" fmla="*/ 1812 h 2545700"/>
              <a:gd name="connsiteX1" fmla="*/ 4259894 w 4259894"/>
              <a:gd name="connsiteY1" fmla="*/ 20860 h 2545700"/>
              <a:gd name="connsiteX2" fmla="*/ 4112264 w 4259894"/>
              <a:gd name="connsiteY2" fmla="*/ 2321187 h 2545700"/>
              <a:gd name="connsiteX3" fmla="*/ 2560638 w 4259894"/>
              <a:gd name="connsiteY3" fmla="*/ 2545641 h 2545700"/>
              <a:gd name="connsiteX4" fmla="*/ 2319 w 4259894"/>
              <a:gd name="connsiteY4" fmla="*/ 1457431 h 2545700"/>
              <a:gd name="connsiteX5" fmla="*/ 292 w 4259894"/>
              <a:gd name="connsiteY5" fmla="*/ 1812 h 2545700"/>
              <a:gd name="connsiteX0" fmla="*/ 292 w 4259894"/>
              <a:gd name="connsiteY0" fmla="*/ 0 h 2543888"/>
              <a:gd name="connsiteX1" fmla="*/ 4259894 w 4259894"/>
              <a:gd name="connsiteY1" fmla="*/ 19048 h 2543888"/>
              <a:gd name="connsiteX2" fmla="*/ 4112264 w 4259894"/>
              <a:gd name="connsiteY2" fmla="*/ 2319375 h 2543888"/>
              <a:gd name="connsiteX3" fmla="*/ 2560638 w 4259894"/>
              <a:gd name="connsiteY3" fmla="*/ 2543829 h 2543888"/>
              <a:gd name="connsiteX4" fmla="*/ 2319 w 4259894"/>
              <a:gd name="connsiteY4" fmla="*/ 1455619 h 2543888"/>
              <a:gd name="connsiteX5" fmla="*/ 292 w 4259894"/>
              <a:gd name="connsiteY5" fmla="*/ 0 h 2543888"/>
              <a:gd name="connsiteX0" fmla="*/ 3796 w 4263398"/>
              <a:gd name="connsiteY0" fmla="*/ 0 h 2543888"/>
              <a:gd name="connsiteX1" fmla="*/ 4263398 w 4263398"/>
              <a:gd name="connsiteY1" fmla="*/ 19048 h 2543888"/>
              <a:gd name="connsiteX2" fmla="*/ 4115768 w 4263398"/>
              <a:gd name="connsiteY2" fmla="*/ 2319375 h 2543888"/>
              <a:gd name="connsiteX3" fmla="*/ 2564142 w 4263398"/>
              <a:gd name="connsiteY3" fmla="*/ 2543829 h 2543888"/>
              <a:gd name="connsiteX4" fmla="*/ 5823 w 4263398"/>
              <a:gd name="connsiteY4" fmla="*/ 1455619 h 2543888"/>
              <a:gd name="connsiteX5" fmla="*/ 3796 w 4263398"/>
              <a:gd name="connsiteY5" fmla="*/ 0 h 2543888"/>
              <a:gd name="connsiteX0" fmla="*/ 3796 w 4276098"/>
              <a:gd name="connsiteY0" fmla="*/ 51 h 2543939"/>
              <a:gd name="connsiteX1" fmla="*/ 4276098 w 4276098"/>
              <a:gd name="connsiteY1" fmla="*/ 49 h 2543939"/>
              <a:gd name="connsiteX2" fmla="*/ 4115768 w 4276098"/>
              <a:gd name="connsiteY2" fmla="*/ 2319426 h 2543939"/>
              <a:gd name="connsiteX3" fmla="*/ 2564142 w 4276098"/>
              <a:gd name="connsiteY3" fmla="*/ 2543880 h 2543939"/>
              <a:gd name="connsiteX4" fmla="*/ 5823 w 4276098"/>
              <a:gd name="connsiteY4" fmla="*/ 1455670 h 2543939"/>
              <a:gd name="connsiteX5" fmla="*/ 3796 w 4276098"/>
              <a:gd name="connsiteY5" fmla="*/ 51 h 2543939"/>
              <a:gd name="connsiteX0" fmla="*/ 3796 w 4276098"/>
              <a:gd name="connsiteY0" fmla="*/ 2 h 2543890"/>
              <a:gd name="connsiteX1" fmla="*/ 4276098 w 4276098"/>
              <a:gd name="connsiteY1" fmla="*/ 0 h 2543890"/>
              <a:gd name="connsiteX2" fmla="*/ 4115768 w 4276098"/>
              <a:gd name="connsiteY2" fmla="*/ 2319377 h 2543890"/>
              <a:gd name="connsiteX3" fmla="*/ 2564142 w 4276098"/>
              <a:gd name="connsiteY3" fmla="*/ 2543831 h 2543890"/>
              <a:gd name="connsiteX4" fmla="*/ 5823 w 4276098"/>
              <a:gd name="connsiteY4" fmla="*/ 1455621 h 2543890"/>
              <a:gd name="connsiteX5" fmla="*/ 3796 w 4276098"/>
              <a:gd name="connsiteY5" fmla="*/ 2 h 2543890"/>
              <a:gd name="connsiteX0" fmla="*/ 3796 w 4276098"/>
              <a:gd name="connsiteY0" fmla="*/ 587 h 2544475"/>
              <a:gd name="connsiteX1" fmla="*/ 4276098 w 4276098"/>
              <a:gd name="connsiteY1" fmla="*/ 585 h 2544475"/>
              <a:gd name="connsiteX2" fmla="*/ 4115768 w 4276098"/>
              <a:gd name="connsiteY2" fmla="*/ 2319962 h 2544475"/>
              <a:gd name="connsiteX3" fmla="*/ 2564142 w 4276098"/>
              <a:gd name="connsiteY3" fmla="*/ 2544416 h 2544475"/>
              <a:gd name="connsiteX4" fmla="*/ 5823 w 4276098"/>
              <a:gd name="connsiteY4" fmla="*/ 1456206 h 2544475"/>
              <a:gd name="connsiteX5" fmla="*/ 3796 w 4276098"/>
              <a:gd name="connsiteY5" fmla="*/ 587 h 2544475"/>
              <a:gd name="connsiteX0" fmla="*/ 3796 w 4276098"/>
              <a:gd name="connsiteY0" fmla="*/ 587 h 2544475"/>
              <a:gd name="connsiteX1" fmla="*/ 4276098 w 4276098"/>
              <a:gd name="connsiteY1" fmla="*/ 585 h 2544475"/>
              <a:gd name="connsiteX2" fmla="*/ 4118943 w 4276098"/>
              <a:gd name="connsiteY2" fmla="*/ 2326312 h 2544475"/>
              <a:gd name="connsiteX3" fmla="*/ 2564142 w 4276098"/>
              <a:gd name="connsiteY3" fmla="*/ 2544416 h 2544475"/>
              <a:gd name="connsiteX4" fmla="*/ 5823 w 4276098"/>
              <a:gd name="connsiteY4" fmla="*/ 1456206 h 2544475"/>
              <a:gd name="connsiteX5" fmla="*/ 3796 w 4276098"/>
              <a:gd name="connsiteY5" fmla="*/ 587 h 2544475"/>
              <a:gd name="connsiteX0" fmla="*/ 3796 w 4276098"/>
              <a:gd name="connsiteY0" fmla="*/ 587 h 2588923"/>
              <a:gd name="connsiteX1" fmla="*/ 4276098 w 4276098"/>
              <a:gd name="connsiteY1" fmla="*/ 585 h 2588923"/>
              <a:gd name="connsiteX2" fmla="*/ 4118943 w 4276098"/>
              <a:gd name="connsiteY2" fmla="*/ 2326312 h 2588923"/>
              <a:gd name="connsiteX3" fmla="*/ 2599067 w 4276098"/>
              <a:gd name="connsiteY3" fmla="*/ 2588866 h 2588923"/>
              <a:gd name="connsiteX4" fmla="*/ 5823 w 4276098"/>
              <a:gd name="connsiteY4" fmla="*/ 1456206 h 2588923"/>
              <a:gd name="connsiteX5" fmla="*/ 3796 w 4276098"/>
              <a:gd name="connsiteY5" fmla="*/ 587 h 2588923"/>
              <a:gd name="connsiteX0" fmla="*/ 3796 w 4276098"/>
              <a:gd name="connsiteY0" fmla="*/ 587 h 2588866"/>
              <a:gd name="connsiteX1" fmla="*/ 4276098 w 4276098"/>
              <a:gd name="connsiteY1" fmla="*/ 585 h 2588866"/>
              <a:gd name="connsiteX2" fmla="*/ 4118943 w 4276098"/>
              <a:gd name="connsiteY2" fmla="*/ 2326312 h 2588866"/>
              <a:gd name="connsiteX3" fmla="*/ 2599067 w 4276098"/>
              <a:gd name="connsiteY3" fmla="*/ 2588866 h 2588866"/>
              <a:gd name="connsiteX4" fmla="*/ 5823 w 4276098"/>
              <a:gd name="connsiteY4" fmla="*/ 1456206 h 2588866"/>
              <a:gd name="connsiteX5" fmla="*/ 3796 w 4276098"/>
              <a:gd name="connsiteY5" fmla="*/ 587 h 2588866"/>
              <a:gd name="connsiteX0" fmla="*/ 3796 w 4276098"/>
              <a:gd name="connsiteY0" fmla="*/ 587 h 2588866"/>
              <a:gd name="connsiteX1" fmla="*/ 4276098 w 4276098"/>
              <a:gd name="connsiteY1" fmla="*/ 585 h 2588866"/>
              <a:gd name="connsiteX2" fmla="*/ 4118943 w 4276098"/>
              <a:gd name="connsiteY2" fmla="*/ 2326312 h 2588866"/>
              <a:gd name="connsiteX3" fmla="*/ 2599067 w 4276098"/>
              <a:gd name="connsiteY3" fmla="*/ 2588866 h 2588866"/>
              <a:gd name="connsiteX4" fmla="*/ 5823 w 4276098"/>
              <a:gd name="connsiteY4" fmla="*/ 1456206 h 2588866"/>
              <a:gd name="connsiteX5" fmla="*/ 3796 w 4276098"/>
              <a:gd name="connsiteY5" fmla="*/ 587 h 258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76098" h="2588866">
                <a:moveTo>
                  <a:pt x="3796" y="587"/>
                </a:moveTo>
                <a:cubicBezTo>
                  <a:pt x="49042" y="2616"/>
                  <a:pt x="4258547" y="-1443"/>
                  <a:pt x="4276098" y="585"/>
                </a:cubicBezTo>
                <a:cubicBezTo>
                  <a:pt x="4274017" y="23240"/>
                  <a:pt x="4111231" y="2285222"/>
                  <a:pt x="4118943" y="2326312"/>
                </a:cubicBezTo>
                <a:cubicBezTo>
                  <a:pt x="4124706" y="2344214"/>
                  <a:pt x="2601071" y="2586839"/>
                  <a:pt x="2599067" y="2588866"/>
                </a:cubicBezTo>
                <a:cubicBezTo>
                  <a:pt x="2588280" y="2588678"/>
                  <a:pt x="31264" y="1469626"/>
                  <a:pt x="5823" y="1456206"/>
                </a:cubicBezTo>
                <a:cubicBezTo>
                  <a:pt x="-1292" y="1434122"/>
                  <a:pt x="-1789" y="54686"/>
                  <a:pt x="3796" y="587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5" name="Bildplatzhalter 9"/>
          <p:cNvSpPr>
            <a:spLocks noGrp="1"/>
          </p:cNvSpPr>
          <p:nvPr>
            <p:ph type="pic" sz="quarter" idx="19"/>
          </p:nvPr>
        </p:nvSpPr>
        <p:spPr>
          <a:xfrm>
            <a:off x="4471224" y="-45"/>
            <a:ext cx="4169357" cy="211531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53363 w 4089982"/>
              <a:gd name="connsiteY3" fmla="*/ 4303003 h 4306661"/>
              <a:gd name="connsiteX4" fmla="*/ 0 w 4089982"/>
              <a:gd name="connsiteY4" fmla="*/ 10699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843157 w 4089982"/>
              <a:gd name="connsiteY3" fmla="*/ 2115273 h 4306661"/>
              <a:gd name="connsiteX4" fmla="*/ 0 w 4089982"/>
              <a:gd name="connsiteY4" fmla="*/ 10699 h 4306661"/>
              <a:gd name="connsiteX0" fmla="*/ 0 w 4089982"/>
              <a:gd name="connsiteY0" fmla="*/ 10744 h 2115318"/>
              <a:gd name="connsiteX1" fmla="*/ 4089982 w 4089982"/>
              <a:gd name="connsiteY1" fmla="*/ 71 h 2115318"/>
              <a:gd name="connsiteX2" fmla="*/ 3963699 w 4089982"/>
              <a:gd name="connsiteY2" fmla="*/ 1606727 h 2115318"/>
              <a:gd name="connsiteX3" fmla="*/ 843157 w 4089982"/>
              <a:gd name="connsiteY3" fmla="*/ 2115318 h 2115318"/>
              <a:gd name="connsiteX4" fmla="*/ 0 w 4089982"/>
              <a:gd name="connsiteY4" fmla="*/ 1074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69357"/>
              <a:gd name="connsiteY0" fmla="*/ 4394 h 2115318"/>
              <a:gd name="connsiteX1" fmla="*/ 4169357 w 4169357"/>
              <a:gd name="connsiteY1" fmla="*/ 71 h 2115318"/>
              <a:gd name="connsiteX2" fmla="*/ 4043074 w 4169357"/>
              <a:gd name="connsiteY2" fmla="*/ 1606727 h 2115318"/>
              <a:gd name="connsiteX3" fmla="*/ 922532 w 4169357"/>
              <a:gd name="connsiteY3" fmla="*/ 2115318 h 2115318"/>
              <a:gd name="connsiteX4" fmla="*/ 0 w 4169357"/>
              <a:gd name="connsiteY4" fmla="*/ 4394 h 211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9357" h="2115318">
                <a:moveTo>
                  <a:pt x="0" y="4394"/>
                </a:moveTo>
                <a:cubicBezTo>
                  <a:pt x="10321" y="-3102"/>
                  <a:pt x="4101006" y="10743"/>
                  <a:pt x="4169357" y="71"/>
                </a:cubicBezTo>
                <a:cubicBezTo>
                  <a:pt x="4145051" y="-12199"/>
                  <a:pt x="4035362" y="1565637"/>
                  <a:pt x="4043074" y="1606727"/>
                </a:cubicBezTo>
                <a:lnTo>
                  <a:pt x="922532" y="2115318"/>
                </a:lnTo>
                <a:cubicBezTo>
                  <a:pt x="915417" y="2093234"/>
                  <a:pt x="3940" y="20393"/>
                  <a:pt x="0" y="4394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28283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6148704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67524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Char char="§"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  <a:p>
            <a:pPr lvl="0"/>
            <a:r>
              <a:rPr lang="de-DE" dirty="0"/>
              <a:t>Dies ist ein weiterer Blindtext in Aufzählungszeichen. 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300280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8882"/>
            <a:ext cx="9144854" cy="6396211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9152881"/>
              <a:gd name="connsiteY0" fmla="*/ 0 h 6858000"/>
              <a:gd name="connsiteX1" fmla="*/ 9144000 w 9152881"/>
              <a:gd name="connsiteY1" fmla="*/ 0 h 6858000"/>
              <a:gd name="connsiteX2" fmla="*/ 9152881 w 9152881"/>
              <a:gd name="connsiteY2" fmla="*/ 6227482 h 6858000"/>
              <a:gd name="connsiteX3" fmla="*/ 0 w 9152881"/>
              <a:gd name="connsiteY3" fmla="*/ 6858000 h 6858000"/>
              <a:gd name="connsiteX4" fmla="*/ 0 w 9152881"/>
              <a:gd name="connsiteY4" fmla="*/ 0 h 6858000"/>
              <a:gd name="connsiteX0" fmla="*/ 0 w 9152881"/>
              <a:gd name="connsiteY0" fmla="*/ 0 h 6396211"/>
              <a:gd name="connsiteX1" fmla="*/ 9144000 w 9152881"/>
              <a:gd name="connsiteY1" fmla="*/ 0 h 6396211"/>
              <a:gd name="connsiteX2" fmla="*/ 9152881 w 9152881"/>
              <a:gd name="connsiteY2" fmla="*/ 6227482 h 6396211"/>
              <a:gd name="connsiteX3" fmla="*/ 0 w 9152881"/>
              <a:gd name="connsiteY3" fmla="*/ 6396211 h 6396211"/>
              <a:gd name="connsiteX4" fmla="*/ 0 w 9152881"/>
              <a:gd name="connsiteY4" fmla="*/ 0 h 6396211"/>
              <a:gd name="connsiteX0" fmla="*/ 0 w 9144854"/>
              <a:gd name="connsiteY0" fmla="*/ 0 h 6396211"/>
              <a:gd name="connsiteX1" fmla="*/ 9144000 w 9144854"/>
              <a:gd name="connsiteY1" fmla="*/ 0 h 6396211"/>
              <a:gd name="connsiteX2" fmla="*/ 9144000 w 9144854"/>
              <a:gd name="connsiteY2" fmla="*/ 6227482 h 6396211"/>
              <a:gd name="connsiteX3" fmla="*/ 0 w 9144854"/>
              <a:gd name="connsiteY3" fmla="*/ 6396211 h 6396211"/>
              <a:gd name="connsiteX4" fmla="*/ 0 w 9144854"/>
              <a:gd name="connsiteY4" fmla="*/ 0 h 639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854" h="6396211">
                <a:moveTo>
                  <a:pt x="0" y="0"/>
                </a:moveTo>
                <a:lnTo>
                  <a:pt x="9144000" y="0"/>
                </a:lnTo>
                <a:cubicBezTo>
                  <a:pt x="9146960" y="2075827"/>
                  <a:pt x="9141040" y="4151655"/>
                  <a:pt x="9144000" y="6227482"/>
                </a:cubicBezTo>
                <a:lnTo>
                  <a:pt x="0" y="6396211"/>
                </a:lnTo>
                <a:lnTo>
                  <a:pt x="0" y="0"/>
                </a:lnTo>
                <a:close/>
              </a:path>
            </a:pathLst>
          </a:custGeom>
          <a:solidFill>
            <a:srgbClr val="005D5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1812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9"/>
          <p:cNvSpPr>
            <a:spLocks noGrp="1"/>
          </p:cNvSpPr>
          <p:nvPr>
            <p:ph type="pic" sz="quarter" idx="18"/>
          </p:nvPr>
        </p:nvSpPr>
        <p:spPr>
          <a:xfrm>
            <a:off x="4191000" y="-8881"/>
            <a:ext cx="4953854" cy="6316112"/>
          </a:xfrm>
          <a:custGeom>
            <a:avLst/>
            <a:gdLst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87600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63119 w 4572000"/>
              <a:gd name="connsiteY2" fmla="*/ 622772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307645"/>
              <a:gd name="connsiteX1" fmla="*/ 4572000 w 4572000"/>
              <a:gd name="connsiteY1" fmla="*/ 0 h 6307645"/>
              <a:gd name="connsiteX2" fmla="*/ 4563119 w 4572000"/>
              <a:gd name="connsiteY2" fmla="*/ 6227720 h 6307645"/>
              <a:gd name="connsiteX3" fmla="*/ 0 w 4572000"/>
              <a:gd name="connsiteY3" fmla="*/ 6307645 h 6307645"/>
              <a:gd name="connsiteX4" fmla="*/ 0 w 4572000"/>
              <a:gd name="connsiteY4" fmla="*/ 0 h 6307645"/>
              <a:gd name="connsiteX0" fmla="*/ 0 w 4572854"/>
              <a:gd name="connsiteY0" fmla="*/ 0 h 6307645"/>
              <a:gd name="connsiteX1" fmla="*/ 4572000 w 4572854"/>
              <a:gd name="connsiteY1" fmla="*/ 0 h 6307645"/>
              <a:gd name="connsiteX2" fmla="*/ 4572000 w 4572854"/>
              <a:gd name="connsiteY2" fmla="*/ 6236601 h 6307645"/>
              <a:gd name="connsiteX3" fmla="*/ 0 w 4572854"/>
              <a:gd name="connsiteY3" fmla="*/ 6307645 h 6307645"/>
              <a:gd name="connsiteX4" fmla="*/ 0 w 4572854"/>
              <a:gd name="connsiteY4" fmla="*/ 0 h 6307645"/>
              <a:gd name="connsiteX0" fmla="*/ 381000 w 4953854"/>
              <a:gd name="connsiteY0" fmla="*/ 0 h 6316112"/>
              <a:gd name="connsiteX1" fmla="*/ 4953000 w 4953854"/>
              <a:gd name="connsiteY1" fmla="*/ 0 h 6316112"/>
              <a:gd name="connsiteX2" fmla="*/ 4953000 w 4953854"/>
              <a:gd name="connsiteY2" fmla="*/ 6236601 h 6316112"/>
              <a:gd name="connsiteX3" fmla="*/ 0 w 4953854"/>
              <a:gd name="connsiteY3" fmla="*/ 6316112 h 6316112"/>
              <a:gd name="connsiteX4" fmla="*/ 381000 w 4953854"/>
              <a:gd name="connsiteY4" fmla="*/ 0 h 6316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3854" h="6316112">
                <a:moveTo>
                  <a:pt x="381000" y="0"/>
                </a:moveTo>
                <a:lnTo>
                  <a:pt x="4953000" y="0"/>
                </a:lnTo>
                <a:cubicBezTo>
                  <a:pt x="4950040" y="2075907"/>
                  <a:pt x="4955960" y="4160694"/>
                  <a:pt x="4953000" y="6236601"/>
                </a:cubicBezTo>
                <a:lnTo>
                  <a:pt x="0" y="6316112"/>
                </a:lnTo>
                <a:lnTo>
                  <a:pt x="38100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1" y="2201926"/>
            <a:ext cx="3480215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</p:spTree>
    <p:extLst>
      <p:ext uri="{BB962C8B-B14F-4D97-AF65-F5344CB8AC3E}">
        <p14:creationId xmlns:p14="http://schemas.microsoft.com/office/powerpoint/2010/main" val="326784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5521879" y="-26"/>
            <a:ext cx="3622120" cy="6281034"/>
          </a:xfrm>
          <a:custGeom>
            <a:avLst/>
            <a:gdLst>
              <a:gd name="connsiteX0" fmla="*/ 0 w 3282604"/>
              <a:gd name="connsiteY0" fmla="*/ 0 h 6876000"/>
              <a:gd name="connsiteX1" fmla="*/ 3282604 w 3282604"/>
              <a:gd name="connsiteY1" fmla="*/ 0 h 6876000"/>
              <a:gd name="connsiteX2" fmla="*/ 3282604 w 3282604"/>
              <a:gd name="connsiteY2" fmla="*/ 6876000 h 6876000"/>
              <a:gd name="connsiteX3" fmla="*/ 0 w 3282604"/>
              <a:gd name="connsiteY3" fmla="*/ 6876000 h 6876000"/>
              <a:gd name="connsiteX4" fmla="*/ 0 w 3282604"/>
              <a:gd name="connsiteY4" fmla="*/ 0 h 6876000"/>
              <a:gd name="connsiteX0" fmla="*/ 0 w 3282604"/>
              <a:gd name="connsiteY0" fmla="*/ 0 h 6876000"/>
              <a:gd name="connsiteX1" fmla="*/ 3282604 w 3282604"/>
              <a:gd name="connsiteY1" fmla="*/ 0 h 6876000"/>
              <a:gd name="connsiteX2" fmla="*/ 3282604 w 3282604"/>
              <a:gd name="connsiteY2" fmla="*/ 6209959 h 6876000"/>
              <a:gd name="connsiteX3" fmla="*/ 0 w 3282604"/>
              <a:gd name="connsiteY3" fmla="*/ 6876000 h 6876000"/>
              <a:gd name="connsiteX4" fmla="*/ 0 w 3282604"/>
              <a:gd name="connsiteY4" fmla="*/ 0 h 6876000"/>
              <a:gd name="connsiteX0" fmla="*/ 8881 w 3291485"/>
              <a:gd name="connsiteY0" fmla="*/ 0 h 6281004"/>
              <a:gd name="connsiteX1" fmla="*/ 3291485 w 3291485"/>
              <a:gd name="connsiteY1" fmla="*/ 0 h 6281004"/>
              <a:gd name="connsiteX2" fmla="*/ 3291485 w 3291485"/>
              <a:gd name="connsiteY2" fmla="*/ 6209959 h 6281004"/>
              <a:gd name="connsiteX3" fmla="*/ 0 w 3291485"/>
              <a:gd name="connsiteY3" fmla="*/ 6281004 h 6281004"/>
              <a:gd name="connsiteX4" fmla="*/ 8881 w 3291485"/>
              <a:gd name="connsiteY4" fmla="*/ 0 h 6281004"/>
              <a:gd name="connsiteX0" fmla="*/ 19 w 3621289"/>
              <a:gd name="connsiteY0" fmla="*/ 0 h 6281004"/>
              <a:gd name="connsiteX1" fmla="*/ 3621289 w 3621289"/>
              <a:gd name="connsiteY1" fmla="*/ 0 h 6281004"/>
              <a:gd name="connsiteX2" fmla="*/ 3621289 w 3621289"/>
              <a:gd name="connsiteY2" fmla="*/ 6209959 h 6281004"/>
              <a:gd name="connsiteX3" fmla="*/ 329804 w 3621289"/>
              <a:gd name="connsiteY3" fmla="*/ 6281004 h 6281004"/>
              <a:gd name="connsiteX4" fmla="*/ 19 w 3621289"/>
              <a:gd name="connsiteY4" fmla="*/ 0 h 6281004"/>
              <a:gd name="connsiteX0" fmla="*/ 0 w 3621270"/>
              <a:gd name="connsiteY0" fmla="*/ 0 h 6281004"/>
              <a:gd name="connsiteX1" fmla="*/ 3621270 w 3621270"/>
              <a:gd name="connsiteY1" fmla="*/ 0 h 6281004"/>
              <a:gd name="connsiteX2" fmla="*/ 3621270 w 3621270"/>
              <a:gd name="connsiteY2" fmla="*/ 6209959 h 6281004"/>
              <a:gd name="connsiteX3" fmla="*/ 329785 w 3621270"/>
              <a:gd name="connsiteY3" fmla="*/ 6281004 h 6281004"/>
              <a:gd name="connsiteX4" fmla="*/ 0 w 3621270"/>
              <a:gd name="connsiteY4" fmla="*/ 0 h 6281004"/>
              <a:gd name="connsiteX0" fmla="*/ 811 w 3622081"/>
              <a:gd name="connsiteY0" fmla="*/ 37 h 6281041"/>
              <a:gd name="connsiteX1" fmla="*/ 3622081 w 3622081"/>
              <a:gd name="connsiteY1" fmla="*/ 37 h 6281041"/>
              <a:gd name="connsiteX2" fmla="*/ 3622081 w 3622081"/>
              <a:gd name="connsiteY2" fmla="*/ 6209996 h 6281041"/>
              <a:gd name="connsiteX3" fmla="*/ 330596 w 3622081"/>
              <a:gd name="connsiteY3" fmla="*/ 6281041 h 6281041"/>
              <a:gd name="connsiteX4" fmla="*/ 811 w 3622081"/>
              <a:gd name="connsiteY4" fmla="*/ 37 h 6281041"/>
              <a:gd name="connsiteX0" fmla="*/ 850 w 3622120"/>
              <a:gd name="connsiteY0" fmla="*/ 26 h 6281034"/>
              <a:gd name="connsiteX1" fmla="*/ 3622120 w 3622120"/>
              <a:gd name="connsiteY1" fmla="*/ 26 h 6281034"/>
              <a:gd name="connsiteX2" fmla="*/ 3622120 w 3622120"/>
              <a:gd name="connsiteY2" fmla="*/ 6209985 h 6281034"/>
              <a:gd name="connsiteX3" fmla="*/ 330635 w 3622120"/>
              <a:gd name="connsiteY3" fmla="*/ 6281030 h 6281034"/>
              <a:gd name="connsiteX4" fmla="*/ 850 w 3622120"/>
              <a:gd name="connsiteY4" fmla="*/ 26 h 628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2120" h="6281034">
                <a:moveTo>
                  <a:pt x="850" y="26"/>
                </a:moveTo>
                <a:lnTo>
                  <a:pt x="3622120" y="26"/>
                </a:lnTo>
                <a:lnTo>
                  <a:pt x="3622120" y="6209985"/>
                </a:lnTo>
                <a:lnTo>
                  <a:pt x="330635" y="6281030"/>
                </a:lnTo>
                <a:cubicBezTo>
                  <a:pt x="316661" y="6287095"/>
                  <a:pt x="-19043" y="-14506"/>
                  <a:pt x="850" y="26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1" y="2201926"/>
            <a:ext cx="4661376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8547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2444"/>
            <a:ext cx="4995346" cy="6398894"/>
          </a:xfrm>
          <a:custGeom>
            <a:avLst/>
            <a:gdLst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87600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298765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396451"/>
              <a:gd name="connsiteX1" fmla="*/ 4572000 w 4572000"/>
              <a:gd name="connsiteY1" fmla="*/ 0 h 6396451"/>
              <a:gd name="connsiteX2" fmla="*/ 4572000 w 4572000"/>
              <a:gd name="connsiteY2" fmla="*/ 6298765 h 6396451"/>
              <a:gd name="connsiteX3" fmla="*/ 0 w 4572000"/>
              <a:gd name="connsiteY3" fmla="*/ 6396451 h 6396451"/>
              <a:gd name="connsiteX4" fmla="*/ 0 w 4572000"/>
              <a:gd name="connsiteY4" fmla="*/ 0 h 6396451"/>
              <a:gd name="connsiteX0" fmla="*/ 0 w 4995346"/>
              <a:gd name="connsiteY0" fmla="*/ 2443 h 6398894"/>
              <a:gd name="connsiteX1" fmla="*/ 4572000 w 4995346"/>
              <a:gd name="connsiteY1" fmla="*/ 2443 h 6398894"/>
              <a:gd name="connsiteX2" fmla="*/ 4995333 w 4995346"/>
              <a:gd name="connsiteY2" fmla="*/ 2444 h 6398894"/>
              <a:gd name="connsiteX3" fmla="*/ 4572000 w 4995346"/>
              <a:gd name="connsiteY3" fmla="*/ 6301208 h 6398894"/>
              <a:gd name="connsiteX4" fmla="*/ 0 w 4995346"/>
              <a:gd name="connsiteY4" fmla="*/ 6398894 h 6398894"/>
              <a:gd name="connsiteX5" fmla="*/ 0 w 4995346"/>
              <a:gd name="connsiteY5" fmla="*/ 2443 h 6398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5346" h="6398894">
                <a:moveTo>
                  <a:pt x="0" y="2443"/>
                </a:moveTo>
                <a:lnTo>
                  <a:pt x="4572000" y="2443"/>
                </a:lnTo>
                <a:cubicBezTo>
                  <a:pt x="4569178" y="10910"/>
                  <a:pt x="4998155" y="-6023"/>
                  <a:pt x="4995333" y="2444"/>
                </a:cubicBezTo>
                <a:lnTo>
                  <a:pt x="4572000" y="6301208"/>
                </a:lnTo>
                <a:lnTo>
                  <a:pt x="0" y="6398894"/>
                </a:lnTo>
                <a:lnTo>
                  <a:pt x="0" y="2443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5162197" y="2201926"/>
            <a:ext cx="3249312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1134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18"/>
            <a:ext cx="3259290" cy="6405350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9290" h="6405350">
                <a:moveTo>
                  <a:pt x="0" y="18"/>
                </a:moveTo>
                <a:lnTo>
                  <a:pt x="2467704" y="18"/>
                </a:lnTo>
                <a:cubicBezTo>
                  <a:pt x="2443398" y="-12252"/>
                  <a:pt x="3251578" y="6293215"/>
                  <a:pt x="3259290" y="6334305"/>
                </a:cubicBezTo>
                <a:lnTo>
                  <a:pt x="0" y="6405350"/>
                </a:lnTo>
                <a:lnTo>
                  <a:pt x="0" y="18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3774384" y="2201926"/>
            <a:ext cx="4672649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</p:spTree>
    <p:extLst>
      <p:ext uri="{BB962C8B-B14F-4D97-AF65-F5344CB8AC3E}">
        <p14:creationId xmlns:p14="http://schemas.microsoft.com/office/powerpoint/2010/main" val="1293160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2561214"/>
            <a:ext cx="3259290" cy="384411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9290" h="3844118">
                <a:moveTo>
                  <a:pt x="10673" y="160109"/>
                </a:moveTo>
                <a:lnTo>
                  <a:pt x="2809237" y="31"/>
                </a:lnTo>
                <a:cubicBezTo>
                  <a:pt x="2784931" y="-12239"/>
                  <a:pt x="3251578" y="3731983"/>
                  <a:pt x="3259290" y="3773073"/>
                </a:cubicBezTo>
                <a:lnTo>
                  <a:pt x="0" y="3844118"/>
                </a:lnTo>
                <a:cubicBezTo>
                  <a:pt x="3558" y="2616115"/>
                  <a:pt x="7115" y="1388112"/>
                  <a:pt x="10673" y="16010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Bildplatzhalter 9"/>
          <p:cNvSpPr>
            <a:spLocks noGrp="1"/>
          </p:cNvSpPr>
          <p:nvPr>
            <p:ph type="pic" sz="quarter" idx="19"/>
          </p:nvPr>
        </p:nvSpPr>
        <p:spPr>
          <a:xfrm>
            <a:off x="2806969" y="2145016"/>
            <a:ext cx="6341963" cy="4185612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4 w 5244451"/>
              <a:gd name="connsiteY0" fmla="*/ 96078 h 3844118"/>
              <a:gd name="connsiteX1" fmla="*/ 4794398 w 5244451"/>
              <a:gd name="connsiteY1" fmla="*/ 31 h 3844118"/>
              <a:gd name="connsiteX2" fmla="*/ 5244451 w 5244451"/>
              <a:gd name="connsiteY2" fmla="*/ 3773073 h 3844118"/>
              <a:gd name="connsiteX3" fmla="*/ 1985161 w 5244451"/>
              <a:gd name="connsiteY3" fmla="*/ 3844118 h 3844118"/>
              <a:gd name="connsiteX4" fmla="*/ 4 w 5244451"/>
              <a:gd name="connsiteY4" fmla="*/ 96078 h 3844118"/>
              <a:gd name="connsiteX0" fmla="*/ 21 w 5244468"/>
              <a:gd name="connsiteY0" fmla="*/ 96078 h 3854790"/>
              <a:gd name="connsiteX1" fmla="*/ 4794415 w 5244468"/>
              <a:gd name="connsiteY1" fmla="*/ 31 h 3854790"/>
              <a:gd name="connsiteX2" fmla="*/ 5244468 w 5244468"/>
              <a:gd name="connsiteY2" fmla="*/ 3773073 h 3854790"/>
              <a:gd name="connsiteX3" fmla="*/ 437609 w 5244468"/>
              <a:gd name="connsiteY3" fmla="*/ 3854790 h 3854790"/>
              <a:gd name="connsiteX4" fmla="*/ 21 w 5244468"/>
              <a:gd name="connsiteY4" fmla="*/ 96078 h 3854790"/>
              <a:gd name="connsiteX0" fmla="*/ 21 w 5244468"/>
              <a:gd name="connsiteY0" fmla="*/ 96078 h 3854790"/>
              <a:gd name="connsiteX1" fmla="*/ 4794415 w 5244468"/>
              <a:gd name="connsiteY1" fmla="*/ 31 h 3854790"/>
              <a:gd name="connsiteX2" fmla="*/ 5244468 w 5244468"/>
              <a:gd name="connsiteY2" fmla="*/ 3773073 h 3854790"/>
              <a:gd name="connsiteX3" fmla="*/ 437609 w 5244468"/>
              <a:gd name="connsiteY3" fmla="*/ 3854790 h 3854790"/>
              <a:gd name="connsiteX4" fmla="*/ 21 w 5244468"/>
              <a:gd name="connsiteY4" fmla="*/ 96078 h 3854790"/>
              <a:gd name="connsiteX0" fmla="*/ 0 w 5244447"/>
              <a:gd name="connsiteY0" fmla="*/ 96078 h 3854790"/>
              <a:gd name="connsiteX1" fmla="*/ 4794394 w 5244447"/>
              <a:gd name="connsiteY1" fmla="*/ 31 h 3854790"/>
              <a:gd name="connsiteX2" fmla="*/ 5244447 w 5244447"/>
              <a:gd name="connsiteY2" fmla="*/ 3773073 h 3854790"/>
              <a:gd name="connsiteX3" fmla="*/ 437588 w 5244447"/>
              <a:gd name="connsiteY3" fmla="*/ 3854790 h 3854790"/>
              <a:gd name="connsiteX4" fmla="*/ 0 w 5244447"/>
              <a:gd name="connsiteY4" fmla="*/ 96078 h 3854790"/>
              <a:gd name="connsiteX0" fmla="*/ 0 w 6363309"/>
              <a:gd name="connsiteY0" fmla="*/ 715039 h 4473751"/>
              <a:gd name="connsiteX1" fmla="*/ 6363309 w 6363309"/>
              <a:gd name="connsiteY1" fmla="*/ 25 h 4473751"/>
              <a:gd name="connsiteX2" fmla="*/ 5244447 w 6363309"/>
              <a:gd name="connsiteY2" fmla="*/ 4392034 h 4473751"/>
              <a:gd name="connsiteX3" fmla="*/ 437588 w 6363309"/>
              <a:gd name="connsiteY3" fmla="*/ 4473751 h 4473751"/>
              <a:gd name="connsiteX4" fmla="*/ 0 w 6363309"/>
              <a:gd name="connsiteY4" fmla="*/ 715039 h 4473751"/>
              <a:gd name="connsiteX0" fmla="*/ 0 w 6309944"/>
              <a:gd name="connsiteY0" fmla="*/ 352200 h 4110912"/>
              <a:gd name="connsiteX1" fmla="*/ 6309944 w 6309944"/>
              <a:gd name="connsiteY1" fmla="*/ 29 h 4110912"/>
              <a:gd name="connsiteX2" fmla="*/ 5244447 w 6309944"/>
              <a:gd name="connsiteY2" fmla="*/ 4029195 h 4110912"/>
              <a:gd name="connsiteX3" fmla="*/ 437588 w 6309944"/>
              <a:gd name="connsiteY3" fmla="*/ 4110912 h 4110912"/>
              <a:gd name="connsiteX4" fmla="*/ 0 w 6309944"/>
              <a:gd name="connsiteY4" fmla="*/ 352200 h 4110912"/>
              <a:gd name="connsiteX0" fmla="*/ 0 w 6333082"/>
              <a:gd name="connsiteY0" fmla="*/ 352200 h 4110912"/>
              <a:gd name="connsiteX1" fmla="*/ 6309944 w 6333082"/>
              <a:gd name="connsiteY1" fmla="*/ 29 h 4110912"/>
              <a:gd name="connsiteX2" fmla="*/ 6333082 w 6333082"/>
              <a:gd name="connsiteY2" fmla="*/ 4007852 h 4110912"/>
              <a:gd name="connsiteX3" fmla="*/ 437588 w 6333082"/>
              <a:gd name="connsiteY3" fmla="*/ 4110912 h 4110912"/>
              <a:gd name="connsiteX4" fmla="*/ 0 w 6333082"/>
              <a:gd name="connsiteY4" fmla="*/ 352200 h 4110912"/>
              <a:gd name="connsiteX0" fmla="*/ 0 w 6363309"/>
              <a:gd name="connsiteY0" fmla="*/ 405558 h 4164270"/>
              <a:gd name="connsiteX1" fmla="*/ 6363309 w 6363309"/>
              <a:gd name="connsiteY1" fmla="*/ 27 h 4164270"/>
              <a:gd name="connsiteX2" fmla="*/ 6333082 w 6363309"/>
              <a:gd name="connsiteY2" fmla="*/ 4061210 h 4164270"/>
              <a:gd name="connsiteX3" fmla="*/ 437588 w 6363309"/>
              <a:gd name="connsiteY3" fmla="*/ 4164270 h 4164270"/>
              <a:gd name="connsiteX4" fmla="*/ 0 w 6363309"/>
              <a:gd name="connsiteY4" fmla="*/ 405558 h 4164270"/>
              <a:gd name="connsiteX0" fmla="*/ 0 w 6352636"/>
              <a:gd name="connsiteY0" fmla="*/ 416229 h 4174941"/>
              <a:gd name="connsiteX1" fmla="*/ 6352636 w 6352636"/>
              <a:gd name="connsiteY1" fmla="*/ 27 h 4174941"/>
              <a:gd name="connsiteX2" fmla="*/ 6333082 w 6352636"/>
              <a:gd name="connsiteY2" fmla="*/ 4071881 h 4174941"/>
              <a:gd name="connsiteX3" fmla="*/ 437588 w 6352636"/>
              <a:gd name="connsiteY3" fmla="*/ 4174941 h 4174941"/>
              <a:gd name="connsiteX4" fmla="*/ 0 w 6352636"/>
              <a:gd name="connsiteY4" fmla="*/ 416229 h 4174941"/>
              <a:gd name="connsiteX0" fmla="*/ 0 w 6341963"/>
              <a:gd name="connsiteY0" fmla="*/ 416229 h 4174941"/>
              <a:gd name="connsiteX1" fmla="*/ 6341963 w 6341963"/>
              <a:gd name="connsiteY1" fmla="*/ 27 h 4174941"/>
              <a:gd name="connsiteX2" fmla="*/ 6333082 w 6341963"/>
              <a:gd name="connsiteY2" fmla="*/ 4071881 h 4174941"/>
              <a:gd name="connsiteX3" fmla="*/ 437588 w 6341963"/>
              <a:gd name="connsiteY3" fmla="*/ 4174941 h 4174941"/>
              <a:gd name="connsiteX4" fmla="*/ 0 w 6341963"/>
              <a:gd name="connsiteY4" fmla="*/ 416229 h 4174941"/>
              <a:gd name="connsiteX0" fmla="*/ 0 w 6341963"/>
              <a:gd name="connsiteY0" fmla="*/ 416229 h 4185612"/>
              <a:gd name="connsiteX1" fmla="*/ 6341963 w 6341963"/>
              <a:gd name="connsiteY1" fmla="*/ 27 h 4185612"/>
              <a:gd name="connsiteX2" fmla="*/ 6333082 w 6341963"/>
              <a:gd name="connsiteY2" fmla="*/ 4071881 h 4185612"/>
              <a:gd name="connsiteX3" fmla="*/ 448261 w 6341963"/>
              <a:gd name="connsiteY3" fmla="*/ 4185612 h 4185612"/>
              <a:gd name="connsiteX4" fmla="*/ 0 w 6341963"/>
              <a:gd name="connsiteY4" fmla="*/ 416229 h 418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1963" h="4185612">
                <a:moveTo>
                  <a:pt x="0" y="416229"/>
                </a:moveTo>
                <a:lnTo>
                  <a:pt x="6341963" y="27"/>
                </a:lnTo>
                <a:cubicBezTo>
                  <a:pt x="6317657" y="-12243"/>
                  <a:pt x="6325370" y="4030791"/>
                  <a:pt x="6333082" y="4071881"/>
                </a:cubicBezTo>
                <a:lnTo>
                  <a:pt x="448261" y="4185612"/>
                </a:lnTo>
                <a:cubicBezTo>
                  <a:pt x="441146" y="4099498"/>
                  <a:pt x="17787" y="566375"/>
                  <a:pt x="0" y="41622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657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622763" y="1891557"/>
            <a:ext cx="6659582" cy="40317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9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10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658143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ISAX_Powerpoint_Titel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964581"/>
            <a:ext cx="9144000" cy="389341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0" y="163853"/>
            <a:ext cx="2305782" cy="115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13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1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2" descr="SISAX_Powerpoint_Inhalt_Streifen.png"/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05728"/>
            <a:ext cx="9144000" cy="652272"/>
          </a:xfrm>
          <a:prstGeom prst="rect">
            <a:avLst/>
          </a:prstGeom>
        </p:spPr>
      </p:pic>
      <p:sp>
        <p:nvSpPr>
          <p:cNvPr id="2" name="Inhaltsplatzhalter 17"/>
          <p:cNvSpPr txBox="1">
            <a:spLocks/>
          </p:cNvSpPr>
          <p:nvPr userDrawn="1"/>
        </p:nvSpPr>
        <p:spPr>
          <a:xfrm>
            <a:off x="622761" y="6411673"/>
            <a:ext cx="7761081" cy="2492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Silicon Saxony e. V.  |  1. Sächsischer IT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Summit</a:t>
            </a:r>
            <a:endParaRPr kumimoji="0" lang="de-DE" sz="1400" b="0" i="1" u="none" strike="noStrike" kern="1200" cap="none" spc="0" normalizeH="0" baseline="0" noProof="0" dirty="0">
              <a:ln>
                <a:noFill/>
              </a:ln>
              <a:solidFill>
                <a:srgbClr val="005D5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1072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0" r:id="rId3"/>
    <p:sldLayoutId id="2147483668" r:id="rId4"/>
    <p:sldLayoutId id="2147483671" r:id="rId5"/>
    <p:sldLayoutId id="2147483675" r:id="rId6"/>
    <p:sldLayoutId id="2147483669" r:id="rId7"/>
    <p:sldLayoutId id="2147483672" r:id="rId8"/>
    <p:sldLayoutId id="2147483673" r:id="rId9"/>
    <p:sldLayoutId id="2147483674" r:id="rId10"/>
    <p:sldLayoutId id="2147483676" r:id="rId11"/>
    <p:sldLayoutId id="2147483677" r:id="rId12"/>
    <p:sldLayoutId id="2147483678" r:id="rId13"/>
    <p:sldLayoutId id="2147483680" r:id="rId14"/>
    <p:sldLayoutId id="2147483682" r:id="rId15"/>
    <p:sldLayoutId id="2147483683" r:id="rId16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atista.com/aboutus/our-research-commitment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2" Type="http://schemas.openxmlformats.org/officeDocument/2006/relationships/hyperlink" Target="https://siamagazin.com/wp-content/uploads/2019/01/wegeww3-min.jpg" TargetMode="Externa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933061" y="2219870"/>
            <a:ext cx="7154661" cy="860425"/>
          </a:xfrm>
        </p:spPr>
        <p:txBody>
          <a:bodyPr/>
          <a:lstStyle/>
          <a:p>
            <a:r>
              <a:rPr lang="de-DE" sz="4400" dirty="0"/>
              <a:t>Arbeitsgruppen Lausitz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933061" y="2960470"/>
            <a:ext cx="6502864" cy="470203"/>
          </a:xfrm>
        </p:spPr>
        <p:txBody>
          <a:bodyPr/>
          <a:lstStyle/>
          <a:p>
            <a:r>
              <a:rPr lang="de-DE"/>
              <a:t>Unter-AG „Outdoor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Swarm</a:t>
            </a:r>
            <a:r>
              <a:rPr lang="de-DE" dirty="0"/>
              <a:t> </a:t>
            </a:r>
            <a:r>
              <a:rPr lang="de-DE" dirty="0" err="1"/>
              <a:t>Robotics</a:t>
            </a:r>
            <a:r>
              <a:rPr lang="de-DE" dirty="0"/>
              <a:t>“</a:t>
            </a:r>
          </a:p>
          <a:p>
            <a:r>
              <a:rPr lang="de-DE" dirty="0"/>
              <a:t>Testzentrum TECOSAR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E786A4-6E34-1F43-AF76-69796C0634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Lausitz AG Silicon </a:t>
            </a:r>
            <a:r>
              <a:rPr lang="de-DE" dirty="0" err="1"/>
              <a:t>Saxony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A0A3754-0A03-A144-87E3-73AD897C0B6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A269CC6-0F39-7343-83BA-6A71DB13785B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endParaRPr lang="de-DE" dirty="0"/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9158027A-EA36-974D-AF6D-B91DABFFD0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9623200"/>
              </p:ext>
            </p:extLst>
          </p:nvPr>
        </p:nvGraphicFramePr>
        <p:xfrm>
          <a:off x="1629103" y="194353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9189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DF5FEA6-D428-8146-8564-254F946A84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compound annual growth rate (CAGR) of around </a:t>
            </a:r>
            <a:r>
              <a:rPr lang="de-DE" sz="1800" b="1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26 percent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$100 billion in 2020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$210 billion in 2025.</a:t>
            </a:r>
            <a:endParaRPr lang="de-DE" sz="1800" dirty="0">
              <a:solidFill>
                <a:srgbClr val="364C69"/>
              </a:solidFill>
              <a:latin typeface="Open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More non-</a:t>
            </a:r>
            <a:r>
              <a:rPr lang="de-DE" dirty="0" err="1"/>
              <a:t>industrial</a:t>
            </a:r>
            <a:r>
              <a:rPr lang="de-DE" dirty="0"/>
              <a:t> </a:t>
            </a:r>
            <a:r>
              <a:rPr lang="de-DE" dirty="0" err="1"/>
              <a:t>robots</a:t>
            </a:r>
            <a:r>
              <a:rPr lang="de-DE" dirty="0"/>
              <a:t>, personal </a:t>
            </a:r>
            <a:r>
              <a:rPr lang="de-DE" dirty="0" err="1"/>
              <a:t>assistant</a:t>
            </a:r>
            <a:r>
              <a:rPr lang="de-DE" dirty="0"/>
              <a:t> </a:t>
            </a:r>
            <a:r>
              <a:rPr lang="de-DE" dirty="0" err="1"/>
              <a:t>robots</a:t>
            </a:r>
            <a:r>
              <a:rPr lang="de-DE" dirty="0"/>
              <a:t>, </a:t>
            </a:r>
            <a:r>
              <a:rPr lang="de-DE" dirty="0" err="1"/>
              <a:t>customer</a:t>
            </a:r>
            <a:r>
              <a:rPr lang="de-DE" dirty="0"/>
              <a:t>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robots</a:t>
            </a:r>
            <a:r>
              <a:rPr lang="de-DE" dirty="0"/>
              <a:t>, </a:t>
            </a:r>
            <a:r>
              <a:rPr lang="de-DE" dirty="0" err="1"/>
              <a:t>autonomous</a:t>
            </a:r>
            <a:r>
              <a:rPr lang="de-DE" dirty="0"/>
              <a:t> </a:t>
            </a:r>
            <a:r>
              <a:rPr lang="de-DE" dirty="0" err="1"/>
              <a:t>vehicles</a:t>
            </a:r>
            <a:r>
              <a:rPr lang="de-DE" dirty="0"/>
              <a:t>, </a:t>
            </a:r>
            <a:r>
              <a:rPr lang="de-DE" dirty="0" err="1"/>
              <a:t>and</a:t>
            </a:r>
            <a:r>
              <a:rPr lang="de-DE" dirty="0"/>
              <a:t> unmanned aerial vehicles (UAVs)</a:t>
            </a:r>
          </a:p>
          <a:p>
            <a:r>
              <a:rPr lang="de-DE" sz="1400" dirty="0"/>
              <a:t>https://</a:t>
            </a:r>
            <a:r>
              <a:rPr lang="de-DE" sz="1400" dirty="0" err="1"/>
              <a:t>www.statista.com</a:t>
            </a:r>
            <a:r>
              <a:rPr lang="de-DE" sz="1400" dirty="0"/>
              <a:t>/</a:t>
            </a:r>
            <a:r>
              <a:rPr lang="de-DE" sz="1400" dirty="0" err="1"/>
              <a:t>statistics</a:t>
            </a:r>
            <a:r>
              <a:rPr lang="de-DE" sz="1400" dirty="0"/>
              <a:t>/760190/</a:t>
            </a:r>
            <a:r>
              <a:rPr lang="de-DE" sz="1400" dirty="0" err="1"/>
              <a:t>worldwide</a:t>
            </a:r>
            <a:r>
              <a:rPr lang="de-DE" sz="1400" dirty="0"/>
              <a:t>-</a:t>
            </a:r>
            <a:r>
              <a:rPr lang="de-DE" sz="1400" dirty="0" err="1"/>
              <a:t>robotics</a:t>
            </a:r>
            <a:r>
              <a:rPr lang="de-DE" sz="1400" dirty="0"/>
              <a:t>-</a:t>
            </a:r>
            <a:r>
              <a:rPr lang="de-DE" sz="1400" dirty="0" err="1"/>
              <a:t>market</a:t>
            </a:r>
            <a:r>
              <a:rPr lang="de-DE" sz="1400" dirty="0"/>
              <a:t>-revenue/#:~:</a:t>
            </a:r>
            <a:r>
              <a:rPr lang="de-DE" sz="1400" dirty="0" err="1"/>
              <a:t>text</a:t>
            </a:r>
            <a:r>
              <a:rPr lang="de-DE" sz="1400" dirty="0"/>
              <a:t>=Global%20robotics%20market%20revenue%202018%2D2025&amp;text=The%20global%20market%20for%20robots,U.S.%20dollar%20mark%20in%202020.</a:t>
            </a:r>
            <a:endParaRPr lang="de-DE" sz="1200" dirty="0">
              <a:solidFill>
                <a:srgbClr val="364C69"/>
              </a:solidFill>
              <a:latin typeface="OpenSans-Bold" panose="020B0606030504020204" pitchFamily="34" charset="0"/>
            </a:endParaRPr>
          </a:p>
          <a:p>
            <a:r>
              <a:rPr lang="de-DE" sz="1400" dirty="0" err="1">
                <a:solidFill>
                  <a:srgbClr val="364C69"/>
                </a:solidFill>
                <a:latin typeface="OpenSans" panose="020B0606030504020204" pitchFamily="34" charset="0"/>
              </a:rPr>
              <a:t>Published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</a:rPr>
              <a:t> </a:t>
            </a:r>
            <a:r>
              <a:rPr lang="de-DE" sz="1400" dirty="0" err="1">
                <a:solidFill>
                  <a:srgbClr val="364C69"/>
                </a:solidFill>
                <a:latin typeface="OpenSans" panose="020B0606030504020204" pitchFamily="34" charset="0"/>
              </a:rPr>
              <a:t>by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</a:rPr>
              <a:t> </a:t>
            </a:r>
            <a:r>
              <a:rPr lang="de-DE" sz="1400" dirty="0">
                <a:solidFill>
                  <a:srgbClr val="0B60CB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Statista Research Department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 Mar 10, 2021 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E4E1153-B5AE-4C42-879F-468C0A5725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>
                <a:solidFill>
                  <a:srgbClr val="364C69"/>
                </a:solidFill>
                <a:latin typeface="OpenSans-Bold" panose="020B0606030504020204" pitchFamily="34" charset="0"/>
              </a:rPr>
              <a:t>Global </a:t>
            </a:r>
            <a:r>
              <a:rPr lang="de-DE" dirty="0" err="1">
                <a:solidFill>
                  <a:srgbClr val="364C69"/>
                </a:solidFill>
                <a:latin typeface="OpenSans-Bold" panose="020B0606030504020204" pitchFamily="34" charset="0"/>
              </a:rPr>
              <a:t>robotics</a:t>
            </a:r>
            <a:r>
              <a:rPr lang="de-DE" dirty="0">
                <a:solidFill>
                  <a:srgbClr val="364C69"/>
                </a:solidFill>
                <a:latin typeface="OpenSans-Bold" panose="020B0606030504020204" pitchFamily="34" charset="0"/>
              </a:rPr>
              <a:t> </a:t>
            </a:r>
            <a:r>
              <a:rPr lang="de-DE" dirty="0" err="1">
                <a:solidFill>
                  <a:srgbClr val="364C69"/>
                </a:solidFill>
                <a:latin typeface="OpenSans-Bold" panose="020B0606030504020204" pitchFamily="34" charset="0"/>
              </a:rPr>
              <a:t>market</a:t>
            </a:r>
            <a:r>
              <a:rPr lang="de-DE" dirty="0">
                <a:solidFill>
                  <a:srgbClr val="364C69"/>
                </a:solidFill>
                <a:latin typeface="OpenSans-Bold" panose="020B0606030504020204" pitchFamily="34" charset="0"/>
              </a:rPr>
              <a:t> </a:t>
            </a:r>
            <a:r>
              <a:rPr lang="de-DE" dirty="0" err="1">
                <a:solidFill>
                  <a:srgbClr val="364C69"/>
                </a:solidFill>
                <a:latin typeface="OpenSans-Bold" panose="020B0606030504020204" pitchFamily="34" charset="0"/>
              </a:rPr>
              <a:t>revenue</a:t>
            </a:r>
            <a:r>
              <a:rPr lang="de-DE" dirty="0">
                <a:solidFill>
                  <a:srgbClr val="364C69"/>
                </a:solidFill>
                <a:latin typeface="OpenSans-Bold" panose="020B0606030504020204" pitchFamily="34" charset="0"/>
              </a:rPr>
              <a:t> 2018-2025</a:t>
            </a:r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CD36100-7E33-4547-95AD-7C2C7F4A4B4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4079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DC7D81-8403-AE47-A049-54DE8EC2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237697"/>
            <a:ext cx="7249522" cy="812280"/>
          </a:xfrm>
        </p:spPr>
        <p:txBody>
          <a:bodyPr/>
          <a:lstStyle/>
          <a:p>
            <a:r>
              <a:rPr lang="de-DE" sz="2000" dirty="0"/>
              <a:t>Testzentrum “Outdoor </a:t>
            </a:r>
            <a:r>
              <a:rPr lang="de-DE" sz="2000" dirty="0" err="1"/>
              <a:t>Swarm</a:t>
            </a:r>
            <a:r>
              <a:rPr lang="de-DE" sz="2000" dirty="0"/>
              <a:t> </a:t>
            </a:r>
            <a:r>
              <a:rPr lang="de-DE" sz="2000" dirty="0" err="1"/>
              <a:t>Robotics</a:t>
            </a:r>
            <a:r>
              <a:rPr lang="de-DE" sz="2000" dirty="0"/>
              <a:t>“</a:t>
            </a:r>
            <a:br>
              <a:rPr lang="de-DE" sz="2000" dirty="0"/>
            </a:br>
            <a:r>
              <a:rPr lang="de-DE" sz="2000" dirty="0" err="1"/>
              <a:t>Geron</a:t>
            </a:r>
            <a:r>
              <a:rPr lang="de-DE" sz="2000" dirty="0"/>
              <a:t>-Technologie, </a:t>
            </a:r>
            <a:r>
              <a:rPr lang="de-DE" sz="2000" dirty="0" err="1"/>
              <a:t>Search+Rescue</a:t>
            </a:r>
            <a:r>
              <a:rPr lang="de-DE" sz="2000" dirty="0"/>
              <a:t> (SAR), Rekultivierung 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48BED94-B9CF-C94F-9A53-B092A2C09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4977" y="405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EB9DD6C-5831-AF48-96FE-A1C3878C7BC3}"/>
              </a:ext>
            </a:extLst>
          </p:cNvPr>
          <p:cNvSpPr/>
          <p:nvPr/>
        </p:nvSpPr>
        <p:spPr>
          <a:xfrm>
            <a:off x="6056416" y="5962941"/>
            <a:ext cx="3234823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Rekultivierungsroboter</a:t>
            </a:r>
          </a:p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DFKI Bremen </a:t>
            </a:r>
          </a:p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https://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robotik.dfki-bremen.de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/de/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forschung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robotersysteme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mantis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endParaRPr lang="de-DE" sz="10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587876A1-DA2C-3348-A380-A7155CCD5482}"/>
              </a:ext>
            </a:extLst>
          </p:cNvPr>
          <p:cNvSpPr/>
          <p:nvPr/>
        </p:nvSpPr>
        <p:spPr>
          <a:xfrm>
            <a:off x="319366" y="2816923"/>
            <a:ext cx="3209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dirty="0">
                <a:latin typeface="Calibri" panose="020F0502020204030204" pitchFamily="34" charset="0"/>
                <a:ea typeface="Calibri" panose="020F0502020204030204" pitchFamily="34" charset="0"/>
                <a:cs typeface="Times New Roman"/>
                <a:hlinkClick r:id="rId2"/>
              </a:rPr>
              <a:t>Parking robot von Stanley Robotics  https://siamagazin.com/wp-content/uploads/2019/01/wegeww3-min.jpg</a:t>
            </a:r>
            <a:r>
              <a:rPr lang="de-DE" sz="1100" dirty="0">
                <a:latin typeface="Calibri" panose="020F0502020204030204" pitchFamily="34" charset="0"/>
                <a:ea typeface="Calibri" panose="020F0502020204030204" pitchFamily="34" charset="0"/>
                <a:cs typeface="Times New Roman"/>
              </a:rPr>
              <a:t> </a:t>
            </a:r>
          </a:p>
          <a:p>
            <a:endParaRPr lang="de-DE" sz="1100" dirty="0">
              <a:latin typeface="Calibri" panose="020F0502020204030204" pitchFamily="34" charset="0"/>
              <a:ea typeface="Calibri" panose="020F0502020204030204" pitchFamily="34" charset="0"/>
              <a:cs typeface="Times New Roman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7C982AA-E9E5-394D-BA10-5E6C460390D4}"/>
              </a:ext>
            </a:extLst>
          </p:cNvPr>
          <p:cNvSpPr txBox="1"/>
          <p:nvPr/>
        </p:nvSpPr>
        <p:spPr>
          <a:xfrm>
            <a:off x="3355879" y="3106863"/>
            <a:ext cx="2206245" cy="120032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Startup-Inspiration</a:t>
            </a:r>
          </a:p>
          <a:p>
            <a:r>
              <a:rPr lang="de-DE" dirty="0"/>
              <a:t>Weiterbildung</a:t>
            </a:r>
          </a:p>
          <a:p>
            <a:r>
              <a:rPr lang="de-DE" dirty="0"/>
              <a:t>Akzeptanz der </a:t>
            </a:r>
          </a:p>
          <a:p>
            <a:r>
              <a:rPr lang="de-DE" dirty="0"/>
              <a:t>Bevölkerung</a:t>
            </a:r>
          </a:p>
        </p:txBody>
      </p:sp>
      <p:sp>
        <p:nvSpPr>
          <p:cNvPr id="11" name="Sechseck 10">
            <a:extLst>
              <a:ext uri="{FF2B5EF4-FFF2-40B4-BE49-F238E27FC236}">
                <a16:creationId xmlns:a16="http://schemas.microsoft.com/office/drawing/2014/main" id="{2744E84B-05A8-C849-8C82-BF3F120C4DDB}"/>
              </a:ext>
            </a:extLst>
          </p:cNvPr>
          <p:cNvSpPr/>
          <p:nvPr/>
        </p:nvSpPr>
        <p:spPr>
          <a:xfrm>
            <a:off x="7970986" y="229095"/>
            <a:ext cx="911440" cy="559147"/>
          </a:xfrm>
          <a:prstGeom prst="hex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900" dirty="0"/>
              <a:t>Outdoor</a:t>
            </a:r>
          </a:p>
          <a:p>
            <a:pPr algn="ctr"/>
            <a:r>
              <a:rPr lang="de-DE" sz="900" dirty="0" err="1"/>
              <a:t>Swarm</a:t>
            </a:r>
            <a:r>
              <a:rPr lang="de-DE" sz="900" dirty="0"/>
              <a:t> </a:t>
            </a:r>
            <a:r>
              <a:rPr lang="de-DE" sz="900" dirty="0" err="1"/>
              <a:t>Robotic</a:t>
            </a:r>
            <a:endParaRPr lang="de-DE" sz="9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8623759-05B0-384D-BD81-4B6D9CC56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008195"/>
            <a:ext cx="3233145" cy="169740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E86043E-86E9-224F-8CB3-091CCC2D91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4749" y="4439205"/>
            <a:ext cx="3134541" cy="152373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10BECE8-C586-7046-BBBA-09A645B944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499" y="982194"/>
            <a:ext cx="2790701" cy="1860467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2D6523D8-4E9F-494C-82D7-DA4CE3C273D4}"/>
              </a:ext>
            </a:extLst>
          </p:cNvPr>
          <p:cNvSpPr/>
          <p:nvPr/>
        </p:nvSpPr>
        <p:spPr>
          <a:xfrm>
            <a:off x="5693157" y="2909275"/>
            <a:ext cx="34508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/>
              <a:t>Sandsackwälle und Mauern schnell bauen https://</a:t>
            </a:r>
            <a:r>
              <a:rPr lang="de-DE" sz="1000" dirty="0" err="1"/>
              <a:t>newatlas.com</a:t>
            </a:r>
            <a:r>
              <a:rPr lang="de-DE" sz="1000" dirty="0"/>
              <a:t>/</a:t>
            </a:r>
            <a:r>
              <a:rPr lang="de-DE" sz="1000" dirty="0" err="1"/>
              <a:t>robotics</a:t>
            </a:r>
            <a:r>
              <a:rPr lang="de-DE" sz="1000" dirty="0"/>
              <a:t>/</a:t>
            </a:r>
            <a:r>
              <a:rPr lang="de-DE" sz="1000" dirty="0" err="1"/>
              <a:t>hadrian</a:t>
            </a:r>
            <a:r>
              <a:rPr lang="de-DE" sz="1000" dirty="0"/>
              <a:t>-x-</a:t>
            </a:r>
            <a:r>
              <a:rPr lang="de-DE" sz="1000" dirty="0" err="1"/>
              <a:t>ricklaying</a:t>
            </a:r>
            <a:r>
              <a:rPr lang="de-DE" sz="1000" dirty="0"/>
              <a:t>-robot-first-walls/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1CF0EB42-8AE2-734C-9B41-78D869C114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746" y="3626803"/>
            <a:ext cx="2447889" cy="1633966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2598A503-7ADD-A343-8229-68375CE53E2B}"/>
              </a:ext>
            </a:extLst>
          </p:cNvPr>
          <p:cNvSpPr/>
          <p:nvPr/>
        </p:nvSpPr>
        <p:spPr>
          <a:xfrm>
            <a:off x="0" y="5335110"/>
            <a:ext cx="2805634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100" dirty="0"/>
              <a:t>Minenräumroboter https://</a:t>
            </a:r>
            <a:r>
              <a:rPr lang="de-DE" sz="1100" dirty="0" err="1"/>
              <a:t>robohub.org</a:t>
            </a:r>
            <a:r>
              <a:rPr lang="de-DE" sz="1100" dirty="0"/>
              <a:t>/minesweepers-2014-outdoor-robotic-competition-on-humanitarian-demining/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F64968F9-5C6D-EB4F-83F5-128FE90E86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601" y="4358433"/>
            <a:ext cx="2106022" cy="1539188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5FC6D7F4-369A-1D45-AFC9-C0CDB8F3A494}"/>
              </a:ext>
            </a:extLst>
          </p:cNvPr>
          <p:cNvSpPr/>
          <p:nvPr/>
        </p:nvSpPr>
        <p:spPr>
          <a:xfrm>
            <a:off x="2985287" y="5948862"/>
            <a:ext cx="2811212" cy="55756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000" dirty="0" err="1"/>
              <a:t>Singapore</a:t>
            </a:r>
            <a:r>
              <a:rPr lang="de-DE" sz="1000" dirty="0"/>
              <a:t> </a:t>
            </a:r>
            <a:r>
              <a:rPr lang="de-DE" sz="1000" dirty="0" err="1"/>
              <a:t>police</a:t>
            </a:r>
            <a:r>
              <a:rPr lang="de-DE" sz="1000" dirty="0"/>
              <a:t> </a:t>
            </a:r>
            <a:r>
              <a:rPr lang="de-DE" sz="1000" dirty="0" err="1"/>
              <a:t>robot</a:t>
            </a:r>
            <a:r>
              <a:rPr lang="de-DE" sz="1000" dirty="0"/>
              <a:t> https://</a:t>
            </a:r>
            <a:r>
              <a:rPr lang="de-DE" sz="1000" dirty="0" err="1"/>
              <a:t>betanews.com</a:t>
            </a:r>
            <a:r>
              <a:rPr lang="de-DE" sz="1000" dirty="0"/>
              <a:t>/2018/11/19/</a:t>
            </a:r>
            <a:r>
              <a:rPr lang="de-DE" sz="1000" dirty="0" err="1"/>
              <a:t>singapores</a:t>
            </a:r>
            <a:r>
              <a:rPr lang="de-DE" sz="1000" dirty="0"/>
              <a:t>-</a:t>
            </a:r>
            <a:r>
              <a:rPr lang="de-DE" sz="1000" dirty="0" err="1"/>
              <a:t>newest</a:t>
            </a:r>
            <a:r>
              <a:rPr lang="de-DE" sz="1000" dirty="0"/>
              <a:t>-</a:t>
            </a:r>
            <a:r>
              <a:rPr lang="de-DE" sz="1000" dirty="0" err="1"/>
              <a:t>security</a:t>
            </a:r>
            <a:r>
              <a:rPr lang="de-DE" sz="1000" dirty="0"/>
              <a:t>-</a:t>
            </a:r>
            <a:r>
              <a:rPr lang="de-DE" sz="1000" dirty="0" err="1"/>
              <a:t>officer</a:t>
            </a:r>
            <a:r>
              <a:rPr lang="de-DE" sz="1000" dirty="0"/>
              <a:t>-</a:t>
            </a:r>
            <a:r>
              <a:rPr lang="de-DE" sz="1000" dirty="0" err="1"/>
              <a:t>is</a:t>
            </a:r>
            <a:r>
              <a:rPr lang="de-DE" sz="1000" dirty="0"/>
              <a:t>-a-robot/</a:t>
            </a:r>
          </a:p>
        </p:txBody>
      </p:sp>
      <p:sp>
        <p:nvSpPr>
          <p:cNvPr id="23" name="Sonne 22">
            <a:extLst>
              <a:ext uri="{FF2B5EF4-FFF2-40B4-BE49-F238E27FC236}">
                <a16:creationId xmlns:a16="http://schemas.microsoft.com/office/drawing/2014/main" id="{85FD5037-604C-3E41-94A9-182261BAD09D}"/>
              </a:ext>
            </a:extLst>
          </p:cNvPr>
          <p:cNvSpPr/>
          <p:nvPr/>
        </p:nvSpPr>
        <p:spPr>
          <a:xfrm>
            <a:off x="3793052" y="1343232"/>
            <a:ext cx="1636382" cy="1462911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chemeClr val="tx1"/>
                </a:solidFill>
              </a:rPr>
              <a:t>Inspi</a:t>
            </a:r>
            <a:r>
              <a:rPr lang="de-DE" sz="1050" dirty="0">
                <a:solidFill>
                  <a:schemeClr val="tx1"/>
                </a:solidFill>
              </a:rPr>
              <a:t>-ration</a:t>
            </a:r>
          </a:p>
        </p:txBody>
      </p:sp>
    </p:spTree>
    <p:extLst>
      <p:ext uri="{BB962C8B-B14F-4D97-AF65-F5344CB8AC3E}">
        <p14:creationId xmlns:p14="http://schemas.microsoft.com/office/powerpoint/2010/main" val="3256129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9"/>
          <p:cNvSpPr txBox="1">
            <a:spLocks/>
          </p:cNvSpPr>
          <p:nvPr/>
        </p:nvSpPr>
        <p:spPr>
          <a:xfrm>
            <a:off x="585035" y="2656135"/>
            <a:ext cx="8062656" cy="3918086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53363 w 4089982"/>
              <a:gd name="connsiteY3" fmla="*/ 4303003 h 4306661"/>
              <a:gd name="connsiteX4" fmla="*/ 0 w 4089982"/>
              <a:gd name="connsiteY4" fmla="*/ 10699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843157 w 4089982"/>
              <a:gd name="connsiteY3" fmla="*/ 2115273 h 4306661"/>
              <a:gd name="connsiteX4" fmla="*/ 0 w 4089982"/>
              <a:gd name="connsiteY4" fmla="*/ 10699 h 4306661"/>
              <a:gd name="connsiteX0" fmla="*/ 0 w 4089982"/>
              <a:gd name="connsiteY0" fmla="*/ 10744 h 2115318"/>
              <a:gd name="connsiteX1" fmla="*/ 4089982 w 4089982"/>
              <a:gd name="connsiteY1" fmla="*/ 71 h 2115318"/>
              <a:gd name="connsiteX2" fmla="*/ 3963699 w 4089982"/>
              <a:gd name="connsiteY2" fmla="*/ 1606727 h 2115318"/>
              <a:gd name="connsiteX3" fmla="*/ 843157 w 4089982"/>
              <a:gd name="connsiteY3" fmla="*/ 2115318 h 2115318"/>
              <a:gd name="connsiteX4" fmla="*/ 0 w 4089982"/>
              <a:gd name="connsiteY4" fmla="*/ 1074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69357"/>
              <a:gd name="connsiteY0" fmla="*/ 4394 h 2115318"/>
              <a:gd name="connsiteX1" fmla="*/ 4169357 w 4169357"/>
              <a:gd name="connsiteY1" fmla="*/ 71 h 2115318"/>
              <a:gd name="connsiteX2" fmla="*/ 4043074 w 4169357"/>
              <a:gd name="connsiteY2" fmla="*/ 1606727 h 2115318"/>
              <a:gd name="connsiteX3" fmla="*/ 922532 w 4169357"/>
              <a:gd name="connsiteY3" fmla="*/ 2115318 h 2115318"/>
              <a:gd name="connsiteX4" fmla="*/ 0 w 4169357"/>
              <a:gd name="connsiteY4" fmla="*/ 4394 h 211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9357" h="2115318">
                <a:moveTo>
                  <a:pt x="0" y="4394"/>
                </a:moveTo>
                <a:cubicBezTo>
                  <a:pt x="10321" y="-3102"/>
                  <a:pt x="4101006" y="10743"/>
                  <a:pt x="4169357" y="71"/>
                </a:cubicBezTo>
                <a:cubicBezTo>
                  <a:pt x="4145051" y="-12199"/>
                  <a:pt x="4035362" y="1565637"/>
                  <a:pt x="4043074" y="1606727"/>
                </a:cubicBezTo>
                <a:lnTo>
                  <a:pt x="922532" y="2115318"/>
                </a:lnTo>
                <a:cubicBezTo>
                  <a:pt x="915417" y="2093234"/>
                  <a:pt x="3940" y="20393"/>
                  <a:pt x="0" y="4394"/>
                </a:cubicBezTo>
                <a:close/>
              </a:path>
            </a:pathLst>
          </a:cu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5850" lvl="1" indent="-342900">
              <a:buClr>
                <a:srgbClr val="005D56"/>
              </a:buClr>
              <a:buFont typeface="Wingdings" pitchFamily="2" charset="2"/>
              <a:buChar char="§"/>
            </a:pPr>
            <a:endParaRPr lang="en-US" sz="1600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054AD6D-9402-1B41-822B-3723529C5B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1400" b="1" dirty="0"/>
              <a:t>Region: Hoyerswerda/</a:t>
            </a:r>
            <a:r>
              <a:rPr lang="en-US" sz="1400" b="1" dirty="0" err="1"/>
              <a:t>Kamenz</a:t>
            </a:r>
            <a:endParaRPr lang="en-US" sz="1400" b="1" dirty="0"/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Thema</a:t>
            </a:r>
            <a:r>
              <a:rPr lang="en-US" sz="1400" b="1" dirty="0"/>
              <a:t>: Outdoor and Swarm Robotics (OSR)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Search-and-Rescue (SAR)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Swarm Care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Flood Management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Farming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Recycling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Recultivation</a:t>
            </a:r>
            <a:r>
              <a:rPr lang="en-US" sz="1400" dirty="0"/>
              <a:t>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Logistics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Quantum Swarm Robotics (Swarm robots with quantum nets, beyond von-Neumann)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Retrofitting of old infrastructures to swarm robotics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Unterstützungsbedarf</a:t>
            </a:r>
            <a:r>
              <a:rPr lang="en-US" sz="1400" b="1" dirty="0"/>
              <a:t>: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b="1" dirty="0" err="1"/>
              <a:t>Antrag</a:t>
            </a:r>
            <a:r>
              <a:rPr lang="en-US" sz="1400" b="1" dirty="0"/>
              <a:t> auf </a:t>
            </a:r>
            <a:r>
              <a:rPr lang="en-US" sz="1400" b="1" dirty="0" err="1"/>
              <a:t>Testzentrum</a:t>
            </a:r>
            <a:r>
              <a:rPr lang="en-US" sz="1400" b="1" dirty="0"/>
              <a:t>:</a:t>
            </a:r>
            <a:r>
              <a:rPr lang="en-US" sz="1400" dirty="0"/>
              <a:t> Halle und </a:t>
            </a:r>
            <a:r>
              <a:rPr lang="en-US" sz="1400" dirty="0" err="1"/>
              <a:t>Gelände</a:t>
            </a:r>
            <a:r>
              <a:rPr lang="en-US" sz="1400" dirty="0"/>
              <a:t> </a:t>
            </a:r>
            <a:r>
              <a:rPr lang="en-US" sz="1400" dirty="0" err="1"/>
              <a:t>eines</a:t>
            </a:r>
            <a:r>
              <a:rPr lang="en-US" sz="1400" dirty="0"/>
              <a:t> </a:t>
            </a:r>
            <a:r>
              <a:rPr lang="en-US" sz="1400" dirty="0" err="1"/>
              <a:t>Außenlabors</a:t>
            </a:r>
            <a:r>
              <a:rPr lang="en-US" sz="1400" dirty="0"/>
              <a:t>, </a:t>
            </a:r>
            <a:r>
              <a:rPr lang="en-US" sz="1400" dirty="0" err="1"/>
              <a:t>indem</a:t>
            </a:r>
            <a:r>
              <a:rPr lang="en-US" sz="1400" dirty="0"/>
              <a:t> </a:t>
            </a:r>
            <a:r>
              <a:rPr lang="en-US" sz="1400" dirty="0" err="1"/>
              <a:t>Forschung</a:t>
            </a:r>
            <a:r>
              <a:rPr lang="en-US" sz="1400" dirty="0"/>
              <a:t> und </a:t>
            </a:r>
            <a:r>
              <a:rPr lang="en-US" sz="1400" dirty="0" err="1"/>
              <a:t>Industrie</a:t>
            </a:r>
            <a:r>
              <a:rPr lang="en-US" sz="1400" dirty="0"/>
              <a:t> </a:t>
            </a:r>
            <a:r>
              <a:rPr lang="en-US" sz="1400" dirty="0" err="1"/>
              <a:t>zusammenarbeiten</a:t>
            </a:r>
            <a:endParaRPr lang="en-US" sz="1400" dirty="0"/>
          </a:p>
          <a:p>
            <a:pPr lvl="1">
              <a:buFont typeface="Wingdings" pitchFamily="2" charset="2"/>
              <a:buChar char="§"/>
            </a:pPr>
            <a:r>
              <a:rPr lang="en-US" sz="1400" b="1" dirty="0" err="1"/>
              <a:t>InnoTeam-Förderrichtlinie</a:t>
            </a:r>
            <a:r>
              <a:rPr lang="en-US" sz="1400" dirty="0"/>
              <a:t>, um Transfers </a:t>
            </a:r>
            <a:r>
              <a:rPr lang="en-US" sz="1400" dirty="0" err="1"/>
              <a:t>vorzubereiten</a:t>
            </a:r>
            <a:endParaRPr lang="en-US" sz="1400" dirty="0"/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Unterstützungsmöglichkeiten</a:t>
            </a:r>
            <a:r>
              <a:rPr lang="en-US" sz="1400" b="1" dirty="0"/>
              <a:t> </a:t>
            </a:r>
            <a:r>
              <a:rPr lang="en-US" sz="1400" b="1" dirty="0" err="1"/>
              <a:t>durch</a:t>
            </a:r>
            <a:r>
              <a:rPr lang="en-US" sz="1400" b="1" dirty="0"/>
              <a:t> </a:t>
            </a:r>
            <a:r>
              <a:rPr lang="en-US" sz="1400" b="1" dirty="0" err="1"/>
              <a:t>SiSax</a:t>
            </a:r>
            <a:endParaRPr lang="en-US" sz="1400" b="1" dirty="0"/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Lobbying </a:t>
            </a:r>
            <a:r>
              <a:rPr lang="en-US" sz="1400" dirty="0" err="1"/>
              <a:t>mit</a:t>
            </a:r>
            <a:r>
              <a:rPr lang="en-US" sz="1400" dirty="0"/>
              <a:t> TU Dresden </a:t>
            </a:r>
            <a:r>
              <a:rPr lang="en-US" sz="1400" dirty="0" err="1"/>
              <a:t>Richtung</a:t>
            </a:r>
            <a:r>
              <a:rPr lang="en-US" sz="1400" dirty="0"/>
              <a:t> </a:t>
            </a:r>
            <a:r>
              <a:rPr lang="en-US" sz="1400" dirty="0" err="1"/>
              <a:t>Politik</a:t>
            </a:r>
            <a:endParaRPr lang="en-US" sz="1400" dirty="0"/>
          </a:p>
          <a:p>
            <a:endParaRPr lang="de-DE" sz="1600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086DA9A-3C77-264C-BEBF-9645AA1E6E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Inhalt des Vorhabens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169688B0-0E59-1E48-B950-4BFC2217850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4566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79A1A29-E1C6-F249-BE88-EE11E19953F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Erstellung eine Zwei-Seiter-Skizze </a:t>
            </a:r>
          </a:p>
          <a:p>
            <a:pPr lvl="1"/>
            <a:r>
              <a:rPr lang="de-DE" dirty="0"/>
              <a:t>ABGEGEBEN Mitte März 2021</a:t>
            </a:r>
          </a:p>
          <a:p>
            <a:r>
              <a:rPr lang="de-DE" dirty="0"/>
              <a:t>Mailingliste (</a:t>
            </a:r>
            <a:r>
              <a:rPr lang="de-DE" dirty="0" err="1"/>
              <a:t>google</a:t>
            </a:r>
            <a:r>
              <a:rPr lang="de-DE" dirty="0"/>
              <a:t>)</a:t>
            </a:r>
          </a:p>
          <a:p>
            <a:pPr lvl="1"/>
            <a:r>
              <a:rPr lang="de-DE" dirty="0"/>
              <a:t>https://</a:t>
            </a:r>
            <a:r>
              <a:rPr lang="de-DE" dirty="0" err="1"/>
              <a:t>groups.google.com</a:t>
            </a:r>
            <a:r>
              <a:rPr lang="de-DE" dirty="0"/>
              <a:t>/</a:t>
            </a:r>
            <a:r>
              <a:rPr lang="de-DE" dirty="0" err="1"/>
              <a:t>g</a:t>
            </a:r>
            <a:r>
              <a:rPr lang="de-DE" dirty="0"/>
              <a:t>/testzentrum-</a:t>
            </a:r>
            <a:r>
              <a:rPr lang="de-DE" dirty="0" err="1"/>
              <a:t>outdoor</a:t>
            </a:r>
            <a:r>
              <a:rPr lang="de-DE" dirty="0"/>
              <a:t>-</a:t>
            </a:r>
            <a:r>
              <a:rPr lang="de-DE" dirty="0" err="1"/>
              <a:t>swarm-robotics</a:t>
            </a:r>
            <a:endParaRPr lang="de-DE" dirty="0"/>
          </a:p>
          <a:p>
            <a:pPr lvl="1"/>
            <a:r>
              <a:rPr lang="de-DE" dirty="0"/>
              <a:t>Einladung von Mitgliedern möglich</a:t>
            </a:r>
          </a:p>
          <a:p>
            <a:r>
              <a:rPr lang="de-DE" dirty="0"/>
              <a:t>Erstellung eines Antrags (Format angefragt, Info nach Ostern)</a:t>
            </a:r>
          </a:p>
          <a:p>
            <a:r>
              <a:rPr lang="de-DE" dirty="0"/>
              <a:t>Abgleich mit Kamenz – Drohnenflugfeld nötig</a:t>
            </a:r>
          </a:p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088570F-D8FA-7641-9D9E-6232E3B97C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Nächste Schritte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CC3DB5-A22C-D246-AA11-1358757C893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3210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996123" y="1258173"/>
            <a:ext cx="8053284" cy="860425"/>
          </a:xfrm>
        </p:spPr>
        <p:txBody>
          <a:bodyPr/>
          <a:lstStyle/>
          <a:p>
            <a:r>
              <a:rPr lang="de-DE" sz="4400" dirty="0"/>
              <a:t>Anhang</a:t>
            </a:r>
          </a:p>
          <a:p>
            <a:r>
              <a:rPr lang="de-DE" sz="4400" dirty="0"/>
              <a:t>W.I.R. Netzwerk </a:t>
            </a:r>
            <a:r>
              <a:rPr lang="de-DE" sz="4400" dirty="0" err="1"/>
              <a:t>ZukunftAlter</a:t>
            </a:r>
            <a:endParaRPr lang="de-DE" sz="44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933061" y="2960470"/>
            <a:ext cx="6502864" cy="470203"/>
          </a:xfrm>
        </p:spPr>
        <p:txBody>
          <a:bodyPr/>
          <a:lstStyle/>
          <a:p>
            <a:r>
              <a:rPr lang="de-DE" sz="2800" dirty="0"/>
              <a:t>Begleitende Maßnahme </a:t>
            </a:r>
          </a:p>
        </p:txBody>
      </p:sp>
    </p:spTree>
    <p:extLst>
      <p:ext uri="{BB962C8B-B14F-4D97-AF65-F5344CB8AC3E}">
        <p14:creationId xmlns:p14="http://schemas.microsoft.com/office/powerpoint/2010/main" val="2076439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E05F3FE-07ED-D844-85AE-2F3EACB51E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761" y="111107"/>
            <a:ext cx="8300521" cy="1020013"/>
          </a:xfrm>
        </p:spPr>
        <p:txBody>
          <a:bodyPr/>
          <a:lstStyle/>
          <a:p>
            <a:r>
              <a:rPr lang="de-DE" dirty="0"/>
              <a:t>Steigerung der Innovationsfähigkeit durch MOOCs und </a:t>
            </a:r>
            <a:r>
              <a:rPr lang="de-DE" dirty="0" err="1"/>
              <a:t>Experien</a:t>
            </a:r>
            <a:r>
              <a:rPr lang="de-DE" dirty="0"/>
              <a:t> im Netzwerk „W.I.R.-</a:t>
            </a:r>
            <a:r>
              <a:rPr lang="de-DE" dirty="0" err="1"/>
              <a:t>ZukunftAlter</a:t>
            </a:r>
            <a:r>
              <a:rPr lang="de-DE" dirty="0"/>
              <a:t>“ </a:t>
            </a:r>
          </a:p>
        </p:txBody>
      </p:sp>
      <p:grpSp>
        <p:nvGrpSpPr>
          <p:cNvPr id="3" name="Gruppierung 2"/>
          <p:cNvGrpSpPr/>
          <p:nvPr/>
        </p:nvGrpSpPr>
        <p:grpSpPr>
          <a:xfrm>
            <a:off x="3634800" y="5307406"/>
            <a:ext cx="1806775" cy="1507735"/>
            <a:chOff x="3087243" y="3509963"/>
            <a:chExt cx="2283714" cy="2283714"/>
          </a:xfrm>
        </p:grpSpPr>
        <p:sp>
          <p:nvSpPr>
            <p:cNvPr id="16" name="Oval 15"/>
            <p:cNvSpPr/>
            <p:nvPr/>
          </p:nvSpPr>
          <p:spPr>
            <a:xfrm>
              <a:off x="3087243" y="3509963"/>
              <a:ext cx="2283714" cy="2283714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4"/>
            <p:cNvSpPr/>
            <p:nvPr/>
          </p:nvSpPr>
          <p:spPr>
            <a:xfrm>
              <a:off x="3421685" y="3844405"/>
              <a:ext cx="1614830" cy="16148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875" tIns="15875" rIns="15875" bIns="15875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Innovations-f</a:t>
              </a:r>
              <a:r>
                <a:rPr lang="de-DE" sz="1400" dirty="0"/>
                <a:t>ähigkeit d</a:t>
              </a:r>
              <a:r>
                <a:rPr lang="de-DE" sz="1400" kern="1200" dirty="0"/>
                <a:t>er Region</a:t>
              </a:r>
            </a:p>
          </p:txBody>
        </p:sp>
      </p:grpSp>
      <p:grpSp>
        <p:nvGrpSpPr>
          <p:cNvPr id="4" name="Gruppierung 3"/>
          <p:cNvGrpSpPr/>
          <p:nvPr/>
        </p:nvGrpSpPr>
        <p:grpSpPr>
          <a:xfrm>
            <a:off x="3616272" y="4128953"/>
            <a:ext cx="1716437" cy="767933"/>
            <a:chOff x="80784" y="2973845"/>
            <a:chExt cx="2169528" cy="1238089"/>
          </a:xfrm>
        </p:grpSpPr>
        <p:sp>
          <p:nvSpPr>
            <p:cNvPr id="14" name="Abgerundetes Rechteck 13"/>
            <p:cNvSpPr/>
            <p:nvPr/>
          </p:nvSpPr>
          <p:spPr>
            <a:xfrm>
              <a:off x="80784" y="2973845"/>
              <a:ext cx="2169528" cy="1238089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Abgerundetes Rechteck 6"/>
            <p:cNvSpPr/>
            <p:nvPr/>
          </p:nvSpPr>
          <p:spPr>
            <a:xfrm>
              <a:off x="117046" y="3010107"/>
              <a:ext cx="2097004" cy="11655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Startups</a:t>
              </a:r>
            </a:p>
          </p:txBody>
        </p:sp>
      </p:grpSp>
      <p:grpSp>
        <p:nvGrpSpPr>
          <p:cNvPr id="6" name="Gruppierung 5"/>
          <p:cNvGrpSpPr/>
          <p:nvPr/>
        </p:nvGrpSpPr>
        <p:grpSpPr>
          <a:xfrm>
            <a:off x="6593755" y="2206669"/>
            <a:ext cx="1815165" cy="970296"/>
            <a:chOff x="4302821" y="16153"/>
            <a:chExt cx="2294319" cy="1469673"/>
          </a:xfrm>
        </p:grpSpPr>
        <p:sp>
          <p:nvSpPr>
            <p:cNvPr id="10" name="Abgerundetes Rechteck 9"/>
            <p:cNvSpPr/>
            <p:nvPr/>
          </p:nvSpPr>
          <p:spPr>
            <a:xfrm>
              <a:off x="4302821" y="16153"/>
              <a:ext cx="2294319" cy="1469673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11" name="Abgerundetes Rechteck 10"/>
            <p:cNvSpPr/>
            <p:nvPr/>
          </p:nvSpPr>
          <p:spPr>
            <a:xfrm>
              <a:off x="4345866" y="59198"/>
              <a:ext cx="2208229" cy="1383583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Testzentren</a:t>
              </a:r>
            </a:p>
          </p:txBody>
        </p:sp>
      </p:grpSp>
      <p:grpSp>
        <p:nvGrpSpPr>
          <p:cNvPr id="7" name="Gruppierung 6"/>
          <p:cNvGrpSpPr/>
          <p:nvPr/>
        </p:nvGrpSpPr>
        <p:grpSpPr>
          <a:xfrm>
            <a:off x="6238956" y="4977394"/>
            <a:ext cx="1716437" cy="867384"/>
            <a:chOff x="6268200" y="2971776"/>
            <a:chExt cx="2169528" cy="1313796"/>
          </a:xfrm>
        </p:grpSpPr>
        <p:sp>
          <p:nvSpPr>
            <p:cNvPr id="8" name="Abgerundetes Rechteck 7"/>
            <p:cNvSpPr/>
            <p:nvPr/>
          </p:nvSpPr>
          <p:spPr>
            <a:xfrm>
              <a:off x="6268200" y="2971776"/>
              <a:ext cx="2169528" cy="131379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9" name="Abgerundetes Rechteck 12"/>
            <p:cNvSpPr/>
            <p:nvPr/>
          </p:nvSpPr>
          <p:spPr>
            <a:xfrm>
              <a:off x="6306680" y="3010256"/>
              <a:ext cx="2092568" cy="12368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/>
                <a:t>Ansiedlungen</a:t>
              </a:r>
              <a:endParaRPr lang="de-DE" sz="1400" kern="1200" dirty="0"/>
            </a:p>
          </p:txBody>
        </p:sp>
      </p:grpSp>
      <p:sp>
        <p:nvSpPr>
          <p:cNvPr id="20" name="Legende mit Pfeil nach unten 19"/>
          <p:cNvSpPr/>
          <p:nvPr/>
        </p:nvSpPr>
        <p:spPr>
          <a:xfrm>
            <a:off x="6889073" y="3936895"/>
            <a:ext cx="1341366" cy="108961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100" dirty="0"/>
              <a:t>Investoren</a:t>
            </a:r>
          </a:p>
        </p:txBody>
      </p:sp>
      <p:sp>
        <p:nvSpPr>
          <p:cNvPr id="23" name="Pfeil nach unten 22"/>
          <p:cNvSpPr/>
          <p:nvPr/>
        </p:nvSpPr>
        <p:spPr>
          <a:xfrm rot="3535384">
            <a:off x="5433095" y="5493214"/>
            <a:ext cx="663463" cy="67892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sp>
        <p:nvSpPr>
          <p:cNvPr id="24" name="Pfeil nach unten 23"/>
          <p:cNvSpPr/>
          <p:nvPr/>
        </p:nvSpPr>
        <p:spPr>
          <a:xfrm rot="18090097">
            <a:off x="2995855" y="5504935"/>
            <a:ext cx="663463" cy="62529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E8F9FD82-BD5B-0B42-9B73-978A63E96417}"/>
              </a:ext>
            </a:extLst>
          </p:cNvPr>
          <p:cNvGrpSpPr/>
          <p:nvPr/>
        </p:nvGrpSpPr>
        <p:grpSpPr>
          <a:xfrm>
            <a:off x="2559758" y="3161684"/>
            <a:ext cx="795052" cy="1550425"/>
            <a:chOff x="2264411" y="2403869"/>
            <a:chExt cx="864760" cy="1182213"/>
          </a:xfrm>
        </p:grpSpPr>
        <p:sp>
          <p:nvSpPr>
            <p:cNvPr id="19" name="Pfeil nach unten 18"/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29" name="Textfeld 28"/>
            <p:cNvSpPr txBox="1"/>
            <p:nvPr/>
          </p:nvSpPr>
          <p:spPr>
            <a:xfrm rot="18484134">
              <a:off x="2372039" y="2824531"/>
              <a:ext cx="700625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Mitarbeiter</a:t>
              </a:r>
            </a:p>
          </p:txBody>
        </p:sp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B0D4A94B-98D6-2244-A74E-B045FF098E34}"/>
              </a:ext>
            </a:extLst>
          </p:cNvPr>
          <p:cNvGrpSpPr/>
          <p:nvPr/>
        </p:nvGrpSpPr>
        <p:grpSpPr>
          <a:xfrm rot="2057399">
            <a:off x="7142673" y="3076045"/>
            <a:ext cx="795052" cy="949566"/>
            <a:chOff x="6018781" y="2401553"/>
            <a:chExt cx="864760" cy="1182213"/>
          </a:xfrm>
        </p:grpSpPr>
        <p:sp>
          <p:nvSpPr>
            <p:cNvPr id="18" name="Pfeil nach unten 17"/>
            <p:cNvSpPr/>
            <p:nvPr/>
          </p:nvSpPr>
          <p:spPr>
            <a:xfrm rot="19489622">
              <a:off x="6018781" y="2401553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30" name="Textfeld 29"/>
            <p:cNvSpPr txBox="1"/>
            <p:nvPr/>
          </p:nvSpPr>
          <p:spPr>
            <a:xfrm rot="3359899">
              <a:off x="6108873" y="2823469"/>
              <a:ext cx="655004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Tests</a:t>
              </a:r>
            </a:p>
          </p:txBody>
        </p:sp>
      </p:grpSp>
      <p:sp>
        <p:nvSpPr>
          <p:cNvPr id="32" name="Abgerundetes Rechteck 31">
            <a:extLst>
              <a:ext uri="{FF2B5EF4-FFF2-40B4-BE49-F238E27FC236}">
                <a16:creationId xmlns:a16="http://schemas.microsoft.com/office/drawing/2014/main" id="{96CDA1FF-0C89-6548-88A9-1D6BB289D9C5}"/>
              </a:ext>
            </a:extLst>
          </p:cNvPr>
          <p:cNvSpPr/>
          <p:nvPr/>
        </p:nvSpPr>
        <p:spPr>
          <a:xfrm>
            <a:off x="3595999" y="2010467"/>
            <a:ext cx="1716437" cy="1240559"/>
          </a:xfrm>
          <a:prstGeom prst="roundRect">
            <a:avLst>
              <a:gd name="adj" fmla="val 1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400" dirty="0"/>
              <a:t>MOOC-System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Gründung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Digitalisierung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Betrieblich</a:t>
            </a:r>
          </a:p>
        </p:txBody>
      </p:sp>
      <p:sp>
        <p:nvSpPr>
          <p:cNvPr id="34" name="Pfeil nach unten 33">
            <a:extLst>
              <a:ext uri="{FF2B5EF4-FFF2-40B4-BE49-F238E27FC236}">
                <a16:creationId xmlns:a16="http://schemas.microsoft.com/office/drawing/2014/main" id="{1B7E20AB-5C15-5441-AD33-C4DC9510EFBF}"/>
              </a:ext>
            </a:extLst>
          </p:cNvPr>
          <p:cNvSpPr/>
          <p:nvPr/>
        </p:nvSpPr>
        <p:spPr>
          <a:xfrm>
            <a:off x="4097177" y="4919084"/>
            <a:ext cx="759429" cy="37827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grpSp>
        <p:nvGrpSpPr>
          <p:cNvPr id="35" name="Gruppierung 6">
            <a:extLst>
              <a:ext uri="{FF2B5EF4-FFF2-40B4-BE49-F238E27FC236}">
                <a16:creationId xmlns:a16="http://schemas.microsoft.com/office/drawing/2014/main" id="{ECADC60C-5E53-9C44-87A3-238585BFF93B}"/>
              </a:ext>
            </a:extLst>
          </p:cNvPr>
          <p:cNvGrpSpPr/>
          <p:nvPr/>
        </p:nvGrpSpPr>
        <p:grpSpPr>
          <a:xfrm>
            <a:off x="1092757" y="5000795"/>
            <a:ext cx="1716437" cy="867384"/>
            <a:chOff x="6268200" y="2971776"/>
            <a:chExt cx="2169528" cy="1313796"/>
          </a:xfrm>
        </p:grpSpPr>
        <p:sp>
          <p:nvSpPr>
            <p:cNvPr id="36" name="Abgerundetes Rechteck 35">
              <a:extLst>
                <a:ext uri="{FF2B5EF4-FFF2-40B4-BE49-F238E27FC236}">
                  <a16:creationId xmlns:a16="http://schemas.microsoft.com/office/drawing/2014/main" id="{BF792A40-B0A9-814B-A5DB-51D2A076657C}"/>
                </a:ext>
              </a:extLst>
            </p:cNvPr>
            <p:cNvSpPr/>
            <p:nvPr/>
          </p:nvSpPr>
          <p:spPr>
            <a:xfrm>
              <a:off x="6268200" y="2971776"/>
              <a:ext cx="2169528" cy="131379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37" name="Abgerundetes Rechteck 12">
              <a:extLst>
                <a:ext uri="{FF2B5EF4-FFF2-40B4-BE49-F238E27FC236}">
                  <a16:creationId xmlns:a16="http://schemas.microsoft.com/office/drawing/2014/main" id="{9E7B94F2-F5F6-8241-98F9-5F0F90F0F85C}"/>
                </a:ext>
              </a:extLst>
            </p:cNvPr>
            <p:cNvSpPr/>
            <p:nvPr/>
          </p:nvSpPr>
          <p:spPr>
            <a:xfrm>
              <a:off x="6306680" y="3010256"/>
              <a:ext cx="2092568" cy="12368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 err="1"/>
                <a:t>Innerbetriebl</a:t>
              </a:r>
              <a:r>
                <a:rPr lang="de-DE" sz="1400" kern="1200" dirty="0"/>
                <a:t>.</a:t>
              </a:r>
              <a:br>
                <a:rPr lang="de-DE" sz="1400" kern="1200" dirty="0"/>
              </a:br>
              <a:r>
                <a:rPr lang="de-DE" sz="1400" kern="1200" dirty="0"/>
                <a:t>Qualifizierung</a:t>
              </a:r>
            </a:p>
          </p:txBody>
        </p:sp>
      </p:grpSp>
      <p:grpSp>
        <p:nvGrpSpPr>
          <p:cNvPr id="39" name="Gruppierung 5">
            <a:extLst>
              <a:ext uri="{FF2B5EF4-FFF2-40B4-BE49-F238E27FC236}">
                <a16:creationId xmlns:a16="http://schemas.microsoft.com/office/drawing/2014/main" id="{29F9B6B9-090C-6647-9C67-F584E339588C}"/>
              </a:ext>
            </a:extLst>
          </p:cNvPr>
          <p:cNvGrpSpPr/>
          <p:nvPr/>
        </p:nvGrpSpPr>
        <p:grpSpPr>
          <a:xfrm>
            <a:off x="542921" y="2176358"/>
            <a:ext cx="1815165" cy="970296"/>
            <a:chOff x="4302821" y="16153"/>
            <a:chExt cx="2294319" cy="1469673"/>
          </a:xfrm>
        </p:grpSpPr>
        <p:sp>
          <p:nvSpPr>
            <p:cNvPr id="40" name="Abgerundetes Rechteck 39">
              <a:extLst>
                <a:ext uri="{FF2B5EF4-FFF2-40B4-BE49-F238E27FC236}">
                  <a16:creationId xmlns:a16="http://schemas.microsoft.com/office/drawing/2014/main" id="{D50DC7CE-93A6-4E4B-9CFF-834891BA88F8}"/>
                </a:ext>
              </a:extLst>
            </p:cNvPr>
            <p:cNvSpPr/>
            <p:nvPr/>
          </p:nvSpPr>
          <p:spPr>
            <a:xfrm>
              <a:off x="4302821" y="16153"/>
              <a:ext cx="2294319" cy="146967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41" name="Abgerundetes Rechteck 10">
              <a:extLst>
                <a:ext uri="{FF2B5EF4-FFF2-40B4-BE49-F238E27FC236}">
                  <a16:creationId xmlns:a16="http://schemas.microsoft.com/office/drawing/2014/main" id="{432CEE61-53B8-C34E-BE52-0D7B81A939EC}"/>
                </a:ext>
              </a:extLst>
            </p:cNvPr>
            <p:cNvSpPr/>
            <p:nvPr/>
          </p:nvSpPr>
          <p:spPr>
            <a:xfrm>
              <a:off x="4345866" y="59198"/>
              <a:ext cx="2208229" cy="13835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 err="1"/>
                <a:t>Experien</a:t>
              </a:r>
              <a:endParaRPr lang="de-DE" sz="1400" kern="1200" dirty="0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6D1AF548-5C87-A549-991A-9BEB0A7B4567}"/>
              </a:ext>
            </a:extLst>
          </p:cNvPr>
          <p:cNvGrpSpPr/>
          <p:nvPr/>
        </p:nvGrpSpPr>
        <p:grpSpPr>
          <a:xfrm rot="19218538">
            <a:off x="4043634" y="3231362"/>
            <a:ext cx="795052" cy="949566"/>
            <a:chOff x="2424297" y="2603466"/>
            <a:chExt cx="864760" cy="1182213"/>
          </a:xfrm>
        </p:grpSpPr>
        <p:sp>
          <p:nvSpPr>
            <p:cNvPr id="43" name="Pfeil nach unten 42">
              <a:extLst>
                <a:ext uri="{FF2B5EF4-FFF2-40B4-BE49-F238E27FC236}">
                  <a16:creationId xmlns:a16="http://schemas.microsoft.com/office/drawing/2014/main" id="{39C1BE84-C622-EB44-90A9-A63D7E48119F}"/>
                </a:ext>
              </a:extLst>
            </p:cNvPr>
            <p:cNvSpPr/>
            <p:nvPr/>
          </p:nvSpPr>
          <p:spPr>
            <a:xfrm rot="2372383">
              <a:off x="2424297" y="2603466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1100" dirty="0">
                  <a:solidFill>
                    <a:schemeClr val="tx1"/>
                  </a:solidFill>
                </a:rPr>
                <a:t>Gründer</a:t>
              </a: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E757ECB5-5E92-0248-A454-6F7621BAB6D7}"/>
                </a:ext>
              </a:extLst>
            </p:cNvPr>
            <p:cNvSpPr txBox="1"/>
            <p:nvPr/>
          </p:nvSpPr>
          <p:spPr>
            <a:xfrm rot="7753885">
              <a:off x="2607353" y="2824529"/>
              <a:ext cx="22999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de-DE" sz="1100" dirty="0"/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55D442DB-0D3A-404B-A6B7-D9F525272813}"/>
              </a:ext>
            </a:extLst>
          </p:cNvPr>
          <p:cNvGrpSpPr/>
          <p:nvPr/>
        </p:nvGrpSpPr>
        <p:grpSpPr>
          <a:xfrm rot="13844949">
            <a:off x="5592761" y="2039790"/>
            <a:ext cx="694585" cy="1201486"/>
            <a:chOff x="2299238" y="2291772"/>
            <a:chExt cx="864760" cy="1306828"/>
          </a:xfrm>
        </p:grpSpPr>
        <p:sp>
          <p:nvSpPr>
            <p:cNvPr id="46" name="Pfeil nach unten 45">
              <a:extLst>
                <a:ext uri="{FF2B5EF4-FFF2-40B4-BE49-F238E27FC236}">
                  <a16:creationId xmlns:a16="http://schemas.microsoft.com/office/drawing/2014/main" id="{95D780B8-B8A6-2745-888A-F726D957981B}"/>
                </a:ext>
              </a:extLst>
            </p:cNvPr>
            <p:cNvSpPr/>
            <p:nvPr/>
          </p:nvSpPr>
          <p:spPr>
            <a:xfrm rot="2372383">
              <a:off x="2299238" y="2306975"/>
              <a:ext cx="864760" cy="1291625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411677F7-3637-6342-B3A2-D1BE6BD31538}"/>
                </a:ext>
              </a:extLst>
            </p:cNvPr>
            <p:cNvSpPr txBox="1"/>
            <p:nvPr/>
          </p:nvSpPr>
          <p:spPr>
            <a:xfrm rot="7755051">
              <a:off x="2233342" y="2683542"/>
              <a:ext cx="1109246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74E4A413-75F0-2042-89AA-264B42CA7654}"/>
              </a:ext>
            </a:extLst>
          </p:cNvPr>
          <p:cNvGrpSpPr/>
          <p:nvPr/>
        </p:nvGrpSpPr>
        <p:grpSpPr>
          <a:xfrm rot="2062139">
            <a:off x="1080677" y="1357454"/>
            <a:ext cx="795052" cy="949566"/>
            <a:chOff x="4861493" y="-50193"/>
            <a:chExt cx="864760" cy="1182213"/>
          </a:xfrm>
        </p:grpSpPr>
        <p:sp>
          <p:nvSpPr>
            <p:cNvPr id="48" name="Pfeil nach unten 47">
              <a:extLst>
                <a:ext uri="{FF2B5EF4-FFF2-40B4-BE49-F238E27FC236}">
                  <a16:creationId xmlns:a16="http://schemas.microsoft.com/office/drawing/2014/main" id="{B951495A-EF63-084E-8A69-B561298E9762}"/>
                </a:ext>
              </a:extLst>
            </p:cNvPr>
            <p:cNvSpPr/>
            <p:nvPr/>
          </p:nvSpPr>
          <p:spPr>
            <a:xfrm rot="19489622">
              <a:off x="4861493" y="-50193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086B84A3-D16B-AF47-997D-2EBAF1F70DBC}"/>
                </a:ext>
              </a:extLst>
            </p:cNvPr>
            <p:cNvSpPr txBox="1"/>
            <p:nvPr/>
          </p:nvSpPr>
          <p:spPr>
            <a:xfrm rot="3359899">
              <a:off x="4784826" y="369103"/>
              <a:ext cx="99428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Besucher</a:t>
              </a: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EF9954C0-B662-D040-B94C-A0F953FC38E4}"/>
              </a:ext>
            </a:extLst>
          </p:cNvPr>
          <p:cNvGrpSpPr/>
          <p:nvPr/>
        </p:nvGrpSpPr>
        <p:grpSpPr>
          <a:xfrm rot="18679611">
            <a:off x="1063908" y="3194604"/>
            <a:ext cx="992348" cy="1746263"/>
            <a:chOff x="2264411" y="2367228"/>
            <a:chExt cx="864760" cy="1218854"/>
          </a:xfrm>
        </p:grpSpPr>
        <p:sp>
          <p:nvSpPr>
            <p:cNvPr id="53" name="Pfeil nach unten 52">
              <a:extLst>
                <a:ext uri="{FF2B5EF4-FFF2-40B4-BE49-F238E27FC236}">
                  <a16:creationId xmlns:a16="http://schemas.microsoft.com/office/drawing/2014/main" id="{71B2BC88-E551-9A49-B117-B8199983A4FE}"/>
                </a:ext>
              </a:extLst>
            </p:cNvPr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23F06075-097D-4143-B6CD-22FFF1BD3F5C}"/>
                </a:ext>
              </a:extLst>
            </p:cNvPr>
            <p:cNvSpPr txBox="1"/>
            <p:nvPr/>
          </p:nvSpPr>
          <p:spPr>
            <a:xfrm rot="18573459">
              <a:off x="2260418" y="2777041"/>
              <a:ext cx="1026511" cy="206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D0C8E247-DDE5-1047-8DF9-5AA5C7A55A37}"/>
              </a:ext>
            </a:extLst>
          </p:cNvPr>
          <p:cNvGrpSpPr/>
          <p:nvPr/>
        </p:nvGrpSpPr>
        <p:grpSpPr>
          <a:xfrm rot="16595256">
            <a:off x="5599447" y="2947565"/>
            <a:ext cx="694585" cy="1774685"/>
            <a:chOff x="2264411" y="2403869"/>
            <a:chExt cx="864760" cy="1182213"/>
          </a:xfrm>
        </p:grpSpPr>
        <p:sp>
          <p:nvSpPr>
            <p:cNvPr id="57" name="Pfeil nach unten 56">
              <a:extLst>
                <a:ext uri="{FF2B5EF4-FFF2-40B4-BE49-F238E27FC236}">
                  <a16:creationId xmlns:a16="http://schemas.microsoft.com/office/drawing/2014/main" id="{27284751-4E5E-2241-BDF5-BD808AFFED40}"/>
                </a:ext>
              </a:extLst>
            </p:cNvPr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258D480A-57EE-B142-BCC7-43883770663B}"/>
                </a:ext>
              </a:extLst>
            </p:cNvPr>
            <p:cNvSpPr txBox="1"/>
            <p:nvPr/>
          </p:nvSpPr>
          <p:spPr>
            <a:xfrm rot="7831761">
              <a:off x="2416306" y="2803952"/>
              <a:ext cx="612089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Mitarbeiter</a:t>
              </a:r>
            </a:p>
          </p:txBody>
        </p:sp>
      </p:grp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24FEF44A-736E-6E45-A7AD-1CF967E6D4B3}"/>
              </a:ext>
            </a:extLst>
          </p:cNvPr>
          <p:cNvGrpSpPr/>
          <p:nvPr/>
        </p:nvGrpSpPr>
        <p:grpSpPr>
          <a:xfrm rot="3061357">
            <a:off x="2632797" y="2042107"/>
            <a:ext cx="694585" cy="1187509"/>
            <a:chOff x="2299238" y="2306975"/>
            <a:chExt cx="864760" cy="1291625"/>
          </a:xfrm>
        </p:grpSpPr>
        <p:sp>
          <p:nvSpPr>
            <p:cNvPr id="60" name="Pfeil nach unten 59">
              <a:extLst>
                <a:ext uri="{FF2B5EF4-FFF2-40B4-BE49-F238E27FC236}">
                  <a16:creationId xmlns:a16="http://schemas.microsoft.com/office/drawing/2014/main" id="{7476E6A4-F159-464E-BD91-D83ABC3484E5}"/>
                </a:ext>
              </a:extLst>
            </p:cNvPr>
            <p:cNvSpPr/>
            <p:nvPr/>
          </p:nvSpPr>
          <p:spPr>
            <a:xfrm rot="2372383">
              <a:off x="2299238" y="2306975"/>
              <a:ext cx="864760" cy="1291625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9AB23482-94A8-264D-8F80-D1C48EECE64B}"/>
                </a:ext>
              </a:extLst>
            </p:cNvPr>
            <p:cNvSpPr txBox="1"/>
            <p:nvPr/>
          </p:nvSpPr>
          <p:spPr>
            <a:xfrm rot="18538643">
              <a:off x="2143976" y="2804391"/>
              <a:ext cx="1109246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sp>
        <p:nvSpPr>
          <p:cNvPr id="62" name="Abgerundetes Rechteck 61">
            <a:extLst>
              <a:ext uri="{FF2B5EF4-FFF2-40B4-BE49-F238E27FC236}">
                <a16:creationId xmlns:a16="http://schemas.microsoft.com/office/drawing/2014/main" id="{30CE3EC8-07AB-7545-861D-729C536436E9}"/>
              </a:ext>
            </a:extLst>
          </p:cNvPr>
          <p:cNvSpPr/>
          <p:nvPr/>
        </p:nvSpPr>
        <p:spPr>
          <a:xfrm>
            <a:off x="2778751" y="1054074"/>
            <a:ext cx="3221999" cy="481080"/>
          </a:xfrm>
          <a:prstGeom prst="roundRect">
            <a:avLst>
              <a:gd name="adj" fmla="val 1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de-DE" dirty="0"/>
              <a:t>W.I.R. Innovationsnetzwerk</a:t>
            </a:r>
            <a:endParaRPr lang="de-DE" sz="1400" dirty="0"/>
          </a:p>
          <a:p>
            <a:endParaRPr lang="de-DE" dirty="0"/>
          </a:p>
        </p:txBody>
      </p: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42163BAA-D22B-E74D-91E8-0DA76B9868E0}"/>
              </a:ext>
            </a:extLst>
          </p:cNvPr>
          <p:cNvGrpSpPr/>
          <p:nvPr/>
        </p:nvGrpSpPr>
        <p:grpSpPr>
          <a:xfrm rot="19218538">
            <a:off x="4112300" y="1454402"/>
            <a:ext cx="587316" cy="630517"/>
            <a:chOff x="2424297" y="2603466"/>
            <a:chExt cx="864760" cy="1182213"/>
          </a:xfrm>
        </p:grpSpPr>
        <p:sp>
          <p:nvSpPr>
            <p:cNvPr id="65" name="Pfeil nach unten 64">
              <a:extLst>
                <a:ext uri="{FF2B5EF4-FFF2-40B4-BE49-F238E27FC236}">
                  <a16:creationId xmlns:a16="http://schemas.microsoft.com/office/drawing/2014/main" id="{771F4B86-638C-A24E-B3FE-CC9FAB5D1029}"/>
                </a:ext>
              </a:extLst>
            </p:cNvPr>
            <p:cNvSpPr/>
            <p:nvPr/>
          </p:nvSpPr>
          <p:spPr>
            <a:xfrm rot="2372383">
              <a:off x="2424297" y="2603466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1100" dirty="0" err="1">
                  <a:solidFill>
                    <a:schemeClr val="tx1"/>
                  </a:solidFill>
                </a:rPr>
                <a:t>Ausb</a:t>
              </a:r>
              <a:r>
                <a:rPr lang="de-DE" sz="11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37493383-7655-5A47-BCB0-6115A190CD84}"/>
                </a:ext>
              </a:extLst>
            </p:cNvPr>
            <p:cNvSpPr txBox="1"/>
            <p:nvPr/>
          </p:nvSpPr>
          <p:spPr>
            <a:xfrm rot="7753885">
              <a:off x="2607353" y="2824529"/>
              <a:ext cx="22999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de-DE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60514012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ISAX_Bilderfolie">
  <a:themeElements>
    <a:clrScheme name="Benutzerdefiniert 2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005D56"/>
      </a:accent2>
      <a:accent3>
        <a:srgbClr val="A9112C"/>
      </a:accent3>
      <a:accent4>
        <a:srgbClr val="ED1B34"/>
      </a:accent4>
      <a:accent5>
        <a:srgbClr val="72BF44"/>
      </a:accent5>
      <a:accent6>
        <a:srgbClr val="008500"/>
      </a:accent6>
      <a:hlink>
        <a:srgbClr val="B5D334"/>
      </a:hlink>
      <a:folHlink>
        <a:srgbClr val="72BF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441</Words>
  <Application>Microsoft Macintosh PowerPoint</Application>
  <PresentationFormat>Bildschirmpräsentation (4:3)</PresentationFormat>
  <Paragraphs>83</Paragraphs>
  <Slides>8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16" baseType="lpstr">
      <vt:lpstr>Arial</vt:lpstr>
      <vt:lpstr>Calibri</vt:lpstr>
      <vt:lpstr>OpenSans</vt:lpstr>
      <vt:lpstr>OpenSans-Bold</vt:lpstr>
      <vt:lpstr>Times New Roman</vt:lpstr>
      <vt:lpstr>Wingdings</vt:lpstr>
      <vt:lpstr>Benutzerdefiniertes Design</vt:lpstr>
      <vt:lpstr>SISAX_Bilderfolie</vt:lpstr>
      <vt:lpstr>PowerPoint-Präsentation</vt:lpstr>
      <vt:lpstr>PowerPoint-Präsentation</vt:lpstr>
      <vt:lpstr>PowerPoint-Präsentation</vt:lpstr>
      <vt:lpstr>Testzentrum “Outdoor Swarm Robotics“ Geron-Technologie, Search+Rescue (SAR), Rekultivierung </vt:lpstr>
      <vt:lpstr>PowerPoint-Präsentation</vt:lpstr>
      <vt:lpstr>PowerPoint-Präsentation</vt:lpstr>
      <vt:lpstr>PowerPoint-Präsentation</vt:lpstr>
      <vt:lpstr>PowerPoint-Präsentation</vt:lpstr>
    </vt:vector>
  </TitlesOfParts>
  <Company>VOR Werbeagentur GmbH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Herzlich  willkommen</dc:title>
  <dc:creator>Franziska Streckert</dc:creator>
  <cp:lastModifiedBy>Uwe Aßmann</cp:lastModifiedBy>
  <cp:revision>648</cp:revision>
  <cp:lastPrinted>2014-12-12T10:46:58Z</cp:lastPrinted>
  <dcterms:created xsi:type="dcterms:W3CDTF">2012-08-27T13:00:23Z</dcterms:created>
  <dcterms:modified xsi:type="dcterms:W3CDTF">2021-03-25T08:53:58Z</dcterms:modified>
</cp:coreProperties>
</file>