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  <p:sldMasterId id="2147483665" r:id="rId2"/>
  </p:sldMasterIdLst>
  <p:notesMasterIdLst>
    <p:notesMasterId r:id="rId7"/>
  </p:notesMasterIdLst>
  <p:handoutMasterIdLst>
    <p:handoutMasterId r:id="rId8"/>
  </p:handoutMasterIdLst>
  <p:sldIdLst>
    <p:sldId id="301" r:id="rId3"/>
    <p:sldId id="337" r:id="rId4"/>
    <p:sldId id="338" r:id="rId5"/>
    <p:sldId id="339" r:id="rId6"/>
  </p:sldIdLst>
  <p:sldSz cx="9144000" cy="6858000" type="screen4x3"/>
  <p:notesSz cx="6797675" cy="9928225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>
          <p15:clr>
            <a:srgbClr val="A4A3A4"/>
          </p15:clr>
        </p15:guide>
        <p15:guide id="2" pos="1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Stephanie Uhlig" initials="S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56"/>
    <a:srgbClr val="A9112C"/>
    <a:srgbClr val="72BF44"/>
    <a:srgbClr val="B5D334"/>
    <a:srgbClr val="94C600"/>
    <a:srgbClr val="00423B"/>
    <a:srgbClr val="000000"/>
    <a:srgbClr val="86B300"/>
    <a:srgbClr val="ED1B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3" autoAdjust="0"/>
    <p:restoredTop sz="95398" autoAdjust="0"/>
  </p:normalViewPr>
  <p:slideViewPr>
    <p:cSldViewPr snapToGrid="0" snapToObjects="1">
      <p:cViewPr varScale="1">
        <p:scale>
          <a:sx n="121" d="100"/>
          <a:sy n="121" d="100"/>
        </p:scale>
        <p:origin x="688" y="168"/>
      </p:cViewPr>
      <p:guideLst>
        <p:guide orient="horz" pos="2179"/>
        <p:guide pos="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2" d="100"/>
          <a:sy n="42" d="100"/>
        </p:scale>
        <p:origin x="-281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B9248AC-7708-0042-A809-A1D12CAB32B6}" type="datetime1">
              <a:rPr lang="de-DE" smtClean="0"/>
              <a:pPr/>
              <a:t>27.01.21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1336DA1A-22BA-094B-99BD-611495304B3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5481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2C44DFFD-294D-8B4D-8756-E231B38D0CE1}" type="datetime1">
              <a:rPr lang="de-DE" smtClean="0"/>
              <a:pPr/>
              <a:t>27.01.21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C8CA348-09F2-BF48-9C74-F1B8DCA14F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770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CA348-09F2-BF48-9C74-F1B8DCA14F1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00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166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CA348-09F2-BF48-9C74-F1B8DCA14F1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254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36151" y="2188297"/>
            <a:ext cx="3759200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HERZLICH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04476" y="2906869"/>
            <a:ext cx="5441902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WILLKOMMEN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190708" y="3732861"/>
            <a:ext cx="5729287" cy="4702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 b="0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ZUR AUSSTELLERVERSAMMLUNG</a:t>
            </a:r>
          </a:p>
        </p:txBody>
      </p:sp>
    </p:spTree>
    <p:extLst>
      <p:ext uri="{BB962C8B-B14F-4D97-AF65-F5344CB8AC3E}">
        <p14:creationId xmlns:p14="http://schemas.microsoft.com/office/powerpoint/2010/main" val="1794335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762" y="879167"/>
            <a:ext cx="6659582" cy="3737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EINE ÜBERSCHRIFT</a:t>
            </a:r>
          </a:p>
        </p:txBody>
      </p:sp>
      <p:sp>
        <p:nvSpPr>
          <p:cNvPr id="4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2299" y="1297323"/>
            <a:ext cx="6660045" cy="8073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SIE KANN ÜBER MEHRERE ZEILEN GEHEN</a:t>
            </a:r>
          </a:p>
        </p:txBody>
      </p:sp>
    </p:spTree>
    <p:extLst>
      <p:ext uri="{BB962C8B-B14F-4D97-AF65-F5344CB8AC3E}">
        <p14:creationId xmlns:p14="http://schemas.microsoft.com/office/powerpoint/2010/main" val="2544362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267524" y="1899989"/>
            <a:ext cx="7761081" cy="356399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lnSpc>
                <a:spcPts val="2500"/>
              </a:lnSpc>
              <a:buClr>
                <a:srgbClr val="005D56"/>
              </a:buClr>
              <a:buSzPct val="150000"/>
              <a:buFont typeface="Wingdings" charset="2"/>
              <a:buChar char="§"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  <a:lvl2pPr>
              <a:defRPr sz="1800"/>
            </a:lvl2pPr>
            <a:lvl3pPr marL="1143000" indent="-228600">
              <a:buClr>
                <a:srgbClr val="005D56"/>
              </a:buClr>
              <a:buSzPct val="150000"/>
              <a:buFont typeface="Wingdings" charset="2"/>
              <a:buChar char="§"/>
              <a:defRPr/>
            </a:lvl3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  <a:p>
            <a:pPr lvl="1"/>
            <a:r>
              <a:rPr lang="de-DE" dirty="0" err="1"/>
              <a:t>ddd</a:t>
            </a:r>
            <a:endParaRPr lang="de-DE" dirty="0"/>
          </a:p>
          <a:p>
            <a:pPr lvl="0"/>
            <a:r>
              <a:rPr lang="de-DE" dirty="0"/>
              <a:t>Dies ist ein weiterer Blindtext in Aufzählungszeichen. </a:t>
            </a:r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762" y="879167"/>
            <a:ext cx="6659582" cy="3737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EINE ÜBERSCHRIFT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622299" y="1297323"/>
            <a:ext cx="6660045" cy="3899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SIE KANN ÜBER MEHRERE ZEILEN GEHEN</a:t>
            </a:r>
          </a:p>
        </p:txBody>
      </p:sp>
    </p:spTree>
    <p:extLst>
      <p:ext uri="{BB962C8B-B14F-4D97-AF65-F5344CB8AC3E}">
        <p14:creationId xmlns:p14="http://schemas.microsoft.com/office/powerpoint/2010/main" val="30028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2762" y="1899989"/>
            <a:ext cx="7761081" cy="35639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500"/>
              </a:lnSpc>
              <a:buClr>
                <a:srgbClr val="005D56"/>
              </a:buClr>
              <a:buSzPct val="150000"/>
              <a:buFont typeface="Wingdings" charset="2"/>
              <a:buNone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  <a:lvl3pPr marL="1143000" indent="-228600">
              <a:buClr>
                <a:srgbClr val="005D56"/>
              </a:buClr>
              <a:buSzPct val="150000"/>
              <a:buFont typeface="Wingdings" charset="2"/>
              <a:buChar char="§"/>
              <a:defRPr/>
            </a:lvl3pPr>
          </a:lstStyle>
          <a:p>
            <a:pPr lvl="0"/>
            <a:r>
              <a:rPr lang="de-DE" dirty="0"/>
              <a:t>Dies ist Blindtext ohne Aufzählungen</a:t>
            </a:r>
          </a:p>
        </p:txBody>
      </p:sp>
      <p:sp>
        <p:nvSpPr>
          <p:cNvPr id="6" name="Rechteck 5"/>
          <p:cNvSpPr/>
          <p:nvPr userDrawn="1"/>
        </p:nvSpPr>
        <p:spPr>
          <a:xfrm>
            <a:off x="8447033" y="6418517"/>
            <a:ext cx="580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238B797-88FE-7F49-9476-99A7F0949857}" type="slidenum">
              <a:rPr lang="de-DE" sz="1400" i="1" smtClean="0">
                <a:solidFill>
                  <a:srgbClr val="005D56"/>
                </a:solidFill>
                <a:latin typeface="Arial"/>
                <a:cs typeface="Arial"/>
              </a:rPr>
              <a:pPr/>
              <a:t>‹Nr.›</a:t>
            </a:fld>
            <a:endParaRPr lang="de-DE" sz="1400" i="1" dirty="0">
              <a:solidFill>
                <a:srgbClr val="005D56"/>
              </a:solidFill>
              <a:latin typeface="Arial"/>
              <a:cs typeface="Arial"/>
            </a:endParaRPr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762" y="879167"/>
            <a:ext cx="6659582" cy="3737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EINE ÜBERSCHRIFT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622299" y="1297323"/>
            <a:ext cx="6660045" cy="3899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SIE KANN ÜBER MEHRERE ZEILEN GEHEN</a:t>
            </a:r>
          </a:p>
        </p:txBody>
      </p:sp>
    </p:spTree>
    <p:extLst>
      <p:ext uri="{BB962C8B-B14F-4D97-AF65-F5344CB8AC3E}">
        <p14:creationId xmlns:p14="http://schemas.microsoft.com/office/powerpoint/2010/main" val="137262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ISAX_Powerpoint_Inhal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Bildplatzhalter 9"/>
          <p:cNvSpPr>
            <a:spLocks noGrp="1"/>
          </p:cNvSpPr>
          <p:nvPr>
            <p:ph type="pic" sz="quarter" idx="18"/>
          </p:nvPr>
        </p:nvSpPr>
        <p:spPr>
          <a:xfrm>
            <a:off x="661636" y="3246665"/>
            <a:ext cx="4195411" cy="3615981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17145"/>
              <a:gd name="connsiteY0" fmla="*/ 448250 h 3602324"/>
              <a:gd name="connsiteX1" fmla="*/ 3631129 w 4017145"/>
              <a:gd name="connsiteY1" fmla="*/ 31 h 3602324"/>
              <a:gd name="connsiteX2" fmla="*/ 4017145 w 4017145"/>
              <a:gd name="connsiteY2" fmla="*/ 3602324 h 3602324"/>
              <a:gd name="connsiteX3" fmla="*/ 80 w 4017145"/>
              <a:gd name="connsiteY3" fmla="*/ 3598666 h 3602324"/>
              <a:gd name="connsiteX4" fmla="*/ 459015 w 4017145"/>
              <a:gd name="connsiteY4" fmla="*/ 448250 h 3602324"/>
              <a:gd name="connsiteX0" fmla="*/ 459015 w 4198584"/>
              <a:gd name="connsiteY0" fmla="*/ 448250 h 3612996"/>
              <a:gd name="connsiteX1" fmla="*/ 3631129 w 4198584"/>
              <a:gd name="connsiteY1" fmla="*/ 31 h 3612996"/>
              <a:gd name="connsiteX2" fmla="*/ 4198584 w 4198584"/>
              <a:gd name="connsiteY2" fmla="*/ 3612996 h 3612996"/>
              <a:gd name="connsiteX3" fmla="*/ 80 w 4198584"/>
              <a:gd name="connsiteY3" fmla="*/ 3598666 h 3612996"/>
              <a:gd name="connsiteX4" fmla="*/ 459015 w 4198584"/>
              <a:gd name="connsiteY4" fmla="*/ 448250 h 3612996"/>
              <a:gd name="connsiteX0" fmla="*/ 443142 w 4198586"/>
              <a:gd name="connsiteY0" fmla="*/ 441900 h 3612996"/>
              <a:gd name="connsiteX1" fmla="*/ 3631131 w 4198586"/>
              <a:gd name="connsiteY1" fmla="*/ 31 h 3612996"/>
              <a:gd name="connsiteX2" fmla="*/ 4198586 w 4198586"/>
              <a:gd name="connsiteY2" fmla="*/ 3612996 h 3612996"/>
              <a:gd name="connsiteX3" fmla="*/ 82 w 4198586"/>
              <a:gd name="connsiteY3" fmla="*/ 3598666 h 3612996"/>
              <a:gd name="connsiteX4" fmla="*/ 443142 w 4198586"/>
              <a:gd name="connsiteY4" fmla="*/ 441900 h 3612996"/>
              <a:gd name="connsiteX0" fmla="*/ 443142 w 4198586"/>
              <a:gd name="connsiteY0" fmla="*/ 441900 h 3612996"/>
              <a:gd name="connsiteX1" fmla="*/ 3631131 w 4198586"/>
              <a:gd name="connsiteY1" fmla="*/ 31 h 3612996"/>
              <a:gd name="connsiteX2" fmla="*/ 4198586 w 4198586"/>
              <a:gd name="connsiteY2" fmla="*/ 3612996 h 3612996"/>
              <a:gd name="connsiteX3" fmla="*/ 82 w 4198586"/>
              <a:gd name="connsiteY3" fmla="*/ 3598666 h 3612996"/>
              <a:gd name="connsiteX4" fmla="*/ 443142 w 4198586"/>
              <a:gd name="connsiteY4" fmla="*/ 441900 h 3612996"/>
              <a:gd name="connsiteX0" fmla="*/ 443142 w 4198586"/>
              <a:gd name="connsiteY0" fmla="*/ 454600 h 3625696"/>
              <a:gd name="connsiteX1" fmla="*/ 3631131 w 4198586"/>
              <a:gd name="connsiteY1" fmla="*/ 31 h 3625696"/>
              <a:gd name="connsiteX2" fmla="*/ 4198586 w 4198586"/>
              <a:gd name="connsiteY2" fmla="*/ 3625696 h 3625696"/>
              <a:gd name="connsiteX3" fmla="*/ 82 w 4198586"/>
              <a:gd name="connsiteY3" fmla="*/ 3611366 h 3625696"/>
              <a:gd name="connsiteX4" fmla="*/ 443142 w 4198586"/>
              <a:gd name="connsiteY4" fmla="*/ 454600 h 3625696"/>
              <a:gd name="connsiteX0" fmla="*/ 443142 w 4198586"/>
              <a:gd name="connsiteY0" fmla="*/ 454600 h 3625696"/>
              <a:gd name="connsiteX1" fmla="*/ 3631131 w 4198586"/>
              <a:gd name="connsiteY1" fmla="*/ 31 h 3625696"/>
              <a:gd name="connsiteX2" fmla="*/ 4198586 w 4198586"/>
              <a:gd name="connsiteY2" fmla="*/ 3625696 h 3625696"/>
              <a:gd name="connsiteX3" fmla="*/ 82 w 4198586"/>
              <a:gd name="connsiteY3" fmla="*/ 3611366 h 3625696"/>
              <a:gd name="connsiteX4" fmla="*/ 443142 w 4198586"/>
              <a:gd name="connsiteY4" fmla="*/ 454600 h 3625696"/>
              <a:gd name="connsiteX0" fmla="*/ 443142 w 4198586"/>
              <a:gd name="connsiteY0" fmla="*/ 454569 h 3625665"/>
              <a:gd name="connsiteX1" fmla="*/ 3631131 w 4198586"/>
              <a:gd name="connsiteY1" fmla="*/ 0 h 3625665"/>
              <a:gd name="connsiteX2" fmla="*/ 4198586 w 4198586"/>
              <a:gd name="connsiteY2" fmla="*/ 3625665 h 3625665"/>
              <a:gd name="connsiteX3" fmla="*/ 82 w 4198586"/>
              <a:gd name="connsiteY3" fmla="*/ 3611335 h 3625665"/>
              <a:gd name="connsiteX4" fmla="*/ 443142 w 4198586"/>
              <a:gd name="connsiteY4" fmla="*/ 454569 h 3625665"/>
              <a:gd name="connsiteX0" fmla="*/ 443142 w 4195411"/>
              <a:gd name="connsiteY0" fmla="*/ 454569 h 3612965"/>
              <a:gd name="connsiteX1" fmla="*/ 3631131 w 4195411"/>
              <a:gd name="connsiteY1" fmla="*/ 0 h 3612965"/>
              <a:gd name="connsiteX2" fmla="*/ 4195411 w 4195411"/>
              <a:gd name="connsiteY2" fmla="*/ 3612965 h 3612965"/>
              <a:gd name="connsiteX3" fmla="*/ 82 w 4195411"/>
              <a:gd name="connsiteY3" fmla="*/ 3611335 h 3612965"/>
              <a:gd name="connsiteX4" fmla="*/ 443142 w 4195411"/>
              <a:gd name="connsiteY4" fmla="*/ 454569 h 3612965"/>
              <a:gd name="connsiteX0" fmla="*/ 443142 w 4195411"/>
              <a:gd name="connsiteY0" fmla="*/ 454569 h 3623719"/>
              <a:gd name="connsiteX1" fmla="*/ 3631131 w 4195411"/>
              <a:gd name="connsiteY1" fmla="*/ 0 h 3623719"/>
              <a:gd name="connsiteX2" fmla="*/ 4195411 w 4195411"/>
              <a:gd name="connsiteY2" fmla="*/ 3612965 h 3623719"/>
              <a:gd name="connsiteX3" fmla="*/ 82 w 4195411"/>
              <a:gd name="connsiteY3" fmla="*/ 3611335 h 3623719"/>
              <a:gd name="connsiteX4" fmla="*/ 443142 w 4195411"/>
              <a:gd name="connsiteY4" fmla="*/ 454569 h 3623719"/>
              <a:gd name="connsiteX0" fmla="*/ 443142 w 4195411"/>
              <a:gd name="connsiteY0" fmla="*/ 454569 h 3615277"/>
              <a:gd name="connsiteX1" fmla="*/ 3631131 w 4195411"/>
              <a:gd name="connsiteY1" fmla="*/ 0 h 3615277"/>
              <a:gd name="connsiteX2" fmla="*/ 4195411 w 4195411"/>
              <a:gd name="connsiteY2" fmla="*/ 3612965 h 3615277"/>
              <a:gd name="connsiteX3" fmla="*/ 82 w 4195411"/>
              <a:gd name="connsiteY3" fmla="*/ 3611335 h 3615277"/>
              <a:gd name="connsiteX4" fmla="*/ 443142 w 4195411"/>
              <a:gd name="connsiteY4" fmla="*/ 454569 h 3615277"/>
              <a:gd name="connsiteX0" fmla="*/ 443142 w 4195411"/>
              <a:gd name="connsiteY0" fmla="*/ 454569 h 3615981"/>
              <a:gd name="connsiteX1" fmla="*/ 3631131 w 4195411"/>
              <a:gd name="connsiteY1" fmla="*/ 0 h 3615981"/>
              <a:gd name="connsiteX2" fmla="*/ 4195411 w 4195411"/>
              <a:gd name="connsiteY2" fmla="*/ 3612965 h 3615981"/>
              <a:gd name="connsiteX3" fmla="*/ 82 w 4195411"/>
              <a:gd name="connsiteY3" fmla="*/ 3611335 h 3615981"/>
              <a:gd name="connsiteX4" fmla="*/ 443142 w 4195411"/>
              <a:gd name="connsiteY4" fmla="*/ 454569 h 361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5411" h="3615981">
                <a:moveTo>
                  <a:pt x="443142" y="454569"/>
                </a:moveTo>
                <a:cubicBezTo>
                  <a:pt x="475688" y="447073"/>
                  <a:pt x="3594530" y="10672"/>
                  <a:pt x="3631131" y="0"/>
                </a:cubicBezTo>
                <a:cubicBezTo>
                  <a:pt x="3629050" y="25830"/>
                  <a:pt x="4187699" y="3571875"/>
                  <a:pt x="4195411" y="3612965"/>
                </a:cubicBezTo>
                <a:cubicBezTo>
                  <a:pt x="4092368" y="3618772"/>
                  <a:pt x="30100" y="3615053"/>
                  <a:pt x="82" y="3611335"/>
                </a:cubicBezTo>
                <a:cubicBezTo>
                  <a:pt x="-7033" y="3589251"/>
                  <a:pt x="450257" y="508668"/>
                  <a:pt x="443142" y="454569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5" name="Bildplatzhalter 9"/>
          <p:cNvSpPr>
            <a:spLocks noGrp="1"/>
          </p:cNvSpPr>
          <p:nvPr>
            <p:ph type="pic" sz="quarter" idx="19"/>
          </p:nvPr>
        </p:nvSpPr>
        <p:spPr>
          <a:xfrm>
            <a:off x="4557830" y="2561374"/>
            <a:ext cx="4589850" cy="4302049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36699"/>
              <a:gd name="connsiteY0" fmla="*/ 1152587 h 4306661"/>
              <a:gd name="connsiteX1" fmla="*/ 4036699 w 4036699"/>
              <a:gd name="connsiteY1" fmla="*/ 26 h 4306661"/>
              <a:gd name="connsiteX2" fmla="*/ 4017145 w 4036699"/>
              <a:gd name="connsiteY2" fmla="*/ 4306661 h 4306661"/>
              <a:gd name="connsiteX3" fmla="*/ 80 w 4036699"/>
              <a:gd name="connsiteY3" fmla="*/ 4303003 h 4306661"/>
              <a:gd name="connsiteX4" fmla="*/ 459015 w 4036699"/>
              <a:gd name="connsiteY4" fmla="*/ 1152587 h 4306661"/>
              <a:gd name="connsiteX0" fmla="*/ 0 w 4644973"/>
              <a:gd name="connsiteY0" fmla="*/ 651010 h 4306661"/>
              <a:gd name="connsiteX1" fmla="*/ 4644973 w 4644973"/>
              <a:gd name="connsiteY1" fmla="*/ 26 h 4306661"/>
              <a:gd name="connsiteX2" fmla="*/ 4625419 w 4644973"/>
              <a:gd name="connsiteY2" fmla="*/ 4306661 h 4306661"/>
              <a:gd name="connsiteX3" fmla="*/ 608354 w 4644973"/>
              <a:gd name="connsiteY3" fmla="*/ 4303003 h 4306661"/>
              <a:gd name="connsiteX4" fmla="*/ 0 w 4644973"/>
              <a:gd name="connsiteY4" fmla="*/ 651010 h 4306661"/>
              <a:gd name="connsiteX0" fmla="*/ 0 w 4634300"/>
              <a:gd name="connsiteY0" fmla="*/ 672354 h 4306661"/>
              <a:gd name="connsiteX1" fmla="*/ 4634300 w 4634300"/>
              <a:gd name="connsiteY1" fmla="*/ 26 h 4306661"/>
              <a:gd name="connsiteX2" fmla="*/ 4614746 w 4634300"/>
              <a:gd name="connsiteY2" fmla="*/ 4306661 h 4306661"/>
              <a:gd name="connsiteX3" fmla="*/ 597681 w 4634300"/>
              <a:gd name="connsiteY3" fmla="*/ 4303003 h 4306661"/>
              <a:gd name="connsiteX4" fmla="*/ 0 w 4634300"/>
              <a:gd name="connsiteY4" fmla="*/ 672354 h 4306661"/>
              <a:gd name="connsiteX0" fmla="*/ 0 w 4605725"/>
              <a:gd name="connsiteY0" fmla="*/ 653304 h 4306661"/>
              <a:gd name="connsiteX1" fmla="*/ 4605725 w 4605725"/>
              <a:gd name="connsiteY1" fmla="*/ 26 h 4306661"/>
              <a:gd name="connsiteX2" fmla="*/ 4586171 w 4605725"/>
              <a:gd name="connsiteY2" fmla="*/ 4306661 h 4306661"/>
              <a:gd name="connsiteX3" fmla="*/ 569106 w 4605725"/>
              <a:gd name="connsiteY3" fmla="*/ 4303003 h 4306661"/>
              <a:gd name="connsiteX4" fmla="*/ 0 w 4605725"/>
              <a:gd name="connsiteY4" fmla="*/ 653304 h 4306661"/>
              <a:gd name="connsiteX0" fmla="*/ 0 w 4589850"/>
              <a:gd name="connsiteY0" fmla="*/ 646955 h 4300312"/>
              <a:gd name="connsiteX1" fmla="*/ 4589850 w 4589850"/>
              <a:gd name="connsiteY1" fmla="*/ 27 h 4300312"/>
              <a:gd name="connsiteX2" fmla="*/ 4586171 w 4589850"/>
              <a:gd name="connsiteY2" fmla="*/ 4300312 h 4300312"/>
              <a:gd name="connsiteX3" fmla="*/ 569106 w 4589850"/>
              <a:gd name="connsiteY3" fmla="*/ 4296654 h 4300312"/>
              <a:gd name="connsiteX4" fmla="*/ 0 w 4589850"/>
              <a:gd name="connsiteY4" fmla="*/ 646955 h 4300312"/>
              <a:gd name="connsiteX0" fmla="*/ 0 w 4589850"/>
              <a:gd name="connsiteY0" fmla="*/ 646955 h 4300312"/>
              <a:gd name="connsiteX1" fmla="*/ 4589850 w 4589850"/>
              <a:gd name="connsiteY1" fmla="*/ 27 h 4300312"/>
              <a:gd name="connsiteX2" fmla="*/ 4586171 w 4589850"/>
              <a:gd name="connsiteY2" fmla="*/ 4300312 h 4300312"/>
              <a:gd name="connsiteX3" fmla="*/ 569106 w 4589850"/>
              <a:gd name="connsiteY3" fmla="*/ 4296654 h 4300312"/>
              <a:gd name="connsiteX4" fmla="*/ 0 w 4589850"/>
              <a:gd name="connsiteY4" fmla="*/ 646955 h 4300312"/>
              <a:gd name="connsiteX0" fmla="*/ 0 w 4589850"/>
              <a:gd name="connsiteY0" fmla="*/ 646928 h 4300285"/>
              <a:gd name="connsiteX1" fmla="*/ 4589850 w 4589850"/>
              <a:gd name="connsiteY1" fmla="*/ 0 h 4300285"/>
              <a:gd name="connsiteX2" fmla="*/ 4586171 w 4589850"/>
              <a:gd name="connsiteY2" fmla="*/ 4300285 h 4300285"/>
              <a:gd name="connsiteX3" fmla="*/ 569106 w 4589850"/>
              <a:gd name="connsiteY3" fmla="*/ 4296627 h 4300285"/>
              <a:gd name="connsiteX4" fmla="*/ 0 w 4589850"/>
              <a:gd name="connsiteY4" fmla="*/ 646928 h 4300285"/>
              <a:gd name="connsiteX0" fmla="*/ 0 w 4589850"/>
              <a:gd name="connsiteY0" fmla="*/ 646928 h 4322510"/>
              <a:gd name="connsiteX1" fmla="*/ 4589850 w 4589850"/>
              <a:gd name="connsiteY1" fmla="*/ 0 h 4322510"/>
              <a:gd name="connsiteX2" fmla="*/ 4589346 w 4589850"/>
              <a:gd name="connsiteY2" fmla="*/ 4322510 h 4322510"/>
              <a:gd name="connsiteX3" fmla="*/ 569106 w 4589850"/>
              <a:gd name="connsiteY3" fmla="*/ 4296627 h 4322510"/>
              <a:gd name="connsiteX4" fmla="*/ 0 w 4589850"/>
              <a:gd name="connsiteY4" fmla="*/ 646928 h 4322510"/>
              <a:gd name="connsiteX0" fmla="*/ 0 w 4589850"/>
              <a:gd name="connsiteY0" fmla="*/ 646928 h 4300285"/>
              <a:gd name="connsiteX1" fmla="*/ 4589850 w 4589850"/>
              <a:gd name="connsiteY1" fmla="*/ 0 h 4300285"/>
              <a:gd name="connsiteX2" fmla="*/ 4589346 w 4589850"/>
              <a:gd name="connsiteY2" fmla="*/ 4300285 h 4300285"/>
              <a:gd name="connsiteX3" fmla="*/ 569106 w 4589850"/>
              <a:gd name="connsiteY3" fmla="*/ 4296627 h 4300285"/>
              <a:gd name="connsiteX4" fmla="*/ 0 w 4589850"/>
              <a:gd name="connsiteY4" fmla="*/ 646928 h 4300285"/>
              <a:gd name="connsiteX0" fmla="*/ 0 w 4589850"/>
              <a:gd name="connsiteY0" fmla="*/ 646928 h 4300285"/>
              <a:gd name="connsiteX1" fmla="*/ 4589850 w 4589850"/>
              <a:gd name="connsiteY1" fmla="*/ 0 h 4300285"/>
              <a:gd name="connsiteX2" fmla="*/ 4589346 w 4589850"/>
              <a:gd name="connsiteY2" fmla="*/ 4300285 h 4300285"/>
              <a:gd name="connsiteX3" fmla="*/ 569106 w 4589850"/>
              <a:gd name="connsiteY3" fmla="*/ 4296627 h 4300285"/>
              <a:gd name="connsiteX4" fmla="*/ 0 w 4589850"/>
              <a:gd name="connsiteY4" fmla="*/ 646928 h 4300285"/>
              <a:gd name="connsiteX0" fmla="*/ 0 w 4589850"/>
              <a:gd name="connsiteY0" fmla="*/ 646928 h 4302049"/>
              <a:gd name="connsiteX1" fmla="*/ 4589850 w 4589850"/>
              <a:gd name="connsiteY1" fmla="*/ 0 h 4302049"/>
              <a:gd name="connsiteX2" fmla="*/ 4589346 w 4589850"/>
              <a:gd name="connsiteY2" fmla="*/ 4300285 h 4302049"/>
              <a:gd name="connsiteX3" fmla="*/ 569106 w 4589850"/>
              <a:gd name="connsiteY3" fmla="*/ 4296627 h 4302049"/>
              <a:gd name="connsiteX4" fmla="*/ 0 w 4589850"/>
              <a:gd name="connsiteY4" fmla="*/ 646928 h 4302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9850" h="4302049">
                <a:moveTo>
                  <a:pt x="0" y="646928"/>
                </a:moveTo>
                <a:cubicBezTo>
                  <a:pt x="89696" y="636257"/>
                  <a:pt x="4556424" y="4322"/>
                  <a:pt x="4589850" y="0"/>
                </a:cubicBezTo>
                <a:cubicBezTo>
                  <a:pt x="4584594" y="51230"/>
                  <a:pt x="4591159" y="4256020"/>
                  <a:pt x="4589346" y="4300285"/>
                </a:cubicBezTo>
                <a:cubicBezTo>
                  <a:pt x="4554191" y="4305416"/>
                  <a:pt x="1909186" y="4297846"/>
                  <a:pt x="569106" y="4296627"/>
                </a:cubicBezTo>
                <a:cubicBezTo>
                  <a:pt x="561991" y="4274543"/>
                  <a:pt x="7115" y="701027"/>
                  <a:pt x="0" y="646928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9935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ISAX_Powerpoint_Inhalt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Bildplatzhalter 9"/>
          <p:cNvSpPr>
            <a:spLocks noGrp="1"/>
          </p:cNvSpPr>
          <p:nvPr>
            <p:ph type="pic" sz="quarter" idx="18"/>
          </p:nvPr>
        </p:nvSpPr>
        <p:spPr>
          <a:xfrm>
            <a:off x="-4040" y="850"/>
            <a:ext cx="4298597" cy="4732208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17145"/>
              <a:gd name="connsiteY0" fmla="*/ 448250 h 3602324"/>
              <a:gd name="connsiteX1" fmla="*/ 3631129 w 4017145"/>
              <a:gd name="connsiteY1" fmla="*/ 31 h 3602324"/>
              <a:gd name="connsiteX2" fmla="*/ 4017145 w 4017145"/>
              <a:gd name="connsiteY2" fmla="*/ 3602324 h 3602324"/>
              <a:gd name="connsiteX3" fmla="*/ 80 w 4017145"/>
              <a:gd name="connsiteY3" fmla="*/ 3598666 h 3602324"/>
              <a:gd name="connsiteX4" fmla="*/ 459015 w 4017145"/>
              <a:gd name="connsiteY4" fmla="*/ 448250 h 3602324"/>
              <a:gd name="connsiteX0" fmla="*/ 459015 w 4198584"/>
              <a:gd name="connsiteY0" fmla="*/ 448250 h 3612996"/>
              <a:gd name="connsiteX1" fmla="*/ 3631129 w 4198584"/>
              <a:gd name="connsiteY1" fmla="*/ 31 h 3612996"/>
              <a:gd name="connsiteX2" fmla="*/ 4198584 w 4198584"/>
              <a:gd name="connsiteY2" fmla="*/ 3612996 h 3612996"/>
              <a:gd name="connsiteX3" fmla="*/ 80 w 4198584"/>
              <a:gd name="connsiteY3" fmla="*/ 3598666 h 3612996"/>
              <a:gd name="connsiteX4" fmla="*/ 459015 w 4198584"/>
              <a:gd name="connsiteY4" fmla="*/ 448250 h 3612996"/>
              <a:gd name="connsiteX0" fmla="*/ 405660 w 4198593"/>
              <a:gd name="connsiteY0" fmla="*/ 10704 h 3612996"/>
              <a:gd name="connsiteX1" fmla="*/ 3631138 w 4198593"/>
              <a:gd name="connsiteY1" fmla="*/ 31 h 3612996"/>
              <a:gd name="connsiteX2" fmla="*/ 4198593 w 4198593"/>
              <a:gd name="connsiteY2" fmla="*/ 3612996 h 3612996"/>
              <a:gd name="connsiteX3" fmla="*/ 89 w 4198593"/>
              <a:gd name="connsiteY3" fmla="*/ 3598666 h 3612996"/>
              <a:gd name="connsiteX4" fmla="*/ 405660 w 4198593"/>
              <a:gd name="connsiteY4" fmla="*/ 10704 h 3612996"/>
              <a:gd name="connsiteX0" fmla="*/ 405660 w 4198593"/>
              <a:gd name="connsiteY0" fmla="*/ 3081 h 3605373"/>
              <a:gd name="connsiteX1" fmla="*/ 3631138 w 4198593"/>
              <a:gd name="connsiteY1" fmla="*/ 3080 h 3605373"/>
              <a:gd name="connsiteX2" fmla="*/ 4198593 w 4198593"/>
              <a:gd name="connsiteY2" fmla="*/ 3605373 h 3605373"/>
              <a:gd name="connsiteX3" fmla="*/ 89 w 4198593"/>
              <a:gd name="connsiteY3" fmla="*/ 3591043 h 3605373"/>
              <a:gd name="connsiteX4" fmla="*/ 405660 w 4198593"/>
              <a:gd name="connsiteY4" fmla="*/ 3081 h 3605373"/>
              <a:gd name="connsiteX0" fmla="*/ 405660 w 4465415"/>
              <a:gd name="connsiteY0" fmla="*/ 3081 h 3591043"/>
              <a:gd name="connsiteX1" fmla="*/ 3631138 w 4465415"/>
              <a:gd name="connsiteY1" fmla="*/ 3080 h 3591043"/>
              <a:gd name="connsiteX2" fmla="*/ 4465415 w 4465415"/>
              <a:gd name="connsiteY2" fmla="*/ 3114468 h 3591043"/>
              <a:gd name="connsiteX3" fmla="*/ 89 w 4465415"/>
              <a:gd name="connsiteY3" fmla="*/ 3591043 h 3591043"/>
              <a:gd name="connsiteX4" fmla="*/ 405660 w 4465415"/>
              <a:gd name="connsiteY4" fmla="*/ 3081 h 3591043"/>
              <a:gd name="connsiteX0" fmla="*/ 0 w 4059755"/>
              <a:gd name="connsiteY0" fmla="*/ 3081 h 3452309"/>
              <a:gd name="connsiteX1" fmla="*/ 3225478 w 4059755"/>
              <a:gd name="connsiteY1" fmla="*/ 3080 h 3452309"/>
              <a:gd name="connsiteX2" fmla="*/ 4059755 w 4059755"/>
              <a:gd name="connsiteY2" fmla="*/ 3114468 h 3452309"/>
              <a:gd name="connsiteX3" fmla="*/ 64037 w 4059755"/>
              <a:gd name="connsiteY3" fmla="*/ 3452309 h 3452309"/>
              <a:gd name="connsiteX4" fmla="*/ 0 w 4059755"/>
              <a:gd name="connsiteY4" fmla="*/ 3081 h 3452309"/>
              <a:gd name="connsiteX0" fmla="*/ 0 w 4027737"/>
              <a:gd name="connsiteY0" fmla="*/ 10710 h 3449266"/>
              <a:gd name="connsiteX1" fmla="*/ 3193460 w 4027737"/>
              <a:gd name="connsiteY1" fmla="*/ 37 h 3449266"/>
              <a:gd name="connsiteX2" fmla="*/ 4027737 w 4027737"/>
              <a:gd name="connsiteY2" fmla="*/ 3111425 h 3449266"/>
              <a:gd name="connsiteX3" fmla="*/ 32019 w 4027737"/>
              <a:gd name="connsiteY3" fmla="*/ 3449266 h 3449266"/>
              <a:gd name="connsiteX4" fmla="*/ 0 w 4027737"/>
              <a:gd name="connsiteY4" fmla="*/ 10710 h 3449266"/>
              <a:gd name="connsiteX0" fmla="*/ 0 w 4006391"/>
              <a:gd name="connsiteY0" fmla="*/ 3080 h 3452308"/>
              <a:gd name="connsiteX1" fmla="*/ 3172114 w 4006391"/>
              <a:gd name="connsiteY1" fmla="*/ 3079 h 3452308"/>
              <a:gd name="connsiteX2" fmla="*/ 4006391 w 4006391"/>
              <a:gd name="connsiteY2" fmla="*/ 3114467 h 3452308"/>
              <a:gd name="connsiteX3" fmla="*/ 10673 w 4006391"/>
              <a:gd name="connsiteY3" fmla="*/ 3452308 h 3452308"/>
              <a:gd name="connsiteX4" fmla="*/ 0 w 4006391"/>
              <a:gd name="connsiteY4" fmla="*/ 3080 h 3452308"/>
              <a:gd name="connsiteX0" fmla="*/ 0 w 4006391"/>
              <a:gd name="connsiteY0" fmla="*/ 3080 h 3430964"/>
              <a:gd name="connsiteX1" fmla="*/ 3172114 w 4006391"/>
              <a:gd name="connsiteY1" fmla="*/ 3079 h 3430964"/>
              <a:gd name="connsiteX2" fmla="*/ 4006391 w 4006391"/>
              <a:gd name="connsiteY2" fmla="*/ 3114467 h 3430964"/>
              <a:gd name="connsiteX3" fmla="*/ 10673 w 4006391"/>
              <a:gd name="connsiteY3" fmla="*/ 3430964 h 3430964"/>
              <a:gd name="connsiteX4" fmla="*/ 0 w 4006391"/>
              <a:gd name="connsiteY4" fmla="*/ 3080 h 3430964"/>
              <a:gd name="connsiteX0" fmla="*/ 2054 w 3997772"/>
              <a:gd name="connsiteY0" fmla="*/ 3080 h 3430964"/>
              <a:gd name="connsiteX1" fmla="*/ 3163495 w 3997772"/>
              <a:gd name="connsiteY1" fmla="*/ 3079 h 3430964"/>
              <a:gd name="connsiteX2" fmla="*/ 3997772 w 3997772"/>
              <a:gd name="connsiteY2" fmla="*/ 3114467 h 3430964"/>
              <a:gd name="connsiteX3" fmla="*/ 2054 w 3997772"/>
              <a:gd name="connsiteY3" fmla="*/ 3430964 h 3430964"/>
              <a:gd name="connsiteX4" fmla="*/ 2054 w 3997772"/>
              <a:gd name="connsiteY4" fmla="*/ 3080 h 3430964"/>
              <a:gd name="connsiteX0" fmla="*/ 2054 w 4285940"/>
              <a:gd name="connsiteY0" fmla="*/ 3080 h 4235012"/>
              <a:gd name="connsiteX1" fmla="*/ 3163495 w 4285940"/>
              <a:gd name="connsiteY1" fmla="*/ 3079 h 4235012"/>
              <a:gd name="connsiteX2" fmla="*/ 4285940 w 4285940"/>
              <a:gd name="connsiteY2" fmla="*/ 4235012 h 4235012"/>
              <a:gd name="connsiteX3" fmla="*/ 2054 w 4285940"/>
              <a:gd name="connsiteY3" fmla="*/ 3430964 h 4235012"/>
              <a:gd name="connsiteX4" fmla="*/ 2054 w 4285940"/>
              <a:gd name="connsiteY4" fmla="*/ 3080 h 4235012"/>
              <a:gd name="connsiteX0" fmla="*/ 0 w 4283886"/>
              <a:gd name="connsiteY0" fmla="*/ 3080 h 4722258"/>
              <a:gd name="connsiteX1" fmla="*/ 3161441 w 4283886"/>
              <a:gd name="connsiteY1" fmla="*/ 3079 h 4722258"/>
              <a:gd name="connsiteX2" fmla="*/ 4283886 w 4283886"/>
              <a:gd name="connsiteY2" fmla="*/ 4235012 h 4722258"/>
              <a:gd name="connsiteX3" fmla="*/ 10673 w 4283886"/>
              <a:gd name="connsiteY3" fmla="*/ 4722258 h 4722258"/>
              <a:gd name="connsiteX4" fmla="*/ 0 w 4283886"/>
              <a:gd name="connsiteY4" fmla="*/ 3080 h 4722258"/>
              <a:gd name="connsiteX0" fmla="*/ 0 w 4283886"/>
              <a:gd name="connsiteY0" fmla="*/ 3080 h 4722258"/>
              <a:gd name="connsiteX1" fmla="*/ 3161441 w 4283886"/>
              <a:gd name="connsiteY1" fmla="*/ 3079 h 4722258"/>
              <a:gd name="connsiteX2" fmla="*/ 4283886 w 4283886"/>
              <a:gd name="connsiteY2" fmla="*/ 4235012 h 4722258"/>
              <a:gd name="connsiteX3" fmla="*/ 10673 w 4283886"/>
              <a:gd name="connsiteY3" fmla="*/ 4722258 h 4722258"/>
              <a:gd name="connsiteX4" fmla="*/ 0 w 4283886"/>
              <a:gd name="connsiteY4" fmla="*/ 3080 h 4722258"/>
              <a:gd name="connsiteX0" fmla="*/ 2053 w 4285939"/>
              <a:gd name="connsiteY0" fmla="*/ 3080 h 4722258"/>
              <a:gd name="connsiteX1" fmla="*/ 3163494 w 4285939"/>
              <a:gd name="connsiteY1" fmla="*/ 3079 h 4722258"/>
              <a:gd name="connsiteX2" fmla="*/ 4285939 w 4285939"/>
              <a:gd name="connsiteY2" fmla="*/ 4235012 h 4722258"/>
              <a:gd name="connsiteX3" fmla="*/ 2053 w 4285939"/>
              <a:gd name="connsiteY3" fmla="*/ 4722258 h 4722258"/>
              <a:gd name="connsiteX4" fmla="*/ 2053 w 4285939"/>
              <a:gd name="connsiteY4" fmla="*/ 3080 h 4722258"/>
              <a:gd name="connsiteX0" fmla="*/ 2053 w 4285939"/>
              <a:gd name="connsiteY0" fmla="*/ 9552 h 4728730"/>
              <a:gd name="connsiteX1" fmla="*/ 3163494 w 4285939"/>
              <a:gd name="connsiteY1" fmla="*/ 26 h 4728730"/>
              <a:gd name="connsiteX2" fmla="*/ 4285939 w 4285939"/>
              <a:gd name="connsiteY2" fmla="*/ 4241484 h 4728730"/>
              <a:gd name="connsiteX3" fmla="*/ 2053 w 4285939"/>
              <a:gd name="connsiteY3" fmla="*/ 4728730 h 4728730"/>
              <a:gd name="connsiteX4" fmla="*/ 2053 w 4285939"/>
              <a:gd name="connsiteY4" fmla="*/ 9552 h 4728730"/>
              <a:gd name="connsiteX0" fmla="*/ 2053 w 4285939"/>
              <a:gd name="connsiteY0" fmla="*/ 9526 h 4728704"/>
              <a:gd name="connsiteX1" fmla="*/ 3163494 w 4285939"/>
              <a:gd name="connsiteY1" fmla="*/ 0 h 4728704"/>
              <a:gd name="connsiteX2" fmla="*/ 4285939 w 4285939"/>
              <a:gd name="connsiteY2" fmla="*/ 4241458 h 4728704"/>
              <a:gd name="connsiteX3" fmla="*/ 2053 w 4285939"/>
              <a:gd name="connsiteY3" fmla="*/ 4728704 h 4728704"/>
              <a:gd name="connsiteX4" fmla="*/ 2053 w 4285939"/>
              <a:gd name="connsiteY4" fmla="*/ 9526 h 4728704"/>
              <a:gd name="connsiteX0" fmla="*/ 2053 w 4285939"/>
              <a:gd name="connsiteY0" fmla="*/ 9526 h 4728704"/>
              <a:gd name="connsiteX1" fmla="*/ 3163494 w 4285939"/>
              <a:gd name="connsiteY1" fmla="*/ 0 h 4728704"/>
              <a:gd name="connsiteX2" fmla="*/ 4285939 w 4285939"/>
              <a:gd name="connsiteY2" fmla="*/ 4241458 h 4728704"/>
              <a:gd name="connsiteX3" fmla="*/ 2053 w 4285939"/>
              <a:gd name="connsiteY3" fmla="*/ 4728704 h 4728704"/>
              <a:gd name="connsiteX4" fmla="*/ 2053 w 4285939"/>
              <a:gd name="connsiteY4" fmla="*/ 9526 h 4728704"/>
              <a:gd name="connsiteX0" fmla="*/ 0 w 4296586"/>
              <a:gd name="connsiteY0" fmla="*/ 4498 h 4733201"/>
              <a:gd name="connsiteX1" fmla="*/ 3174141 w 4296586"/>
              <a:gd name="connsiteY1" fmla="*/ 4497 h 4733201"/>
              <a:gd name="connsiteX2" fmla="*/ 4296586 w 4296586"/>
              <a:gd name="connsiteY2" fmla="*/ 4245955 h 4733201"/>
              <a:gd name="connsiteX3" fmla="*/ 12700 w 4296586"/>
              <a:gd name="connsiteY3" fmla="*/ 4733201 h 4733201"/>
              <a:gd name="connsiteX4" fmla="*/ 0 w 4296586"/>
              <a:gd name="connsiteY4" fmla="*/ 4498 h 4733201"/>
              <a:gd name="connsiteX0" fmla="*/ 0 w 4296586"/>
              <a:gd name="connsiteY0" fmla="*/ 1 h 4728704"/>
              <a:gd name="connsiteX1" fmla="*/ 3174141 w 4296586"/>
              <a:gd name="connsiteY1" fmla="*/ 0 h 4728704"/>
              <a:gd name="connsiteX2" fmla="*/ 4296586 w 4296586"/>
              <a:gd name="connsiteY2" fmla="*/ 4241458 h 4728704"/>
              <a:gd name="connsiteX3" fmla="*/ 12700 w 4296586"/>
              <a:gd name="connsiteY3" fmla="*/ 4728704 h 4728704"/>
              <a:gd name="connsiteX4" fmla="*/ 0 w 4296586"/>
              <a:gd name="connsiteY4" fmla="*/ 1 h 4728704"/>
              <a:gd name="connsiteX0" fmla="*/ 0 w 4296586"/>
              <a:gd name="connsiteY0" fmla="*/ 330 h 4729033"/>
              <a:gd name="connsiteX1" fmla="*/ 3174141 w 4296586"/>
              <a:gd name="connsiteY1" fmla="*/ 329 h 4729033"/>
              <a:gd name="connsiteX2" fmla="*/ 4296586 w 4296586"/>
              <a:gd name="connsiteY2" fmla="*/ 4241787 h 4729033"/>
              <a:gd name="connsiteX3" fmla="*/ 12700 w 4296586"/>
              <a:gd name="connsiteY3" fmla="*/ 4729033 h 4729033"/>
              <a:gd name="connsiteX4" fmla="*/ 0 w 4296586"/>
              <a:gd name="connsiteY4" fmla="*/ 330 h 4729033"/>
              <a:gd name="connsiteX0" fmla="*/ 0 w 4296586"/>
              <a:gd name="connsiteY0" fmla="*/ 330 h 4729033"/>
              <a:gd name="connsiteX1" fmla="*/ 3174141 w 4296586"/>
              <a:gd name="connsiteY1" fmla="*/ 329 h 4729033"/>
              <a:gd name="connsiteX2" fmla="*/ 4296586 w 4296586"/>
              <a:gd name="connsiteY2" fmla="*/ 4241787 h 4729033"/>
              <a:gd name="connsiteX3" fmla="*/ 12700 w 4296586"/>
              <a:gd name="connsiteY3" fmla="*/ 4729033 h 4729033"/>
              <a:gd name="connsiteX4" fmla="*/ 0 w 4296586"/>
              <a:gd name="connsiteY4" fmla="*/ 330 h 4729033"/>
              <a:gd name="connsiteX0" fmla="*/ 438 w 4297024"/>
              <a:gd name="connsiteY0" fmla="*/ 330 h 4729033"/>
              <a:gd name="connsiteX1" fmla="*/ 3174579 w 4297024"/>
              <a:gd name="connsiteY1" fmla="*/ 329 h 4729033"/>
              <a:gd name="connsiteX2" fmla="*/ 4297024 w 4297024"/>
              <a:gd name="connsiteY2" fmla="*/ 4241787 h 4729033"/>
              <a:gd name="connsiteX3" fmla="*/ 13138 w 4297024"/>
              <a:gd name="connsiteY3" fmla="*/ 4729033 h 4729033"/>
              <a:gd name="connsiteX4" fmla="*/ 438 w 4297024"/>
              <a:gd name="connsiteY4" fmla="*/ 330 h 4729033"/>
              <a:gd name="connsiteX0" fmla="*/ 2011 w 4298597"/>
              <a:gd name="connsiteY0" fmla="*/ 330 h 4732208"/>
              <a:gd name="connsiteX1" fmla="*/ 3176152 w 4298597"/>
              <a:gd name="connsiteY1" fmla="*/ 329 h 4732208"/>
              <a:gd name="connsiteX2" fmla="*/ 4298597 w 4298597"/>
              <a:gd name="connsiteY2" fmla="*/ 4241787 h 4732208"/>
              <a:gd name="connsiteX3" fmla="*/ 5186 w 4298597"/>
              <a:gd name="connsiteY3" fmla="*/ 4732208 h 4732208"/>
              <a:gd name="connsiteX4" fmla="*/ 2011 w 4298597"/>
              <a:gd name="connsiteY4" fmla="*/ 330 h 473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8597" h="4732208">
                <a:moveTo>
                  <a:pt x="2011" y="330"/>
                </a:moveTo>
                <a:cubicBezTo>
                  <a:pt x="25032" y="-816"/>
                  <a:pt x="3139551" y="1476"/>
                  <a:pt x="3176152" y="329"/>
                </a:cubicBezTo>
                <a:cubicBezTo>
                  <a:pt x="3180421" y="32509"/>
                  <a:pt x="4290885" y="4200697"/>
                  <a:pt x="4298597" y="4241787"/>
                </a:cubicBezTo>
                <a:lnTo>
                  <a:pt x="5186" y="4732208"/>
                </a:lnTo>
                <a:cubicBezTo>
                  <a:pt x="-1929" y="4710124"/>
                  <a:pt x="-399" y="35379"/>
                  <a:pt x="2011" y="330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9782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ISAX_Powerpoint_Inhalt3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Bildplatzhalter 9"/>
          <p:cNvSpPr>
            <a:spLocks noGrp="1"/>
          </p:cNvSpPr>
          <p:nvPr>
            <p:ph type="pic" sz="quarter" idx="18"/>
          </p:nvPr>
        </p:nvSpPr>
        <p:spPr>
          <a:xfrm>
            <a:off x="-2648" y="-4516"/>
            <a:ext cx="4276098" cy="2588866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17145"/>
              <a:gd name="connsiteY0" fmla="*/ 448250 h 3602324"/>
              <a:gd name="connsiteX1" fmla="*/ 3631129 w 4017145"/>
              <a:gd name="connsiteY1" fmla="*/ 31 h 3602324"/>
              <a:gd name="connsiteX2" fmla="*/ 4017145 w 4017145"/>
              <a:gd name="connsiteY2" fmla="*/ 3602324 h 3602324"/>
              <a:gd name="connsiteX3" fmla="*/ 80 w 4017145"/>
              <a:gd name="connsiteY3" fmla="*/ 3598666 h 3602324"/>
              <a:gd name="connsiteX4" fmla="*/ 459015 w 4017145"/>
              <a:gd name="connsiteY4" fmla="*/ 448250 h 3602324"/>
              <a:gd name="connsiteX0" fmla="*/ 459015 w 4198584"/>
              <a:gd name="connsiteY0" fmla="*/ 448250 h 3612996"/>
              <a:gd name="connsiteX1" fmla="*/ 3631129 w 4198584"/>
              <a:gd name="connsiteY1" fmla="*/ 31 h 3612996"/>
              <a:gd name="connsiteX2" fmla="*/ 4198584 w 4198584"/>
              <a:gd name="connsiteY2" fmla="*/ 3612996 h 3612996"/>
              <a:gd name="connsiteX3" fmla="*/ 80 w 4198584"/>
              <a:gd name="connsiteY3" fmla="*/ 3598666 h 3612996"/>
              <a:gd name="connsiteX4" fmla="*/ 459015 w 4198584"/>
              <a:gd name="connsiteY4" fmla="*/ 448250 h 3612996"/>
              <a:gd name="connsiteX0" fmla="*/ 459015 w 4198584"/>
              <a:gd name="connsiteY0" fmla="*/ 3703151 h 6867897"/>
              <a:gd name="connsiteX1" fmla="*/ 3567092 w 4198584"/>
              <a:gd name="connsiteY1" fmla="*/ 16 h 6867897"/>
              <a:gd name="connsiteX2" fmla="*/ 4198584 w 4198584"/>
              <a:gd name="connsiteY2" fmla="*/ 6867897 h 6867897"/>
              <a:gd name="connsiteX3" fmla="*/ 80 w 4198584"/>
              <a:gd name="connsiteY3" fmla="*/ 6853567 h 6867897"/>
              <a:gd name="connsiteX4" fmla="*/ 459015 w 4198584"/>
              <a:gd name="connsiteY4" fmla="*/ 3703151 h 6867897"/>
              <a:gd name="connsiteX0" fmla="*/ 1099342 w 4198538"/>
              <a:gd name="connsiteY0" fmla="*/ 10690 h 6867897"/>
              <a:gd name="connsiteX1" fmla="*/ 3567046 w 4198538"/>
              <a:gd name="connsiteY1" fmla="*/ 16 h 6867897"/>
              <a:gd name="connsiteX2" fmla="*/ 4198538 w 4198538"/>
              <a:gd name="connsiteY2" fmla="*/ 6867897 h 6867897"/>
              <a:gd name="connsiteX3" fmla="*/ 34 w 4198538"/>
              <a:gd name="connsiteY3" fmla="*/ 6853567 h 6867897"/>
              <a:gd name="connsiteX4" fmla="*/ 1099342 w 4198538"/>
              <a:gd name="connsiteY4" fmla="*/ 10690 h 6867897"/>
              <a:gd name="connsiteX0" fmla="*/ 1099342 w 3803641"/>
              <a:gd name="connsiteY0" fmla="*/ 10724 h 6853601"/>
              <a:gd name="connsiteX1" fmla="*/ 3567046 w 3803641"/>
              <a:gd name="connsiteY1" fmla="*/ 50 h 6853601"/>
              <a:gd name="connsiteX2" fmla="*/ 3803641 w 3803641"/>
              <a:gd name="connsiteY2" fmla="*/ 2257690 h 6853601"/>
              <a:gd name="connsiteX3" fmla="*/ 34 w 3803641"/>
              <a:gd name="connsiteY3" fmla="*/ 6853601 h 6853601"/>
              <a:gd name="connsiteX4" fmla="*/ 1099342 w 3803641"/>
              <a:gd name="connsiteY4" fmla="*/ 10724 h 6853601"/>
              <a:gd name="connsiteX0" fmla="*/ 1099342 w 3803641"/>
              <a:gd name="connsiteY0" fmla="*/ 10724 h 6853601"/>
              <a:gd name="connsiteX1" fmla="*/ 3567046 w 3803641"/>
              <a:gd name="connsiteY1" fmla="*/ 50 h 6853601"/>
              <a:gd name="connsiteX2" fmla="*/ 3803641 w 3803641"/>
              <a:gd name="connsiteY2" fmla="*/ 2257690 h 6853601"/>
              <a:gd name="connsiteX3" fmla="*/ 2059903 w 3803641"/>
              <a:gd name="connsiteY3" fmla="*/ 4360390 h 6853601"/>
              <a:gd name="connsiteX4" fmla="*/ 34 w 3803641"/>
              <a:gd name="connsiteY4" fmla="*/ 6853601 h 6853601"/>
              <a:gd name="connsiteX5" fmla="*/ 1099342 w 3803641"/>
              <a:gd name="connsiteY5" fmla="*/ 10724 h 6853601"/>
              <a:gd name="connsiteX0" fmla="*/ 1099342 w 3803641"/>
              <a:gd name="connsiteY0" fmla="*/ 10724 h 6853601"/>
              <a:gd name="connsiteX1" fmla="*/ 3567046 w 3803641"/>
              <a:gd name="connsiteY1" fmla="*/ 50 h 6853601"/>
              <a:gd name="connsiteX2" fmla="*/ 3803641 w 3803641"/>
              <a:gd name="connsiteY2" fmla="*/ 2257690 h 6853601"/>
              <a:gd name="connsiteX3" fmla="*/ 2059903 w 3803641"/>
              <a:gd name="connsiteY3" fmla="*/ 4360390 h 6853601"/>
              <a:gd name="connsiteX4" fmla="*/ 34 w 3803641"/>
              <a:gd name="connsiteY4" fmla="*/ 6853601 h 6853601"/>
              <a:gd name="connsiteX5" fmla="*/ 1099342 w 3803641"/>
              <a:gd name="connsiteY5" fmla="*/ 10724 h 6853601"/>
              <a:gd name="connsiteX0" fmla="*/ 1099342 w 3803641"/>
              <a:gd name="connsiteY0" fmla="*/ 10724 h 6853601"/>
              <a:gd name="connsiteX1" fmla="*/ 3567046 w 3803641"/>
              <a:gd name="connsiteY1" fmla="*/ 50 h 6853601"/>
              <a:gd name="connsiteX2" fmla="*/ 3803641 w 3803641"/>
              <a:gd name="connsiteY2" fmla="*/ 2257690 h 6853601"/>
              <a:gd name="connsiteX3" fmla="*/ 2059903 w 3803641"/>
              <a:gd name="connsiteY3" fmla="*/ 4360390 h 6853601"/>
              <a:gd name="connsiteX4" fmla="*/ 34 w 3803641"/>
              <a:gd name="connsiteY4" fmla="*/ 6853601 h 6853601"/>
              <a:gd name="connsiteX5" fmla="*/ 1099342 w 3803641"/>
              <a:gd name="connsiteY5" fmla="*/ 10724 h 6853601"/>
              <a:gd name="connsiteX0" fmla="*/ 1099342 w 3803641"/>
              <a:gd name="connsiteY0" fmla="*/ 10724 h 6853601"/>
              <a:gd name="connsiteX1" fmla="*/ 3567046 w 3803641"/>
              <a:gd name="connsiteY1" fmla="*/ 50 h 6853601"/>
              <a:gd name="connsiteX2" fmla="*/ 3803641 w 3803641"/>
              <a:gd name="connsiteY2" fmla="*/ 2257690 h 6853601"/>
              <a:gd name="connsiteX3" fmla="*/ 1899809 w 3803641"/>
              <a:gd name="connsiteY3" fmla="*/ 2535503 h 6853601"/>
              <a:gd name="connsiteX4" fmla="*/ 34 w 3803641"/>
              <a:gd name="connsiteY4" fmla="*/ 6853601 h 6853601"/>
              <a:gd name="connsiteX5" fmla="*/ 1099342 w 3803641"/>
              <a:gd name="connsiteY5" fmla="*/ 10724 h 6853601"/>
              <a:gd name="connsiteX0" fmla="*/ 1099342 w 3803654"/>
              <a:gd name="connsiteY0" fmla="*/ 10724 h 6853601"/>
              <a:gd name="connsiteX1" fmla="*/ 3567046 w 3803654"/>
              <a:gd name="connsiteY1" fmla="*/ 50 h 6853601"/>
              <a:gd name="connsiteX2" fmla="*/ 3803641 w 3803654"/>
              <a:gd name="connsiteY2" fmla="*/ 2257690 h 6853601"/>
              <a:gd name="connsiteX3" fmla="*/ 1899809 w 3803654"/>
              <a:gd name="connsiteY3" fmla="*/ 2535503 h 6853601"/>
              <a:gd name="connsiteX4" fmla="*/ 34 w 3803654"/>
              <a:gd name="connsiteY4" fmla="*/ 6853601 h 6853601"/>
              <a:gd name="connsiteX5" fmla="*/ 1099342 w 3803654"/>
              <a:gd name="connsiteY5" fmla="*/ 10724 h 6853601"/>
              <a:gd name="connsiteX0" fmla="*/ 341638 w 3045950"/>
              <a:gd name="connsiteY0" fmla="*/ 10724 h 2535552"/>
              <a:gd name="connsiteX1" fmla="*/ 2809342 w 3045950"/>
              <a:gd name="connsiteY1" fmla="*/ 50 h 2535552"/>
              <a:gd name="connsiteX2" fmla="*/ 3045937 w 3045950"/>
              <a:gd name="connsiteY2" fmla="*/ 2257690 h 2535552"/>
              <a:gd name="connsiteX3" fmla="*/ 1142105 w 3045950"/>
              <a:gd name="connsiteY3" fmla="*/ 2535503 h 2535552"/>
              <a:gd name="connsiteX4" fmla="*/ 106 w 3045950"/>
              <a:gd name="connsiteY4" fmla="*/ 2072610 h 2535552"/>
              <a:gd name="connsiteX5" fmla="*/ 341638 w 3045950"/>
              <a:gd name="connsiteY5" fmla="*/ 10724 h 2535552"/>
              <a:gd name="connsiteX0" fmla="*/ 341638 w 3045950"/>
              <a:gd name="connsiteY0" fmla="*/ 10724 h 2535695"/>
              <a:gd name="connsiteX1" fmla="*/ 2809342 w 3045950"/>
              <a:gd name="connsiteY1" fmla="*/ 50 h 2535695"/>
              <a:gd name="connsiteX2" fmla="*/ 3045937 w 3045950"/>
              <a:gd name="connsiteY2" fmla="*/ 2257690 h 2535695"/>
              <a:gd name="connsiteX3" fmla="*/ 1142105 w 3045950"/>
              <a:gd name="connsiteY3" fmla="*/ 2535503 h 2535695"/>
              <a:gd name="connsiteX4" fmla="*/ 106 w 3045950"/>
              <a:gd name="connsiteY4" fmla="*/ 2072610 h 2535695"/>
              <a:gd name="connsiteX5" fmla="*/ 341638 w 3045950"/>
              <a:gd name="connsiteY5" fmla="*/ 10724 h 2535695"/>
              <a:gd name="connsiteX0" fmla="*/ 864546 w 3568858"/>
              <a:gd name="connsiteY0" fmla="*/ 10724 h 2535612"/>
              <a:gd name="connsiteX1" fmla="*/ 3332250 w 3568858"/>
              <a:gd name="connsiteY1" fmla="*/ 50 h 2535612"/>
              <a:gd name="connsiteX2" fmla="*/ 3568845 w 3568858"/>
              <a:gd name="connsiteY2" fmla="*/ 2257690 h 2535612"/>
              <a:gd name="connsiteX3" fmla="*/ 1665013 w 3568858"/>
              <a:gd name="connsiteY3" fmla="*/ 2535503 h 2535612"/>
              <a:gd name="connsiteX4" fmla="*/ 42 w 3568858"/>
              <a:gd name="connsiteY4" fmla="*/ 1816486 h 2535612"/>
              <a:gd name="connsiteX5" fmla="*/ 864546 w 3568858"/>
              <a:gd name="connsiteY5" fmla="*/ 10724 h 2535612"/>
              <a:gd name="connsiteX0" fmla="*/ 288291 w 3568939"/>
              <a:gd name="connsiteY0" fmla="*/ 10724 h 2535612"/>
              <a:gd name="connsiteX1" fmla="*/ 3332331 w 3568939"/>
              <a:gd name="connsiteY1" fmla="*/ 50 h 2535612"/>
              <a:gd name="connsiteX2" fmla="*/ 3568926 w 3568939"/>
              <a:gd name="connsiteY2" fmla="*/ 2257690 h 2535612"/>
              <a:gd name="connsiteX3" fmla="*/ 1665094 w 3568939"/>
              <a:gd name="connsiteY3" fmla="*/ 2535503 h 2535612"/>
              <a:gd name="connsiteX4" fmla="*/ 123 w 3568939"/>
              <a:gd name="connsiteY4" fmla="*/ 1816486 h 2535612"/>
              <a:gd name="connsiteX5" fmla="*/ 288291 w 3568939"/>
              <a:gd name="connsiteY5" fmla="*/ 10724 h 2535612"/>
              <a:gd name="connsiteX0" fmla="*/ 0 w 4508031"/>
              <a:gd name="connsiteY0" fmla="*/ 2210 h 2548442"/>
              <a:gd name="connsiteX1" fmla="*/ 4271423 w 4508031"/>
              <a:gd name="connsiteY1" fmla="*/ 12880 h 2548442"/>
              <a:gd name="connsiteX2" fmla="*/ 4508018 w 4508031"/>
              <a:gd name="connsiteY2" fmla="*/ 2270520 h 2548442"/>
              <a:gd name="connsiteX3" fmla="*/ 2604186 w 4508031"/>
              <a:gd name="connsiteY3" fmla="*/ 2548333 h 2548442"/>
              <a:gd name="connsiteX4" fmla="*/ 939215 w 4508031"/>
              <a:gd name="connsiteY4" fmla="*/ 1829316 h 2548442"/>
              <a:gd name="connsiteX5" fmla="*/ 0 w 4508031"/>
              <a:gd name="connsiteY5" fmla="*/ 2210 h 2548442"/>
              <a:gd name="connsiteX0" fmla="*/ 0 w 4508031"/>
              <a:gd name="connsiteY0" fmla="*/ 2210 h 2548401"/>
              <a:gd name="connsiteX1" fmla="*/ 4271423 w 4508031"/>
              <a:gd name="connsiteY1" fmla="*/ 12880 h 2548401"/>
              <a:gd name="connsiteX2" fmla="*/ 4508018 w 4508031"/>
              <a:gd name="connsiteY2" fmla="*/ 2270520 h 2548401"/>
              <a:gd name="connsiteX3" fmla="*/ 2604186 w 4508031"/>
              <a:gd name="connsiteY3" fmla="*/ 2548333 h 2548401"/>
              <a:gd name="connsiteX4" fmla="*/ 42692 w 4508031"/>
              <a:gd name="connsiteY4" fmla="*/ 1466473 h 2548401"/>
              <a:gd name="connsiteX5" fmla="*/ 0 w 4508031"/>
              <a:gd name="connsiteY5" fmla="*/ 2210 h 2548401"/>
              <a:gd name="connsiteX0" fmla="*/ 0 w 4508031"/>
              <a:gd name="connsiteY0" fmla="*/ 2210 h 2548395"/>
              <a:gd name="connsiteX1" fmla="*/ 4271423 w 4508031"/>
              <a:gd name="connsiteY1" fmla="*/ 12880 h 2548395"/>
              <a:gd name="connsiteX2" fmla="*/ 4508018 w 4508031"/>
              <a:gd name="connsiteY2" fmla="*/ 2270520 h 2548395"/>
              <a:gd name="connsiteX3" fmla="*/ 2604186 w 4508031"/>
              <a:gd name="connsiteY3" fmla="*/ 2548333 h 2548395"/>
              <a:gd name="connsiteX4" fmla="*/ 42692 w 4508031"/>
              <a:gd name="connsiteY4" fmla="*/ 1466473 h 2548395"/>
              <a:gd name="connsiteX5" fmla="*/ 0 w 4508031"/>
              <a:gd name="connsiteY5" fmla="*/ 2210 h 2548395"/>
              <a:gd name="connsiteX0" fmla="*/ 11966 w 4466632"/>
              <a:gd name="connsiteY0" fmla="*/ 3081 h 2538594"/>
              <a:gd name="connsiteX1" fmla="*/ 4230024 w 4466632"/>
              <a:gd name="connsiteY1" fmla="*/ 3079 h 2538594"/>
              <a:gd name="connsiteX2" fmla="*/ 4466619 w 4466632"/>
              <a:gd name="connsiteY2" fmla="*/ 2260719 h 2538594"/>
              <a:gd name="connsiteX3" fmla="*/ 2562787 w 4466632"/>
              <a:gd name="connsiteY3" fmla="*/ 2538532 h 2538594"/>
              <a:gd name="connsiteX4" fmla="*/ 1293 w 4466632"/>
              <a:gd name="connsiteY4" fmla="*/ 1456672 h 2538594"/>
              <a:gd name="connsiteX5" fmla="*/ 11966 w 4466632"/>
              <a:gd name="connsiteY5" fmla="*/ 3081 h 2538594"/>
              <a:gd name="connsiteX0" fmla="*/ 11966 w 4466632"/>
              <a:gd name="connsiteY0" fmla="*/ 10725 h 2535566"/>
              <a:gd name="connsiteX1" fmla="*/ 4230024 w 4466632"/>
              <a:gd name="connsiteY1" fmla="*/ 51 h 2535566"/>
              <a:gd name="connsiteX2" fmla="*/ 4466619 w 4466632"/>
              <a:gd name="connsiteY2" fmla="*/ 2257691 h 2535566"/>
              <a:gd name="connsiteX3" fmla="*/ 2562787 w 4466632"/>
              <a:gd name="connsiteY3" fmla="*/ 2535504 h 2535566"/>
              <a:gd name="connsiteX4" fmla="*/ 1293 w 4466632"/>
              <a:gd name="connsiteY4" fmla="*/ 1453644 h 2535566"/>
              <a:gd name="connsiteX5" fmla="*/ 11966 w 4466632"/>
              <a:gd name="connsiteY5" fmla="*/ 10725 h 2535566"/>
              <a:gd name="connsiteX0" fmla="*/ 11966 w 4230024"/>
              <a:gd name="connsiteY0" fmla="*/ 10724 h 2535565"/>
              <a:gd name="connsiteX1" fmla="*/ 4230024 w 4230024"/>
              <a:gd name="connsiteY1" fmla="*/ 50 h 2535565"/>
              <a:gd name="connsiteX2" fmla="*/ 4114413 w 4230024"/>
              <a:gd name="connsiteY2" fmla="*/ 2311049 h 2535565"/>
              <a:gd name="connsiteX3" fmla="*/ 2562787 w 4230024"/>
              <a:gd name="connsiteY3" fmla="*/ 2535503 h 2535565"/>
              <a:gd name="connsiteX4" fmla="*/ 1293 w 4230024"/>
              <a:gd name="connsiteY4" fmla="*/ 1453643 h 2535565"/>
              <a:gd name="connsiteX5" fmla="*/ 11966 w 4230024"/>
              <a:gd name="connsiteY5" fmla="*/ 10724 h 2535565"/>
              <a:gd name="connsiteX0" fmla="*/ 11966 w 4262043"/>
              <a:gd name="connsiteY0" fmla="*/ 3081 h 2527922"/>
              <a:gd name="connsiteX1" fmla="*/ 4262043 w 4262043"/>
              <a:gd name="connsiteY1" fmla="*/ 3079 h 2527922"/>
              <a:gd name="connsiteX2" fmla="*/ 4114413 w 4262043"/>
              <a:gd name="connsiteY2" fmla="*/ 2303406 h 2527922"/>
              <a:gd name="connsiteX3" fmla="*/ 2562787 w 4262043"/>
              <a:gd name="connsiteY3" fmla="*/ 2527860 h 2527922"/>
              <a:gd name="connsiteX4" fmla="*/ 1293 w 4262043"/>
              <a:gd name="connsiteY4" fmla="*/ 1446000 h 2527922"/>
              <a:gd name="connsiteX5" fmla="*/ 11966 w 4262043"/>
              <a:gd name="connsiteY5" fmla="*/ 3081 h 2527922"/>
              <a:gd name="connsiteX0" fmla="*/ 8950 w 4259027"/>
              <a:gd name="connsiteY0" fmla="*/ 3081 h 2527922"/>
              <a:gd name="connsiteX1" fmla="*/ 4259027 w 4259027"/>
              <a:gd name="connsiteY1" fmla="*/ 3079 h 2527922"/>
              <a:gd name="connsiteX2" fmla="*/ 4111397 w 4259027"/>
              <a:gd name="connsiteY2" fmla="*/ 2303406 h 2527922"/>
              <a:gd name="connsiteX3" fmla="*/ 2559771 w 4259027"/>
              <a:gd name="connsiteY3" fmla="*/ 2527860 h 2527922"/>
              <a:gd name="connsiteX4" fmla="*/ 1452 w 4259027"/>
              <a:gd name="connsiteY4" fmla="*/ 1439650 h 2527922"/>
              <a:gd name="connsiteX5" fmla="*/ 8950 w 4259027"/>
              <a:gd name="connsiteY5" fmla="*/ 3081 h 2527922"/>
              <a:gd name="connsiteX0" fmla="*/ 8950 w 4259027"/>
              <a:gd name="connsiteY0" fmla="*/ 3081 h 2527919"/>
              <a:gd name="connsiteX1" fmla="*/ 4259027 w 4259027"/>
              <a:gd name="connsiteY1" fmla="*/ 3079 h 2527919"/>
              <a:gd name="connsiteX2" fmla="*/ 4111397 w 4259027"/>
              <a:gd name="connsiteY2" fmla="*/ 2303406 h 2527919"/>
              <a:gd name="connsiteX3" fmla="*/ 2559771 w 4259027"/>
              <a:gd name="connsiteY3" fmla="*/ 2527860 h 2527919"/>
              <a:gd name="connsiteX4" fmla="*/ 1452 w 4259027"/>
              <a:gd name="connsiteY4" fmla="*/ 1439650 h 2527919"/>
              <a:gd name="connsiteX5" fmla="*/ 8950 w 4259027"/>
              <a:gd name="connsiteY5" fmla="*/ 3081 h 2527919"/>
              <a:gd name="connsiteX0" fmla="*/ 292 w 4259894"/>
              <a:gd name="connsiteY0" fmla="*/ 1812 h 2545700"/>
              <a:gd name="connsiteX1" fmla="*/ 4259894 w 4259894"/>
              <a:gd name="connsiteY1" fmla="*/ 20860 h 2545700"/>
              <a:gd name="connsiteX2" fmla="*/ 4112264 w 4259894"/>
              <a:gd name="connsiteY2" fmla="*/ 2321187 h 2545700"/>
              <a:gd name="connsiteX3" fmla="*/ 2560638 w 4259894"/>
              <a:gd name="connsiteY3" fmla="*/ 2545641 h 2545700"/>
              <a:gd name="connsiteX4" fmla="*/ 2319 w 4259894"/>
              <a:gd name="connsiteY4" fmla="*/ 1457431 h 2545700"/>
              <a:gd name="connsiteX5" fmla="*/ 292 w 4259894"/>
              <a:gd name="connsiteY5" fmla="*/ 1812 h 2545700"/>
              <a:gd name="connsiteX0" fmla="*/ 292 w 4259894"/>
              <a:gd name="connsiteY0" fmla="*/ 0 h 2543888"/>
              <a:gd name="connsiteX1" fmla="*/ 4259894 w 4259894"/>
              <a:gd name="connsiteY1" fmla="*/ 19048 h 2543888"/>
              <a:gd name="connsiteX2" fmla="*/ 4112264 w 4259894"/>
              <a:gd name="connsiteY2" fmla="*/ 2319375 h 2543888"/>
              <a:gd name="connsiteX3" fmla="*/ 2560638 w 4259894"/>
              <a:gd name="connsiteY3" fmla="*/ 2543829 h 2543888"/>
              <a:gd name="connsiteX4" fmla="*/ 2319 w 4259894"/>
              <a:gd name="connsiteY4" fmla="*/ 1455619 h 2543888"/>
              <a:gd name="connsiteX5" fmla="*/ 292 w 4259894"/>
              <a:gd name="connsiteY5" fmla="*/ 0 h 2543888"/>
              <a:gd name="connsiteX0" fmla="*/ 3796 w 4263398"/>
              <a:gd name="connsiteY0" fmla="*/ 0 h 2543888"/>
              <a:gd name="connsiteX1" fmla="*/ 4263398 w 4263398"/>
              <a:gd name="connsiteY1" fmla="*/ 19048 h 2543888"/>
              <a:gd name="connsiteX2" fmla="*/ 4115768 w 4263398"/>
              <a:gd name="connsiteY2" fmla="*/ 2319375 h 2543888"/>
              <a:gd name="connsiteX3" fmla="*/ 2564142 w 4263398"/>
              <a:gd name="connsiteY3" fmla="*/ 2543829 h 2543888"/>
              <a:gd name="connsiteX4" fmla="*/ 5823 w 4263398"/>
              <a:gd name="connsiteY4" fmla="*/ 1455619 h 2543888"/>
              <a:gd name="connsiteX5" fmla="*/ 3796 w 4263398"/>
              <a:gd name="connsiteY5" fmla="*/ 0 h 2543888"/>
              <a:gd name="connsiteX0" fmla="*/ 3796 w 4276098"/>
              <a:gd name="connsiteY0" fmla="*/ 51 h 2543939"/>
              <a:gd name="connsiteX1" fmla="*/ 4276098 w 4276098"/>
              <a:gd name="connsiteY1" fmla="*/ 49 h 2543939"/>
              <a:gd name="connsiteX2" fmla="*/ 4115768 w 4276098"/>
              <a:gd name="connsiteY2" fmla="*/ 2319426 h 2543939"/>
              <a:gd name="connsiteX3" fmla="*/ 2564142 w 4276098"/>
              <a:gd name="connsiteY3" fmla="*/ 2543880 h 2543939"/>
              <a:gd name="connsiteX4" fmla="*/ 5823 w 4276098"/>
              <a:gd name="connsiteY4" fmla="*/ 1455670 h 2543939"/>
              <a:gd name="connsiteX5" fmla="*/ 3796 w 4276098"/>
              <a:gd name="connsiteY5" fmla="*/ 51 h 2543939"/>
              <a:gd name="connsiteX0" fmla="*/ 3796 w 4276098"/>
              <a:gd name="connsiteY0" fmla="*/ 2 h 2543890"/>
              <a:gd name="connsiteX1" fmla="*/ 4276098 w 4276098"/>
              <a:gd name="connsiteY1" fmla="*/ 0 h 2543890"/>
              <a:gd name="connsiteX2" fmla="*/ 4115768 w 4276098"/>
              <a:gd name="connsiteY2" fmla="*/ 2319377 h 2543890"/>
              <a:gd name="connsiteX3" fmla="*/ 2564142 w 4276098"/>
              <a:gd name="connsiteY3" fmla="*/ 2543831 h 2543890"/>
              <a:gd name="connsiteX4" fmla="*/ 5823 w 4276098"/>
              <a:gd name="connsiteY4" fmla="*/ 1455621 h 2543890"/>
              <a:gd name="connsiteX5" fmla="*/ 3796 w 4276098"/>
              <a:gd name="connsiteY5" fmla="*/ 2 h 2543890"/>
              <a:gd name="connsiteX0" fmla="*/ 3796 w 4276098"/>
              <a:gd name="connsiteY0" fmla="*/ 587 h 2544475"/>
              <a:gd name="connsiteX1" fmla="*/ 4276098 w 4276098"/>
              <a:gd name="connsiteY1" fmla="*/ 585 h 2544475"/>
              <a:gd name="connsiteX2" fmla="*/ 4115768 w 4276098"/>
              <a:gd name="connsiteY2" fmla="*/ 2319962 h 2544475"/>
              <a:gd name="connsiteX3" fmla="*/ 2564142 w 4276098"/>
              <a:gd name="connsiteY3" fmla="*/ 2544416 h 2544475"/>
              <a:gd name="connsiteX4" fmla="*/ 5823 w 4276098"/>
              <a:gd name="connsiteY4" fmla="*/ 1456206 h 2544475"/>
              <a:gd name="connsiteX5" fmla="*/ 3796 w 4276098"/>
              <a:gd name="connsiteY5" fmla="*/ 587 h 2544475"/>
              <a:gd name="connsiteX0" fmla="*/ 3796 w 4276098"/>
              <a:gd name="connsiteY0" fmla="*/ 587 h 2544475"/>
              <a:gd name="connsiteX1" fmla="*/ 4276098 w 4276098"/>
              <a:gd name="connsiteY1" fmla="*/ 585 h 2544475"/>
              <a:gd name="connsiteX2" fmla="*/ 4118943 w 4276098"/>
              <a:gd name="connsiteY2" fmla="*/ 2326312 h 2544475"/>
              <a:gd name="connsiteX3" fmla="*/ 2564142 w 4276098"/>
              <a:gd name="connsiteY3" fmla="*/ 2544416 h 2544475"/>
              <a:gd name="connsiteX4" fmla="*/ 5823 w 4276098"/>
              <a:gd name="connsiteY4" fmla="*/ 1456206 h 2544475"/>
              <a:gd name="connsiteX5" fmla="*/ 3796 w 4276098"/>
              <a:gd name="connsiteY5" fmla="*/ 587 h 2544475"/>
              <a:gd name="connsiteX0" fmla="*/ 3796 w 4276098"/>
              <a:gd name="connsiteY0" fmla="*/ 587 h 2588923"/>
              <a:gd name="connsiteX1" fmla="*/ 4276098 w 4276098"/>
              <a:gd name="connsiteY1" fmla="*/ 585 h 2588923"/>
              <a:gd name="connsiteX2" fmla="*/ 4118943 w 4276098"/>
              <a:gd name="connsiteY2" fmla="*/ 2326312 h 2588923"/>
              <a:gd name="connsiteX3" fmla="*/ 2599067 w 4276098"/>
              <a:gd name="connsiteY3" fmla="*/ 2588866 h 2588923"/>
              <a:gd name="connsiteX4" fmla="*/ 5823 w 4276098"/>
              <a:gd name="connsiteY4" fmla="*/ 1456206 h 2588923"/>
              <a:gd name="connsiteX5" fmla="*/ 3796 w 4276098"/>
              <a:gd name="connsiteY5" fmla="*/ 587 h 2588923"/>
              <a:gd name="connsiteX0" fmla="*/ 3796 w 4276098"/>
              <a:gd name="connsiteY0" fmla="*/ 587 h 2588866"/>
              <a:gd name="connsiteX1" fmla="*/ 4276098 w 4276098"/>
              <a:gd name="connsiteY1" fmla="*/ 585 h 2588866"/>
              <a:gd name="connsiteX2" fmla="*/ 4118943 w 4276098"/>
              <a:gd name="connsiteY2" fmla="*/ 2326312 h 2588866"/>
              <a:gd name="connsiteX3" fmla="*/ 2599067 w 4276098"/>
              <a:gd name="connsiteY3" fmla="*/ 2588866 h 2588866"/>
              <a:gd name="connsiteX4" fmla="*/ 5823 w 4276098"/>
              <a:gd name="connsiteY4" fmla="*/ 1456206 h 2588866"/>
              <a:gd name="connsiteX5" fmla="*/ 3796 w 4276098"/>
              <a:gd name="connsiteY5" fmla="*/ 587 h 2588866"/>
              <a:gd name="connsiteX0" fmla="*/ 3796 w 4276098"/>
              <a:gd name="connsiteY0" fmla="*/ 587 h 2588866"/>
              <a:gd name="connsiteX1" fmla="*/ 4276098 w 4276098"/>
              <a:gd name="connsiteY1" fmla="*/ 585 h 2588866"/>
              <a:gd name="connsiteX2" fmla="*/ 4118943 w 4276098"/>
              <a:gd name="connsiteY2" fmla="*/ 2326312 h 2588866"/>
              <a:gd name="connsiteX3" fmla="*/ 2599067 w 4276098"/>
              <a:gd name="connsiteY3" fmla="*/ 2588866 h 2588866"/>
              <a:gd name="connsiteX4" fmla="*/ 5823 w 4276098"/>
              <a:gd name="connsiteY4" fmla="*/ 1456206 h 2588866"/>
              <a:gd name="connsiteX5" fmla="*/ 3796 w 4276098"/>
              <a:gd name="connsiteY5" fmla="*/ 587 h 2588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76098" h="2588866">
                <a:moveTo>
                  <a:pt x="3796" y="587"/>
                </a:moveTo>
                <a:cubicBezTo>
                  <a:pt x="49042" y="2616"/>
                  <a:pt x="4258547" y="-1443"/>
                  <a:pt x="4276098" y="585"/>
                </a:cubicBezTo>
                <a:cubicBezTo>
                  <a:pt x="4274017" y="23240"/>
                  <a:pt x="4111231" y="2285222"/>
                  <a:pt x="4118943" y="2326312"/>
                </a:cubicBezTo>
                <a:cubicBezTo>
                  <a:pt x="4124706" y="2344214"/>
                  <a:pt x="2601071" y="2586839"/>
                  <a:pt x="2599067" y="2588866"/>
                </a:cubicBezTo>
                <a:cubicBezTo>
                  <a:pt x="2588280" y="2588678"/>
                  <a:pt x="31264" y="1469626"/>
                  <a:pt x="5823" y="1456206"/>
                </a:cubicBezTo>
                <a:cubicBezTo>
                  <a:pt x="-1292" y="1434122"/>
                  <a:pt x="-1789" y="54686"/>
                  <a:pt x="3796" y="587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5" name="Bildplatzhalter 9"/>
          <p:cNvSpPr>
            <a:spLocks noGrp="1"/>
          </p:cNvSpPr>
          <p:nvPr>
            <p:ph type="pic" sz="quarter" idx="19"/>
          </p:nvPr>
        </p:nvSpPr>
        <p:spPr>
          <a:xfrm>
            <a:off x="4471224" y="-45"/>
            <a:ext cx="4169357" cy="2115318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36699"/>
              <a:gd name="connsiteY0" fmla="*/ 1152587 h 4306661"/>
              <a:gd name="connsiteX1" fmla="*/ 4036699 w 4036699"/>
              <a:gd name="connsiteY1" fmla="*/ 26 h 4306661"/>
              <a:gd name="connsiteX2" fmla="*/ 4017145 w 4036699"/>
              <a:gd name="connsiteY2" fmla="*/ 4306661 h 4306661"/>
              <a:gd name="connsiteX3" fmla="*/ 80 w 4036699"/>
              <a:gd name="connsiteY3" fmla="*/ 4303003 h 4306661"/>
              <a:gd name="connsiteX4" fmla="*/ 459015 w 4036699"/>
              <a:gd name="connsiteY4" fmla="*/ 1152587 h 4306661"/>
              <a:gd name="connsiteX0" fmla="*/ 0 w 4644973"/>
              <a:gd name="connsiteY0" fmla="*/ 651010 h 4306661"/>
              <a:gd name="connsiteX1" fmla="*/ 4644973 w 4644973"/>
              <a:gd name="connsiteY1" fmla="*/ 26 h 4306661"/>
              <a:gd name="connsiteX2" fmla="*/ 4625419 w 4644973"/>
              <a:gd name="connsiteY2" fmla="*/ 4306661 h 4306661"/>
              <a:gd name="connsiteX3" fmla="*/ 608354 w 4644973"/>
              <a:gd name="connsiteY3" fmla="*/ 4303003 h 4306661"/>
              <a:gd name="connsiteX4" fmla="*/ 0 w 4644973"/>
              <a:gd name="connsiteY4" fmla="*/ 651010 h 4306661"/>
              <a:gd name="connsiteX0" fmla="*/ 0 w 4634300"/>
              <a:gd name="connsiteY0" fmla="*/ 672354 h 4306661"/>
              <a:gd name="connsiteX1" fmla="*/ 4634300 w 4634300"/>
              <a:gd name="connsiteY1" fmla="*/ 26 h 4306661"/>
              <a:gd name="connsiteX2" fmla="*/ 4614746 w 4634300"/>
              <a:gd name="connsiteY2" fmla="*/ 4306661 h 4306661"/>
              <a:gd name="connsiteX3" fmla="*/ 597681 w 4634300"/>
              <a:gd name="connsiteY3" fmla="*/ 4303003 h 4306661"/>
              <a:gd name="connsiteX4" fmla="*/ 0 w 4634300"/>
              <a:gd name="connsiteY4" fmla="*/ 672354 h 4306661"/>
              <a:gd name="connsiteX0" fmla="*/ 0 w 4089982"/>
              <a:gd name="connsiteY0" fmla="*/ 10699 h 4306661"/>
              <a:gd name="connsiteX1" fmla="*/ 4089982 w 4089982"/>
              <a:gd name="connsiteY1" fmla="*/ 26 h 4306661"/>
              <a:gd name="connsiteX2" fmla="*/ 4070428 w 4089982"/>
              <a:gd name="connsiteY2" fmla="*/ 4306661 h 4306661"/>
              <a:gd name="connsiteX3" fmla="*/ 53363 w 4089982"/>
              <a:gd name="connsiteY3" fmla="*/ 4303003 h 4306661"/>
              <a:gd name="connsiteX4" fmla="*/ 0 w 4089982"/>
              <a:gd name="connsiteY4" fmla="*/ 10699 h 4306661"/>
              <a:gd name="connsiteX0" fmla="*/ 0 w 4089982"/>
              <a:gd name="connsiteY0" fmla="*/ 10699 h 4306661"/>
              <a:gd name="connsiteX1" fmla="*/ 4089982 w 4089982"/>
              <a:gd name="connsiteY1" fmla="*/ 26 h 4306661"/>
              <a:gd name="connsiteX2" fmla="*/ 4070428 w 4089982"/>
              <a:gd name="connsiteY2" fmla="*/ 4306661 h 4306661"/>
              <a:gd name="connsiteX3" fmla="*/ 843157 w 4089982"/>
              <a:gd name="connsiteY3" fmla="*/ 2115273 h 4306661"/>
              <a:gd name="connsiteX4" fmla="*/ 0 w 4089982"/>
              <a:gd name="connsiteY4" fmla="*/ 10699 h 4306661"/>
              <a:gd name="connsiteX0" fmla="*/ 0 w 4089982"/>
              <a:gd name="connsiteY0" fmla="*/ 10744 h 2115318"/>
              <a:gd name="connsiteX1" fmla="*/ 4089982 w 4089982"/>
              <a:gd name="connsiteY1" fmla="*/ 71 h 2115318"/>
              <a:gd name="connsiteX2" fmla="*/ 3963699 w 4089982"/>
              <a:gd name="connsiteY2" fmla="*/ 1606727 h 2115318"/>
              <a:gd name="connsiteX3" fmla="*/ 843157 w 4089982"/>
              <a:gd name="connsiteY3" fmla="*/ 2115318 h 2115318"/>
              <a:gd name="connsiteX4" fmla="*/ 0 w 4089982"/>
              <a:gd name="connsiteY4" fmla="*/ 1074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69357"/>
              <a:gd name="connsiteY0" fmla="*/ 4394 h 2115318"/>
              <a:gd name="connsiteX1" fmla="*/ 4169357 w 4169357"/>
              <a:gd name="connsiteY1" fmla="*/ 71 h 2115318"/>
              <a:gd name="connsiteX2" fmla="*/ 4043074 w 4169357"/>
              <a:gd name="connsiteY2" fmla="*/ 1606727 h 2115318"/>
              <a:gd name="connsiteX3" fmla="*/ 922532 w 4169357"/>
              <a:gd name="connsiteY3" fmla="*/ 2115318 h 2115318"/>
              <a:gd name="connsiteX4" fmla="*/ 0 w 4169357"/>
              <a:gd name="connsiteY4" fmla="*/ 4394 h 21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9357" h="2115318">
                <a:moveTo>
                  <a:pt x="0" y="4394"/>
                </a:moveTo>
                <a:cubicBezTo>
                  <a:pt x="10321" y="-3102"/>
                  <a:pt x="4101006" y="10743"/>
                  <a:pt x="4169357" y="71"/>
                </a:cubicBezTo>
                <a:cubicBezTo>
                  <a:pt x="4145051" y="-12199"/>
                  <a:pt x="4035362" y="1565637"/>
                  <a:pt x="4043074" y="1606727"/>
                </a:cubicBezTo>
                <a:lnTo>
                  <a:pt x="922532" y="2115318"/>
                </a:lnTo>
                <a:cubicBezTo>
                  <a:pt x="915417" y="2093234"/>
                  <a:pt x="3940" y="20393"/>
                  <a:pt x="0" y="4394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8283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36151" y="2188297"/>
            <a:ext cx="3759200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HERZLICH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04476" y="2906869"/>
            <a:ext cx="5441902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WILLKOMMEN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190708" y="3732861"/>
            <a:ext cx="5729287" cy="4702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 b="0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ZUR AUSSTELLERVERSAMMLUNG</a:t>
            </a:r>
          </a:p>
        </p:txBody>
      </p:sp>
    </p:spTree>
    <p:extLst>
      <p:ext uri="{BB962C8B-B14F-4D97-AF65-F5344CB8AC3E}">
        <p14:creationId xmlns:p14="http://schemas.microsoft.com/office/powerpoint/2010/main" val="1794335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36151" y="2188297"/>
            <a:ext cx="3759200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HERZLICH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04476" y="2906869"/>
            <a:ext cx="5441902" cy="8604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5400" b="1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WILLKOMMEN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190708" y="3732861"/>
            <a:ext cx="5729287" cy="4702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 b="0" i="1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ZUR AUSSTELLERVERSAMMLUNG</a:t>
            </a:r>
          </a:p>
        </p:txBody>
      </p:sp>
    </p:spTree>
    <p:extLst>
      <p:ext uri="{BB962C8B-B14F-4D97-AF65-F5344CB8AC3E}">
        <p14:creationId xmlns:p14="http://schemas.microsoft.com/office/powerpoint/2010/main" val="17943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267524" y="1899989"/>
            <a:ext cx="7761081" cy="356399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lnSpc>
                <a:spcPts val="2500"/>
              </a:lnSpc>
              <a:buClr>
                <a:srgbClr val="005D56"/>
              </a:buClr>
              <a:buSzPct val="150000"/>
              <a:buFont typeface="Wingdings" charset="2"/>
              <a:buChar char="§"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  <a:lvl3pPr marL="1143000" indent="-228600">
              <a:buClr>
                <a:srgbClr val="005D56"/>
              </a:buClr>
              <a:buSzPct val="150000"/>
              <a:buFont typeface="Wingdings" charset="2"/>
              <a:buChar char="§"/>
              <a:defRPr/>
            </a:lvl3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  <a:p>
            <a:pPr lvl="0"/>
            <a:r>
              <a:rPr lang="de-DE" dirty="0"/>
              <a:t>Dies ist ein weiterer Blindtext in Aufzählungszeichen. </a:t>
            </a:r>
          </a:p>
        </p:txBody>
      </p:sp>
      <p:sp>
        <p:nvSpPr>
          <p:cNvPr id="6" name="Rechteck 5"/>
          <p:cNvSpPr/>
          <p:nvPr userDrawn="1"/>
        </p:nvSpPr>
        <p:spPr>
          <a:xfrm>
            <a:off x="8447033" y="6418517"/>
            <a:ext cx="580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238B797-88FE-7F49-9476-99A7F0949857}" type="slidenum">
              <a:rPr lang="de-DE" sz="1400" i="1" smtClean="0">
                <a:solidFill>
                  <a:srgbClr val="005D56"/>
                </a:solidFill>
                <a:latin typeface="Arial"/>
                <a:cs typeface="Arial"/>
              </a:rPr>
              <a:pPr/>
              <a:t>‹Nr.›</a:t>
            </a:fld>
            <a:endParaRPr lang="de-DE" sz="1400" i="1" dirty="0">
              <a:solidFill>
                <a:srgbClr val="005D56"/>
              </a:solidFill>
              <a:latin typeface="Arial"/>
              <a:cs typeface="Arial"/>
            </a:endParaRPr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762" y="879167"/>
            <a:ext cx="6659582" cy="3737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EINE ÜBERSCHRIFT</a:t>
            </a:r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622299" y="1297323"/>
            <a:ext cx="6660045" cy="3899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SIE KANN ÜBER MEHRERE ZEILEN GEHEN</a:t>
            </a:r>
          </a:p>
        </p:txBody>
      </p:sp>
    </p:spTree>
    <p:extLst>
      <p:ext uri="{BB962C8B-B14F-4D97-AF65-F5344CB8AC3E}">
        <p14:creationId xmlns:p14="http://schemas.microsoft.com/office/powerpoint/2010/main" val="300280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9"/>
          <p:cNvSpPr>
            <a:spLocks noGrp="1"/>
          </p:cNvSpPr>
          <p:nvPr>
            <p:ph type="pic" sz="quarter" idx="18"/>
          </p:nvPr>
        </p:nvSpPr>
        <p:spPr>
          <a:xfrm>
            <a:off x="0" y="-8882"/>
            <a:ext cx="9144854" cy="6396211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0" fmla="*/ 0 w 9152881"/>
              <a:gd name="connsiteY0" fmla="*/ 0 h 6858000"/>
              <a:gd name="connsiteX1" fmla="*/ 9144000 w 9152881"/>
              <a:gd name="connsiteY1" fmla="*/ 0 h 6858000"/>
              <a:gd name="connsiteX2" fmla="*/ 9152881 w 9152881"/>
              <a:gd name="connsiteY2" fmla="*/ 6227482 h 6858000"/>
              <a:gd name="connsiteX3" fmla="*/ 0 w 9152881"/>
              <a:gd name="connsiteY3" fmla="*/ 6858000 h 6858000"/>
              <a:gd name="connsiteX4" fmla="*/ 0 w 9152881"/>
              <a:gd name="connsiteY4" fmla="*/ 0 h 6858000"/>
              <a:gd name="connsiteX0" fmla="*/ 0 w 9152881"/>
              <a:gd name="connsiteY0" fmla="*/ 0 h 6396211"/>
              <a:gd name="connsiteX1" fmla="*/ 9144000 w 9152881"/>
              <a:gd name="connsiteY1" fmla="*/ 0 h 6396211"/>
              <a:gd name="connsiteX2" fmla="*/ 9152881 w 9152881"/>
              <a:gd name="connsiteY2" fmla="*/ 6227482 h 6396211"/>
              <a:gd name="connsiteX3" fmla="*/ 0 w 9152881"/>
              <a:gd name="connsiteY3" fmla="*/ 6396211 h 6396211"/>
              <a:gd name="connsiteX4" fmla="*/ 0 w 9152881"/>
              <a:gd name="connsiteY4" fmla="*/ 0 h 6396211"/>
              <a:gd name="connsiteX0" fmla="*/ 0 w 9144854"/>
              <a:gd name="connsiteY0" fmla="*/ 0 h 6396211"/>
              <a:gd name="connsiteX1" fmla="*/ 9144000 w 9144854"/>
              <a:gd name="connsiteY1" fmla="*/ 0 h 6396211"/>
              <a:gd name="connsiteX2" fmla="*/ 9144000 w 9144854"/>
              <a:gd name="connsiteY2" fmla="*/ 6227482 h 6396211"/>
              <a:gd name="connsiteX3" fmla="*/ 0 w 9144854"/>
              <a:gd name="connsiteY3" fmla="*/ 6396211 h 6396211"/>
              <a:gd name="connsiteX4" fmla="*/ 0 w 9144854"/>
              <a:gd name="connsiteY4" fmla="*/ 0 h 6396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854" h="6396211">
                <a:moveTo>
                  <a:pt x="0" y="0"/>
                </a:moveTo>
                <a:lnTo>
                  <a:pt x="9144000" y="0"/>
                </a:lnTo>
                <a:cubicBezTo>
                  <a:pt x="9146960" y="2075827"/>
                  <a:pt x="9141040" y="4151655"/>
                  <a:pt x="9144000" y="6227482"/>
                </a:cubicBezTo>
                <a:lnTo>
                  <a:pt x="0" y="6396211"/>
                </a:lnTo>
                <a:lnTo>
                  <a:pt x="0" y="0"/>
                </a:lnTo>
                <a:close/>
              </a:path>
            </a:pathLst>
          </a:custGeom>
          <a:solidFill>
            <a:srgbClr val="005D56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1812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9"/>
          <p:cNvSpPr>
            <a:spLocks noGrp="1"/>
          </p:cNvSpPr>
          <p:nvPr>
            <p:ph type="pic" sz="quarter" idx="18"/>
          </p:nvPr>
        </p:nvSpPr>
        <p:spPr>
          <a:xfrm>
            <a:off x="4191000" y="-8881"/>
            <a:ext cx="4953854" cy="6316112"/>
          </a:xfrm>
          <a:custGeom>
            <a:avLst/>
            <a:gdLst>
              <a:gd name="connsiteX0" fmla="*/ 0 w 4572000"/>
              <a:gd name="connsiteY0" fmla="*/ 0 h 6876000"/>
              <a:gd name="connsiteX1" fmla="*/ 4572000 w 4572000"/>
              <a:gd name="connsiteY1" fmla="*/ 0 h 6876000"/>
              <a:gd name="connsiteX2" fmla="*/ 4572000 w 4572000"/>
              <a:gd name="connsiteY2" fmla="*/ 6876000 h 6876000"/>
              <a:gd name="connsiteX3" fmla="*/ 0 w 4572000"/>
              <a:gd name="connsiteY3" fmla="*/ 6876000 h 6876000"/>
              <a:gd name="connsiteX4" fmla="*/ 0 w 4572000"/>
              <a:gd name="connsiteY4" fmla="*/ 0 h 6876000"/>
              <a:gd name="connsiteX0" fmla="*/ 0 w 4572000"/>
              <a:gd name="connsiteY0" fmla="*/ 0 h 6876000"/>
              <a:gd name="connsiteX1" fmla="*/ 4572000 w 4572000"/>
              <a:gd name="connsiteY1" fmla="*/ 0 h 6876000"/>
              <a:gd name="connsiteX2" fmla="*/ 4563119 w 4572000"/>
              <a:gd name="connsiteY2" fmla="*/ 6227720 h 6876000"/>
              <a:gd name="connsiteX3" fmla="*/ 0 w 4572000"/>
              <a:gd name="connsiteY3" fmla="*/ 6876000 h 6876000"/>
              <a:gd name="connsiteX4" fmla="*/ 0 w 4572000"/>
              <a:gd name="connsiteY4" fmla="*/ 0 h 6876000"/>
              <a:gd name="connsiteX0" fmla="*/ 0 w 4572000"/>
              <a:gd name="connsiteY0" fmla="*/ 0 h 6307645"/>
              <a:gd name="connsiteX1" fmla="*/ 4572000 w 4572000"/>
              <a:gd name="connsiteY1" fmla="*/ 0 h 6307645"/>
              <a:gd name="connsiteX2" fmla="*/ 4563119 w 4572000"/>
              <a:gd name="connsiteY2" fmla="*/ 6227720 h 6307645"/>
              <a:gd name="connsiteX3" fmla="*/ 0 w 4572000"/>
              <a:gd name="connsiteY3" fmla="*/ 6307645 h 6307645"/>
              <a:gd name="connsiteX4" fmla="*/ 0 w 4572000"/>
              <a:gd name="connsiteY4" fmla="*/ 0 h 6307645"/>
              <a:gd name="connsiteX0" fmla="*/ 0 w 4572854"/>
              <a:gd name="connsiteY0" fmla="*/ 0 h 6307645"/>
              <a:gd name="connsiteX1" fmla="*/ 4572000 w 4572854"/>
              <a:gd name="connsiteY1" fmla="*/ 0 h 6307645"/>
              <a:gd name="connsiteX2" fmla="*/ 4572000 w 4572854"/>
              <a:gd name="connsiteY2" fmla="*/ 6236601 h 6307645"/>
              <a:gd name="connsiteX3" fmla="*/ 0 w 4572854"/>
              <a:gd name="connsiteY3" fmla="*/ 6307645 h 6307645"/>
              <a:gd name="connsiteX4" fmla="*/ 0 w 4572854"/>
              <a:gd name="connsiteY4" fmla="*/ 0 h 6307645"/>
              <a:gd name="connsiteX0" fmla="*/ 381000 w 4953854"/>
              <a:gd name="connsiteY0" fmla="*/ 0 h 6316112"/>
              <a:gd name="connsiteX1" fmla="*/ 4953000 w 4953854"/>
              <a:gd name="connsiteY1" fmla="*/ 0 h 6316112"/>
              <a:gd name="connsiteX2" fmla="*/ 4953000 w 4953854"/>
              <a:gd name="connsiteY2" fmla="*/ 6236601 h 6316112"/>
              <a:gd name="connsiteX3" fmla="*/ 0 w 4953854"/>
              <a:gd name="connsiteY3" fmla="*/ 6316112 h 6316112"/>
              <a:gd name="connsiteX4" fmla="*/ 381000 w 4953854"/>
              <a:gd name="connsiteY4" fmla="*/ 0 h 631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53854" h="6316112">
                <a:moveTo>
                  <a:pt x="381000" y="0"/>
                </a:moveTo>
                <a:lnTo>
                  <a:pt x="4953000" y="0"/>
                </a:lnTo>
                <a:cubicBezTo>
                  <a:pt x="4950040" y="2075907"/>
                  <a:pt x="4955960" y="4160694"/>
                  <a:pt x="4953000" y="6236601"/>
                </a:cubicBezTo>
                <a:lnTo>
                  <a:pt x="0" y="6316112"/>
                </a:lnTo>
                <a:lnTo>
                  <a:pt x="38100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2761" y="2201926"/>
            <a:ext cx="3480215" cy="35526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500"/>
              </a:lnSpc>
              <a:buNone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</p:txBody>
      </p:sp>
    </p:spTree>
    <p:extLst>
      <p:ext uri="{BB962C8B-B14F-4D97-AF65-F5344CB8AC3E}">
        <p14:creationId xmlns:p14="http://schemas.microsoft.com/office/powerpoint/2010/main" val="326784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5521879" y="-26"/>
            <a:ext cx="3622120" cy="6281034"/>
          </a:xfrm>
          <a:custGeom>
            <a:avLst/>
            <a:gdLst>
              <a:gd name="connsiteX0" fmla="*/ 0 w 3282604"/>
              <a:gd name="connsiteY0" fmla="*/ 0 h 6876000"/>
              <a:gd name="connsiteX1" fmla="*/ 3282604 w 3282604"/>
              <a:gd name="connsiteY1" fmla="*/ 0 h 6876000"/>
              <a:gd name="connsiteX2" fmla="*/ 3282604 w 3282604"/>
              <a:gd name="connsiteY2" fmla="*/ 6876000 h 6876000"/>
              <a:gd name="connsiteX3" fmla="*/ 0 w 3282604"/>
              <a:gd name="connsiteY3" fmla="*/ 6876000 h 6876000"/>
              <a:gd name="connsiteX4" fmla="*/ 0 w 3282604"/>
              <a:gd name="connsiteY4" fmla="*/ 0 h 6876000"/>
              <a:gd name="connsiteX0" fmla="*/ 0 w 3282604"/>
              <a:gd name="connsiteY0" fmla="*/ 0 h 6876000"/>
              <a:gd name="connsiteX1" fmla="*/ 3282604 w 3282604"/>
              <a:gd name="connsiteY1" fmla="*/ 0 h 6876000"/>
              <a:gd name="connsiteX2" fmla="*/ 3282604 w 3282604"/>
              <a:gd name="connsiteY2" fmla="*/ 6209959 h 6876000"/>
              <a:gd name="connsiteX3" fmla="*/ 0 w 3282604"/>
              <a:gd name="connsiteY3" fmla="*/ 6876000 h 6876000"/>
              <a:gd name="connsiteX4" fmla="*/ 0 w 3282604"/>
              <a:gd name="connsiteY4" fmla="*/ 0 h 6876000"/>
              <a:gd name="connsiteX0" fmla="*/ 8881 w 3291485"/>
              <a:gd name="connsiteY0" fmla="*/ 0 h 6281004"/>
              <a:gd name="connsiteX1" fmla="*/ 3291485 w 3291485"/>
              <a:gd name="connsiteY1" fmla="*/ 0 h 6281004"/>
              <a:gd name="connsiteX2" fmla="*/ 3291485 w 3291485"/>
              <a:gd name="connsiteY2" fmla="*/ 6209959 h 6281004"/>
              <a:gd name="connsiteX3" fmla="*/ 0 w 3291485"/>
              <a:gd name="connsiteY3" fmla="*/ 6281004 h 6281004"/>
              <a:gd name="connsiteX4" fmla="*/ 8881 w 3291485"/>
              <a:gd name="connsiteY4" fmla="*/ 0 h 6281004"/>
              <a:gd name="connsiteX0" fmla="*/ 19 w 3621289"/>
              <a:gd name="connsiteY0" fmla="*/ 0 h 6281004"/>
              <a:gd name="connsiteX1" fmla="*/ 3621289 w 3621289"/>
              <a:gd name="connsiteY1" fmla="*/ 0 h 6281004"/>
              <a:gd name="connsiteX2" fmla="*/ 3621289 w 3621289"/>
              <a:gd name="connsiteY2" fmla="*/ 6209959 h 6281004"/>
              <a:gd name="connsiteX3" fmla="*/ 329804 w 3621289"/>
              <a:gd name="connsiteY3" fmla="*/ 6281004 h 6281004"/>
              <a:gd name="connsiteX4" fmla="*/ 19 w 3621289"/>
              <a:gd name="connsiteY4" fmla="*/ 0 h 6281004"/>
              <a:gd name="connsiteX0" fmla="*/ 0 w 3621270"/>
              <a:gd name="connsiteY0" fmla="*/ 0 h 6281004"/>
              <a:gd name="connsiteX1" fmla="*/ 3621270 w 3621270"/>
              <a:gd name="connsiteY1" fmla="*/ 0 h 6281004"/>
              <a:gd name="connsiteX2" fmla="*/ 3621270 w 3621270"/>
              <a:gd name="connsiteY2" fmla="*/ 6209959 h 6281004"/>
              <a:gd name="connsiteX3" fmla="*/ 329785 w 3621270"/>
              <a:gd name="connsiteY3" fmla="*/ 6281004 h 6281004"/>
              <a:gd name="connsiteX4" fmla="*/ 0 w 3621270"/>
              <a:gd name="connsiteY4" fmla="*/ 0 h 6281004"/>
              <a:gd name="connsiteX0" fmla="*/ 811 w 3622081"/>
              <a:gd name="connsiteY0" fmla="*/ 37 h 6281041"/>
              <a:gd name="connsiteX1" fmla="*/ 3622081 w 3622081"/>
              <a:gd name="connsiteY1" fmla="*/ 37 h 6281041"/>
              <a:gd name="connsiteX2" fmla="*/ 3622081 w 3622081"/>
              <a:gd name="connsiteY2" fmla="*/ 6209996 h 6281041"/>
              <a:gd name="connsiteX3" fmla="*/ 330596 w 3622081"/>
              <a:gd name="connsiteY3" fmla="*/ 6281041 h 6281041"/>
              <a:gd name="connsiteX4" fmla="*/ 811 w 3622081"/>
              <a:gd name="connsiteY4" fmla="*/ 37 h 6281041"/>
              <a:gd name="connsiteX0" fmla="*/ 850 w 3622120"/>
              <a:gd name="connsiteY0" fmla="*/ 26 h 6281034"/>
              <a:gd name="connsiteX1" fmla="*/ 3622120 w 3622120"/>
              <a:gd name="connsiteY1" fmla="*/ 26 h 6281034"/>
              <a:gd name="connsiteX2" fmla="*/ 3622120 w 3622120"/>
              <a:gd name="connsiteY2" fmla="*/ 6209985 h 6281034"/>
              <a:gd name="connsiteX3" fmla="*/ 330635 w 3622120"/>
              <a:gd name="connsiteY3" fmla="*/ 6281030 h 6281034"/>
              <a:gd name="connsiteX4" fmla="*/ 850 w 3622120"/>
              <a:gd name="connsiteY4" fmla="*/ 26 h 628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2120" h="6281034">
                <a:moveTo>
                  <a:pt x="850" y="26"/>
                </a:moveTo>
                <a:lnTo>
                  <a:pt x="3622120" y="26"/>
                </a:lnTo>
                <a:lnTo>
                  <a:pt x="3622120" y="6209985"/>
                </a:lnTo>
                <a:lnTo>
                  <a:pt x="330635" y="6281030"/>
                </a:lnTo>
                <a:cubicBezTo>
                  <a:pt x="316661" y="6287095"/>
                  <a:pt x="-19043" y="-14506"/>
                  <a:pt x="850" y="26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2761" y="2201926"/>
            <a:ext cx="4661376" cy="35526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500"/>
              </a:lnSpc>
              <a:buNone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8447033" y="6418517"/>
            <a:ext cx="580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238B797-88FE-7F49-9476-99A7F0949857}" type="slidenum">
              <a:rPr lang="de-DE" sz="1400" i="1" smtClean="0">
                <a:solidFill>
                  <a:srgbClr val="005D56"/>
                </a:solidFill>
                <a:latin typeface="Arial"/>
                <a:cs typeface="Arial"/>
              </a:rPr>
              <a:pPr/>
              <a:t>‹Nr.›</a:t>
            </a:fld>
            <a:endParaRPr lang="de-DE" sz="1400" i="1" dirty="0">
              <a:solidFill>
                <a:srgbClr val="005D5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854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0" y="-2444"/>
            <a:ext cx="4995346" cy="6398894"/>
          </a:xfrm>
          <a:custGeom>
            <a:avLst/>
            <a:gdLst>
              <a:gd name="connsiteX0" fmla="*/ 0 w 4572000"/>
              <a:gd name="connsiteY0" fmla="*/ 0 h 6876000"/>
              <a:gd name="connsiteX1" fmla="*/ 4572000 w 4572000"/>
              <a:gd name="connsiteY1" fmla="*/ 0 h 6876000"/>
              <a:gd name="connsiteX2" fmla="*/ 4572000 w 4572000"/>
              <a:gd name="connsiteY2" fmla="*/ 6876000 h 6876000"/>
              <a:gd name="connsiteX3" fmla="*/ 0 w 4572000"/>
              <a:gd name="connsiteY3" fmla="*/ 6876000 h 6876000"/>
              <a:gd name="connsiteX4" fmla="*/ 0 w 4572000"/>
              <a:gd name="connsiteY4" fmla="*/ 0 h 6876000"/>
              <a:gd name="connsiteX0" fmla="*/ 0 w 4572000"/>
              <a:gd name="connsiteY0" fmla="*/ 0 h 6876000"/>
              <a:gd name="connsiteX1" fmla="*/ 4572000 w 4572000"/>
              <a:gd name="connsiteY1" fmla="*/ 0 h 6876000"/>
              <a:gd name="connsiteX2" fmla="*/ 4572000 w 4572000"/>
              <a:gd name="connsiteY2" fmla="*/ 6298765 h 6876000"/>
              <a:gd name="connsiteX3" fmla="*/ 0 w 4572000"/>
              <a:gd name="connsiteY3" fmla="*/ 6876000 h 6876000"/>
              <a:gd name="connsiteX4" fmla="*/ 0 w 4572000"/>
              <a:gd name="connsiteY4" fmla="*/ 0 h 6876000"/>
              <a:gd name="connsiteX0" fmla="*/ 0 w 4572000"/>
              <a:gd name="connsiteY0" fmla="*/ 0 h 6396451"/>
              <a:gd name="connsiteX1" fmla="*/ 4572000 w 4572000"/>
              <a:gd name="connsiteY1" fmla="*/ 0 h 6396451"/>
              <a:gd name="connsiteX2" fmla="*/ 4572000 w 4572000"/>
              <a:gd name="connsiteY2" fmla="*/ 6298765 h 6396451"/>
              <a:gd name="connsiteX3" fmla="*/ 0 w 4572000"/>
              <a:gd name="connsiteY3" fmla="*/ 6396451 h 6396451"/>
              <a:gd name="connsiteX4" fmla="*/ 0 w 4572000"/>
              <a:gd name="connsiteY4" fmla="*/ 0 h 6396451"/>
              <a:gd name="connsiteX0" fmla="*/ 0 w 4995346"/>
              <a:gd name="connsiteY0" fmla="*/ 2443 h 6398894"/>
              <a:gd name="connsiteX1" fmla="*/ 4572000 w 4995346"/>
              <a:gd name="connsiteY1" fmla="*/ 2443 h 6398894"/>
              <a:gd name="connsiteX2" fmla="*/ 4995333 w 4995346"/>
              <a:gd name="connsiteY2" fmla="*/ 2444 h 6398894"/>
              <a:gd name="connsiteX3" fmla="*/ 4572000 w 4995346"/>
              <a:gd name="connsiteY3" fmla="*/ 6301208 h 6398894"/>
              <a:gd name="connsiteX4" fmla="*/ 0 w 4995346"/>
              <a:gd name="connsiteY4" fmla="*/ 6398894 h 6398894"/>
              <a:gd name="connsiteX5" fmla="*/ 0 w 4995346"/>
              <a:gd name="connsiteY5" fmla="*/ 2443 h 6398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5346" h="6398894">
                <a:moveTo>
                  <a:pt x="0" y="2443"/>
                </a:moveTo>
                <a:lnTo>
                  <a:pt x="4572000" y="2443"/>
                </a:lnTo>
                <a:cubicBezTo>
                  <a:pt x="4569178" y="10910"/>
                  <a:pt x="4998155" y="-6023"/>
                  <a:pt x="4995333" y="2444"/>
                </a:cubicBezTo>
                <a:lnTo>
                  <a:pt x="4572000" y="6301208"/>
                </a:lnTo>
                <a:lnTo>
                  <a:pt x="0" y="6398894"/>
                </a:lnTo>
                <a:lnTo>
                  <a:pt x="0" y="2443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5162197" y="2201926"/>
            <a:ext cx="3249312" cy="35526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500"/>
              </a:lnSpc>
              <a:buNone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8447033" y="6418517"/>
            <a:ext cx="580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238B797-88FE-7F49-9476-99A7F0949857}" type="slidenum">
              <a:rPr lang="de-DE" sz="1400" i="1" smtClean="0">
                <a:solidFill>
                  <a:srgbClr val="005D56"/>
                </a:solidFill>
                <a:latin typeface="Arial"/>
                <a:cs typeface="Arial"/>
              </a:rPr>
              <a:pPr/>
              <a:t>‹Nr.›</a:t>
            </a:fld>
            <a:endParaRPr lang="de-DE" sz="1400" i="1" dirty="0">
              <a:solidFill>
                <a:srgbClr val="005D5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113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0" y="-18"/>
            <a:ext cx="3259290" cy="6405350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9290" h="6405350">
                <a:moveTo>
                  <a:pt x="0" y="18"/>
                </a:moveTo>
                <a:lnTo>
                  <a:pt x="2467704" y="18"/>
                </a:lnTo>
                <a:cubicBezTo>
                  <a:pt x="2443398" y="-12252"/>
                  <a:pt x="3251578" y="6293215"/>
                  <a:pt x="3259290" y="6334305"/>
                </a:cubicBezTo>
                <a:lnTo>
                  <a:pt x="0" y="6405350"/>
                </a:lnTo>
                <a:lnTo>
                  <a:pt x="0" y="18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7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3774384" y="2201926"/>
            <a:ext cx="4672649" cy="35526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ts val="2500"/>
              </a:lnSpc>
              <a:buNone/>
              <a:defRPr sz="1900" b="0" i="0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Blindtext. Nam </a:t>
            </a:r>
            <a:r>
              <a:rPr lang="de-DE" dirty="0" err="1"/>
              <a:t>hictur</a:t>
            </a:r>
            <a:r>
              <a:rPr lang="de-DE" dirty="0"/>
              <a:t>? Dam, </a:t>
            </a:r>
            <a:r>
              <a:rPr lang="de-DE" dirty="0" err="1"/>
              <a:t>occum</a:t>
            </a:r>
            <a:r>
              <a:rPr lang="de-DE" dirty="0"/>
              <a:t> in </a:t>
            </a:r>
            <a:r>
              <a:rPr lang="de-DE" dirty="0" err="1"/>
              <a:t>pra</a:t>
            </a:r>
            <a:r>
              <a:rPr lang="de-DE" dirty="0"/>
              <a:t>. </a:t>
            </a:r>
            <a:r>
              <a:rPr lang="de-DE" dirty="0" err="1"/>
              <a:t>Ovisdebis</a:t>
            </a:r>
            <a:r>
              <a:rPr lang="de-DE" dirty="0"/>
              <a:t> </a:t>
            </a:r>
            <a:r>
              <a:rPr lang="de-DE" dirty="0" err="1"/>
              <a:t>inin</a:t>
            </a:r>
            <a:r>
              <a:rPr lang="de-DE" dirty="0"/>
              <a:t> </a:t>
            </a:r>
            <a:r>
              <a:rPr lang="de-DE" dirty="0" err="1"/>
              <a:t>ditoiossita</a:t>
            </a:r>
            <a:r>
              <a:rPr lang="de-DE" dirty="0"/>
              <a:t> </a:t>
            </a:r>
            <a:r>
              <a:rPr lang="de-DE" dirty="0" err="1"/>
              <a:t>atis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. Dies ist Blindtext.</a:t>
            </a:r>
          </a:p>
        </p:txBody>
      </p:sp>
    </p:spTree>
    <p:extLst>
      <p:ext uri="{BB962C8B-B14F-4D97-AF65-F5344CB8AC3E}">
        <p14:creationId xmlns:p14="http://schemas.microsoft.com/office/powerpoint/2010/main" val="129316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0" y="2561214"/>
            <a:ext cx="3259290" cy="3844118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9290" h="3844118">
                <a:moveTo>
                  <a:pt x="10673" y="160109"/>
                </a:moveTo>
                <a:lnTo>
                  <a:pt x="2809237" y="31"/>
                </a:lnTo>
                <a:cubicBezTo>
                  <a:pt x="2784931" y="-12239"/>
                  <a:pt x="3251578" y="3731983"/>
                  <a:pt x="3259290" y="3773073"/>
                </a:cubicBezTo>
                <a:lnTo>
                  <a:pt x="0" y="3844118"/>
                </a:lnTo>
                <a:cubicBezTo>
                  <a:pt x="3558" y="2616115"/>
                  <a:pt x="7115" y="1388112"/>
                  <a:pt x="10673" y="160109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7" name="Bildplatzhalter 9"/>
          <p:cNvSpPr>
            <a:spLocks noGrp="1"/>
          </p:cNvSpPr>
          <p:nvPr>
            <p:ph type="pic" sz="quarter" idx="19"/>
          </p:nvPr>
        </p:nvSpPr>
        <p:spPr>
          <a:xfrm>
            <a:off x="2806969" y="2145016"/>
            <a:ext cx="6341963" cy="4185612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4 w 5244451"/>
              <a:gd name="connsiteY0" fmla="*/ 96078 h 3844118"/>
              <a:gd name="connsiteX1" fmla="*/ 4794398 w 5244451"/>
              <a:gd name="connsiteY1" fmla="*/ 31 h 3844118"/>
              <a:gd name="connsiteX2" fmla="*/ 5244451 w 5244451"/>
              <a:gd name="connsiteY2" fmla="*/ 3773073 h 3844118"/>
              <a:gd name="connsiteX3" fmla="*/ 1985161 w 5244451"/>
              <a:gd name="connsiteY3" fmla="*/ 3844118 h 3844118"/>
              <a:gd name="connsiteX4" fmla="*/ 4 w 5244451"/>
              <a:gd name="connsiteY4" fmla="*/ 96078 h 3844118"/>
              <a:gd name="connsiteX0" fmla="*/ 21 w 5244468"/>
              <a:gd name="connsiteY0" fmla="*/ 96078 h 3854790"/>
              <a:gd name="connsiteX1" fmla="*/ 4794415 w 5244468"/>
              <a:gd name="connsiteY1" fmla="*/ 31 h 3854790"/>
              <a:gd name="connsiteX2" fmla="*/ 5244468 w 5244468"/>
              <a:gd name="connsiteY2" fmla="*/ 3773073 h 3854790"/>
              <a:gd name="connsiteX3" fmla="*/ 437609 w 5244468"/>
              <a:gd name="connsiteY3" fmla="*/ 3854790 h 3854790"/>
              <a:gd name="connsiteX4" fmla="*/ 21 w 5244468"/>
              <a:gd name="connsiteY4" fmla="*/ 96078 h 3854790"/>
              <a:gd name="connsiteX0" fmla="*/ 21 w 5244468"/>
              <a:gd name="connsiteY0" fmla="*/ 96078 h 3854790"/>
              <a:gd name="connsiteX1" fmla="*/ 4794415 w 5244468"/>
              <a:gd name="connsiteY1" fmla="*/ 31 h 3854790"/>
              <a:gd name="connsiteX2" fmla="*/ 5244468 w 5244468"/>
              <a:gd name="connsiteY2" fmla="*/ 3773073 h 3854790"/>
              <a:gd name="connsiteX3" fmla="*/ 437609 w 5244468"/>
              <a:gd name="connsiteY3" fmla="*/ 3854790 h 3854790"/>
              <a:gd name="connsiteX4" fmla="*/ 21 w 5244468"/>
              <a:gd name="connsiteY4" fmla="*/ 96078 h 3854790"/>
              <a:gd name="connsiteX0" fmla="*/ 0 w 5244447"/>
              <a:gd name="connsiteY0" fmla="*/ 96078 h 3854790"/>
              <a:gd name="connsiteX1" fmla="*/ 4794394 w 5244447"/>
              <a:gd name="connsiteY1" fmla="*/ 31 h 3854790"/>
              <a:gd name="connsiteX2" fmla="*/ 5244447 w 5244447"/>
              <a:gd name="connsiteY2" fmla="*/ 3773073 h 3854790"/>
              <a:gd name="connsiteX3" fmla="*/ 437588 w 5244447"/>
              <a:gd name="connsiteY3" fmla="*/ 3854790 h 3854790"/>
              <a:gd name="connsiteX4" fmla="*/ 0 w 5244447"/>
              <a:gd name="connsiteY4" fmla="*/ 96078 h 3854790"/>
              <a:gd name="connsiteX0" fmla="*/ 0 w 6363309"/>
              <a:gd name="connsiteY0" fmla="*/ 715039 h 4473751"/>
              <a:gd name="connsiteX1" fmla="*/ 6363309 w 6363309"/>
              <a:gd name="connsiteY1" fmla="*/ 25 h 4473751"/>
              <a:gd name="connsiteX2" fmla="*/ 5244447 w 6363309"/>
              <a:gd name="connsiteY2" fmla="*/ 4392034 h 4473751"/>
              <a:gd name="connsiteX3" fmla="*/ 437588 w 6363309"/>
              <a:gd name="connsiteY3" fmla="*/ 4473751 h 4473751"/>
              <a:gd name="connsiteX4" fmla="*/ 0 w 6363309"/>
              <a:gd name="connsiteY4" fmla="*/ 715039 h 4473751"/>
              <a:gd name="connsiteX0" fmla="*/ 0 w 6309944"/>
              <a:gd name="connsiteY0" fmla="*/ 352200 h 4110912"/>
              <a:gd name="connsiteX1" fmla="*/ 6309944 w 6309944"/>
              <a:gd name="connsiteY1" fmla="*/ 29 h 4110912"/>
              <a:gd name="connsiteX2" fmla="*/ 5244447 w 6309944"/>
              <a:gd name="connsiteY2" fmla="*/ 4029195 h 4110912"/>
              <a:gd name="connsiteX3" fmla="*/ 437588 w 6309944"/>
              <a:gd name="connsiteY3" fmla="*/ 4110912 h 4110912"/>
              <a:gd name="connsiteX4" fmla="*/ 0 w 6309944"/>
              <a:gd name="connsiteY4" fmla="*/ 352200 h 4110912"/>
              <a:gd name="connsiteX0" fmla="*/ 0 w 6333082"/>
              <a:gd name="connsiteY0" fmla="*/ 352200 h 4110912"/>
              <a:gd name="connsiteX1" fmla="*/ 6309944 w 6333082"/>
              <a:gd name="connsiteY1" fmla="*/ 29 h 4110912"/>
              <a:gd name="connsiteX2" fmla="*/ 6333082 w 6333082"/>
              <a:gd name="connsiteY2" fmla="*/ 4007852 h 4110912"/>
              <a:gd name="connsiteX3" fmla="*/ 437588 w 6333082"/>
              <a:gd name="connsiteY3" fmla="*/ 4110912 h 4110912"/>
              <a:gd name="connsiteX4" fmla="*/ 0 w 6333082"/>
              <a:gd name="connsiteY4" fmla="*/ 352200 h 4110912"/>
              <a:gd name="connsiteX0" fmla="*/ 0 w 6363309"/>
              <a:gd name="connsiteY0" fmla="*/ 405558 h 4164270"/>
              <a:gd name="connsiteX1" fmla="*/ 6363309 w 6363309"/>
              <a:gd name="connsiteY1" fmla="*/ 27 h 4164270"/>
              <a:gd name="connsiteX2" fmla="*/ 6333082 w 6363309"/>
              <a:gd name="connsiteY2" fmla="*/ 4061210 h 4164270"/>
              <a:gd name="connsiteX3" fmla="*/ 437588 w 6363309"/>
              <a:gd name="connsiteY3" fmla="*/ 4164270 h 4164270"/>
              <a:gd name="connsiteX4" fmla="*/ 0 w 6363309"/>
              <a:gd name="connsiteY4" fmla="*/ 405558 h 4164270"/>
              <a:gd name="connsiteX0" fmla="*/ 0 w 6352636"/>
              <a:gd name="connsiteY0" fmla="*/ 416229 h 4174941"/>
              <a:gd name="connsiteX1" fmla="*/ 6352636 w 6352636"/>
              <a:gd name="connsiteY1" fmla="*/ 27 h 4174941"/>
              <a:gd name="connsiteX2" fmla="*/ 6333082 w 6352636"/>
              <a:gd name="connsiteY2" fmla="*/ 4071881 h 4174941"/>
              <a:gd name="connsiteX3" fmla="*/ 437588 w 6352636"/>
              <a:gd name="connsiteY3" fmla="*/ 4174941 h 4174941"/>
              <a:gd name="connsiteX4" fmla="*/ 0 w 6352636"/>
              <a:gd name="connsiteY4" fmla="*/ 416229 h 4174941"/>
              <a:gd name="connsiteX0" fmla="*/ 0 w 6341963"/>
              <a:gd name="connsiteY0" fmla="*/ 416229 h 4174941"/>
              <a:gd name="connsiteX1" fmla="*/ 6341963 w 6341963"/>
              <a:gd name="connsiteY1" fmla="*/ 27 h 4174941"/>
              <a:gd name="connsiteX2" fmla="*/ 6333082 w 6341963"/>
              <a:gd name="connsiteY2" fmla="*/ 4071881 h 4174941"/>
              <a:gd name="connsiteX3" fmla="*/ 437588 w 6341963"/>
              <a:gd name="connsiteY3" fmla="*/ 4174941 h 4174941"/>
              <a:gd name="connsiteX4" fmla="*/ 0 w 6341963"/>
              <a:gd name="connsiteY4" fmla="*/ 416229 h 4174941"/>
              <a:gd name="connsiteX0" fmla="*/ 0 w 6341963"/>
              <a:gd name="connsiteY0" fmla="*/ 416229 h 4185612"/>
              <a:gd name="connsiteX1" fmla="*/ 6341963 w 6341963"/>
              <a:gd name="connsiteY1" fmla="*/ 27 h 4185612"/>
              <a:gd name="connsiteX2" fmla="*/ 6333082 w 6341963"/>
              <a:gd name="connsiteY2" fmla="*/ 4071881 h 4185612"/>
              <a:gd name="connsiteX3" fmla="*/ 448261 w 6341963"/>
              <a:gd name="connsiteY3" fmla="*/ 4185612 h 4185612"/>
              <a:gd name="connsiteX4" fmla="*/ 0 w 6341963"/>
              <a:gd name="connsiteY4" fmla="*/ 416229 h 418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1963" h="4185612">
                <a:moveTo>
                  <a:pt x="0" y="416229"/>
                </a:moveTo>
                <a:lnTo>
                  <a:pt x="6341963" y="27"/>
                </a:lnTo>
                <a:cubicBezTo>
                  <a:pt x="6317657" y="-12243"/>
                  <a:pt x="6325370" y="4030791"/>
                  <a:pt x="6333082" y="4071881"/>
                </a:cubicBezTo>
                <a:lnTo>
                  <a:pt x="448261" y="4185612"/>
                </a:lnTo>
                <a:cubicBezTo>
                  <a:pt x="441146" y="4099498"/>
                  <a:pt x="17787" y="566375"/>
                  <a:pt x="0" y="416229"/>
                </a:cubicBez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6579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9"/>
          <p:cNvSpPr>
            <a:spLocks noGrp="1"/>
          </p:cNvSpPr>
          <p:nvPr>
            <p:ph type="pic" sz="quarter" idx="18"/>
          </p:nvPr>
        </p:nvSpPr>
        <p:spPr>
          <a:xfrm>
            <a:off x="622763" y="1891557"/>
            <a:ext cx="6659582" cy="40317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22762" y="879167"/>
            <a:ext cx="6659582" cy="3737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DIES IST EINE ÜBERSCHRIFT</a:t>
            </a:r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2299" y="1297323"/>
            <a:ext cx="6660045" cy="3899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de-DE" dirty="0"/>
              <a:t>SIE KANN ÜBER MEHRERE ZEILEN GEHEN</a:t>
            </a:r>
          </a:p>
        </p:txBody>
      </p:sp>
    </p:spTree>
    <p:extLst>
      <p:ext uri="{BB962C8B-B14F-4D97-AF65-F5344CB8AC3E}">
        <p14:creationId xmlns:p14="http://schemas.microsoft.com/office/powerpoint/2010/main" val="65814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SAX_Powerpoint_Titel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64581"/>
            <a:ext cx="9144000" cy="389341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0" y="163853"/>
            <a:ext cx="2305782" cy="115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3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2" descr="SISAX_Powerpoint_Inhalt_Streifen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5728"/>
            <a:ext cx="9144000" cy="652272"/>
          </a:xfrm>
          <a:prstGeom prst="rect">
            <a:avLst/>
          </a:prstGeom>
        </p:spPr>
      </p:pic>
      <p:sp>
        <p:nvSpPr>
          <p:cNvPr id="2" name="Inhaltsplatzhalter 17"/>
          <p:cNvSpPr txBox="1">
            <a:spLocks/>
          </p:cNvSpPr>
          <p:nvPr userDrawn="1"/>
        </p:nvSpPr>
        <p:spPr>
          <a:xfrm>
            <a:off x="622761" y="6411673"/>
            <a:ext cx="7761081" cy="2492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400" i="1" baseline="0">
                <a:solidFill>
                  <a:srgbClr val="005D56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005D5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Silicon Saxony e. V.  |  1. Sächsischer IT </a:t>
            </a:r>
            <a:r>
              <a:rPr kumimoji="0" lang="de-DE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5D5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Summit</a:t>
            </a:r>
            <a:endParaRPr kumimoji="0" lang="de-DE" sz="1400" b="0" i="1" u="none" strike="noStrike" kern="1200" cap="none" spc="0" normalizeH="0" baseline="0" noProof="0" dirty="0">
              <a:ln>
                <a:noFill/>
              </a:ln>
              <a:solidFill>
                <a:srgbClr val="005D5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107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70" r:id="rId3"/>
    <p:sldLayoutId id="2147483668" r:id="rId4"/>
    <p:sldLayoutId id="2147483671" r:id="rId5"/>
    <p:sldLayoutId id="2147483675" r:id="rId6"/>
    <p:sldLayoutId id="2147483669" r:id="rId7"/>
    <p:sldLayoutId id="2147483672" r:id="rId8"/>
    <p:sldLayoutId id="2147483673" r:id="rId9"/>
    <p:sldLayoutId id="2147483674" r:id="rId10"/>
    <p:sldLayoutId id="2147483676" r:id="rId11"/>
    <p:sldLayoutId id="2147483677" r:id="rId12"/>
    <p:sldLayoutId id="2147483678" r:id="rId13"/>
    <p:sldLayoutId id="2147483680" r:id="rId14"/>
    <p:sldLayoutId id="2147483682" r:id="rId1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933061" y="2219870"/>
            <a:ext cx="7154661" cy="860425"/>
          </a:xfrm>
        </p:spPr>
        <p:txBody>
          <a:bodyPr/>
          <a:lstStyle/>
          <a:p>
            <a:r>
              <a:rPr lang="de-DE" sz="4400" dirty="0"/>
              <a:t>Arbeitsgruppen Lausitz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933061" y="2960470"/>
            <a:ext cx="6502864" cy="470203"/>
          </a:xfrm>
        </p:spPr>
        <p:txBody>
          <a:bodyPr/>
          <a:lstStyle/>
          <a:p>
            <a:r>
              <a:rPr lang="de-DE" dirty="0"/>
              <a:t>Unter-AG „Outdoor </a:t>
            </a:r>
            <a:r>
              <a:rPr lang="de-DE" dirty="0" err="1"/>
              <a:t>Robotics</a:t>
            </a:r>
            <a:r>
              <a:rPr lang="de-DE" dirty="0"/>
              <a:t>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9"/>
          <p:cNvSpPr txBox="1">
            <a:spLocks/>
          </p:cNvSpPr>
          <p:nvPr/>
        </p:nvSpPr>
        <p:spPr>
          <a:xfrm>
            <a:off x="585035" y="2656135"/>
            <a:ext cx="8062656" cy="3918086"/>
          </a:xfrm>
          <a:custGeom>
            <a:avLst/>
            <a:gdLst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68171 w 3268171"/>
              <a:gd name="connsiteY2" fmla="*/ 6876000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876000"/>
              <a:gd name="connsiteX1" fmla="*/ 3268171 w 3268171"/>
              <a:gd name="connsiteY1" fmla="*/ 0 h 6876000"/>
              <a:gd name="connsiteX2" fmla="*/ 3259290 w 3268171"/>
              <a:gd name="connsiteY2" fmla="*/ 6334287 h 6876000"/>
              <a:gd name="connsiteX3" fmla="*/ 0 w 3268171"/>
              <a:gd name="connsiteY3" fmla="*/ 6876000 h 6876000"/>
              <a:gd name="connsiteX4" fmla="*/ 0 w 3268171"/>
              <a:gd name="connsiteY4" fmla="*/ 0 h 6876000"/>
              <a:gd name="connsiteX0" fmla="*/ 0 w 3268171"/>
              <a:gd name="connsiteY0" fmla="*/ 0 h 6405332"/>
              <a:gd name="connsiteX1" fmla="*/ 3268171 w 3268171"/>
              <a:gd name="connsiteY1" fmla="*/ 0 h 6405332"/>
              <a:gd name="connsiteX2" fmla="*/ 3259290 w 3268171"/>
              <a:gd name="connsiteY2" fmla="*/ 6334287 h 6405332"/>
              <a:gd name="connsiteX3" fmla="*/ 0 w 3268171"/>
              <a:gd name="connsiteY3" fmla="*/ 6405332 h 6405332"/>
              <a:gd name="connsiteX4" fmla="*/ 0 w 3268171"/>
              <a:gd name="connsiteY4" fmla="*/ 0 h 6405332"/>
              <a:gd name="connsiteX0" fmla="*/ 0 w 3259298"/>
              <a:gd name="connsiteY0" fmla="*/ 0 h 6405332"/>
              <a:gd name="connsiteX1" fmla="*/ 2467704 w 3259298"/>
              <a:gd name="connsiteY1" fmla="*/ 0 h 6405332"/>
              <a:gd name="connsiteX2" fmla="*/ 3259290 w 3259298"/>
              <a:gd name="connsiteY2" fmla="*/ 6334287 h 6405332"/>
              <a:gd name="connsiteX3" fmla="*/ 0 w 3259298"/>
              <a:gd name="connsiteY3" fmla="*/ 6405332 h 6405332"/>
              <a:gd name="connsiteX4" fmla="*/ 0 w 3259298"/>
              <a:gd name="connsiteY4" fmla="*/ 0 h 6405332"/>
              <a:gd name="connsiteX0" fmla="*/ 0 w 3259302"/>
              <a:gd name="connsiteY0" fmla="*/ 0 h 6405332"/>
              <a:gd name="connsiteX1" fmla="*/ 2467704 w 3259302"/>
              <a:gd name="connsiteY1" fmla="*/ 0 h 6405332"/>
              <a:gd name="connsiteX2" fmla="*/ 3259290 w 3259302"/>
              <a:gd name="connsiteY2" fmla="*/ 6334287 h 6405332"/>
              <a:gd name="connsiteX3" fmla="*/ 0 w 3259302"/>
              <a:gd name="connsiteY3" fmla="*/ 6405332 h 6405332"/>
              <a:gd name="connsiteX4" fmla="*/ 0 w 3259302"/>
              <a:gd name="connsiteY4" fmla="*/ 0 h 6405332"/>
              <a:gd name="connsiteX0" fmla="*/ 0 w 3259290"/>
              <a:gd name="connsiteY0" fmla="*/ 0 h 6405332"/>
              <a:gd name="connsiteX1" fmla="*/ 2467704 w 3259290"/>
              <a:gd name="connsiteY1" fmla="*/ 0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0 w 3259290"/>
              <a:gd name="connsiteY0" fmla="*/ 26 h 6405358"/>
              <a:gd name="connsiteX1" fmla="*/ 2467704 w 3259290"/>
              <a:gd name="connsiteY1" fmla="*/ 26 h 6405358"/>
              <a:gd name="connsiteX2" fmla="*/ 3259290 w 3259290"/>
              <a:gd name="connsiteY2" fmla="*/ 6334313 h 6405358"/>
              <a:gd name="connsiteX3" fmla="*/ 0 w 3259290"/>
              <a:gd name="connsiteY3" fmla="*/ 6405358 h 6405358"/>
              <a:gd name="connsiteX4" fmla="*/ 0 w 3259290"/>
              <a:gd name="connsiteY4" fmla="*/ 26 h 6405358"/>
              <a:gd name="connsiteX0" fmla="*/ 0 w 3259290"/>
              <a:gd name="connsiteY0" fmla="*/ 18 h 6405350"/>
              <a:gd name="connsiteX1" fmla="*/ 2467704 w 3259290"/>
              <a:gd name="connsiteY1" fmla="*/ 18 h 6405350"/>
              <a:gd name="connsiteX2" fmla="*/ 3259290 w 3259290"/>
              <a:gd name="connsiteY2" fmla="*/ 6334305 h 6405350"/>
              <a:gd name="connsiteX3" fmla="*/ 0 w 3259290"/>
              <a:gd name="connsiteY3" fmla="*/ 6405350 h 6405350"/>
              <a:gd name="connsiteX4" fmla="*/ 0 w 3259290"/>
              <a:gd name="connsiteY4" fmla="*/ 18 h 6405350"/>
              <a:gd name="connsiteX0" fmla="*/ 0 w 3259290"/>
              <a:gd name="connsiteY0" fmla="*/ 0 h 6405332"/>
              <a:gd name="connsiteX1" fmla="*/ 2809237 w 3259290"/>
              <a:gd name="connsiteY1" fmla="*/ 2561245 h 6405332"/>
              <a:gd name="connsiteX2" fmla="*/ 3259290 w 3259290"/>
              <a:gd name="connsiteY2" fmla="*/ 6334287 h 6405332"/>
              <a:gd name="connsiteX3" fmla="*/ 0 w 3259290"/>
              <a:gd name="connsiteY3" fmla="*/ 6405332 h 6405332"/>
              <a:gd name="connsiteX4" fmla="*/ 0 w 3259290"/>
              <a:gd name="connsiteY4" fmla="*/ 0 h 6405332"/>
              <a:gd name="connsiteX0" fmla="*/ 10673 w 3259290"/>
              <a:gd name="connsiteY0" fmla="*/ 160109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10673 w 3259290"/>
              <a:gd name="connsiteY4" fmla="*/ 160109 h 3844118"/>
              <a:gd name="connsiteX0" fmla="*/ 32019 w 3259290"/>
              <a:gd name="connsiteY0" fmla="*/ 672358 h 3844118"/>
              <a:gd name="connsiteX1" fmla="*/ 2809237 w 3259290"/>
              <a:gd name="connsiteY1" fmla="*/ 31 h 3844118"/>
              <a:gd name="connsiteX2" fmla="*/ 3259290 w 3259290"/>
              <a:gd name="connsiteY2" fmla="*/ 3773073 h 3844118"/>
              <a:gd name="connsiteX3" fmla="*/ 0 w 3259290"/>
              <a:gd name="connsiteY3" fmla="*/ 3844118 h 3844118"/>
              <a:gd name="connsiteX4" fmla="*/ 32019 w 3259290"/>
              <a:gd name="connsiteY4" fmla="*/ 672358 h 3844118"/>
              <a:gd name="connsiteX0" fmla="*/ 32019 w 3259290"/>
              <a:gd name="connsiteY0" fmla="*/ 394892 h 3566652"/>
              <a:gd name="connsiteX1" fmla="*/ 3033367 w 3259290"/>
              <a:gd name="connsiteY1" fmla="*/ 33 h 3566652"/>
              <a:gd name="connsiteX2" fmla="*/ 3259290 w 3259290"/>
              <a:gd name="connsiteY2" fmla="*/ 3495607 h 3566652"/>
              <a:gd name="connsiteX3" fmla="*/ 0 w 3259290"/>
              <a:gd name="connsiteY3" fmla="*/ 3566652 h 3566652"/>
              <a:gd name="connsiteX4" fmla="*/ 32019 w 3259290"/>
              <a:gd name="connsiteY4" fmla="*/ 394892 h 3566652"/>
              <a:gd name="connsiteX0" fmla="*/ 32019 w 3600822"/>
              <a:gd name="connsiteY0" fmla="*/ 394891 h 3570309"/>
              <a:gd name="connsiteX1" fmla="*/ 3033367 w 3600822"/>
              <a:gd name="connsiteY1" fmla="*/ 32 h 3570309"/>
              <a:gd name="connsiteX2" fmla="*/ 3600822 w 3600822"/>
              <a:gd name="connsiteY2" fmla="*/ 3570309 h 3570309"/>
              <a:gd name="connsiteX3" fmla="*/ 0 w 3600822"/>
              <a:gd name="connsiteY3" fmla="*/ 3566651 h 3570309"/>
              <a:gd name="connsiteX4" fmla="*/ 32019 w 3600822"/>
              <a:gd name="connsiteY4" fmla="*/ 394891 h 3570309"/>
              <a:gd name="connsiteX0" fmla="*/ 416243 w 3985046"/>
              <a:gd name="connsiteY0" fmla="*/ 394891 h 3630682"/>
              <a:gd name="connsiteX1" fmla="*/ 3417591 w 3985046"/>
              <a:gd name="connsiteY1" fmla="*/ 32 h 3630682"/>
              <a:gd name="connsiteX2" fmla="*/ 3985046 w 3985046"/>
              <a:gd name="connsiteY2" fmla="*/ 3570309 h 3630682"/>
              <a:gd name="connsiteX3" fmla="*/ 0 w 3985046"/>
              <a:gd name="connsiteY3" fmla="*/ 3630682 h 3630682"/>
              <a:gd name="connsiteX4" fmla="*/ 416243 w 3985046"/>
              <a:gd name="connsiteY4" fmla="*/ 394891 h 3630682"/>
              <a:gd name="connsiteX0" fmla="*/ 416332 w 3985135"/>
              <a:gd name="connsiteY0" fmla="*/ 394891 h 3630682"/>
              <a:gd name="connsiteX1" fmla="*/ 3417680 w 3985135"/>
              <a:gd name="connsiteY1" fmla="*/ 32 h 3630682"/>
              <a:gd name="connsiteX2" fmla="*/ 3985135 w 3985135"/>
              <a:gd name="connsiteY2" fmla="*/ 3570309 h 3630682"/>
              <a:gd name="connsiteX3" fmla="*/ 89 w 3985135"/>
              <a:gd name="connsiteY3" fmla="*/ 3630682 h 3630682"/>
              <a:gd name="connsiteX4" fmla="*/ 416332 w 3985135"/>
              <a:gd name="connsiteY4" fmla="*/ 394891 h 3630682"/>
              <a:gd name="connsiteX0" fmla="*/ 448345 w 4017148"/>
              <a:gd name="connsiteY0" fmla="*/ 394891 h 3587995"/>
              <a:gd name="connsiteX1" fmla="*/ 3449693 w 4017148"/>
              <a:gd name="connsiteY1" fmla="*/ 32 h 3587995"/>
              <a:gd name="connsiteX2" fmla="*/ 4017148 w 4017148"/>
              <a:gd name="connsiteY2" fmla="*/ 3570309 h 3587995"/>
              <a:gd name="connsiteX3" fmla="*/ 83 w 4017148"/>
              <a:gd name="connsiteY3" fmla="*/ 3587995 h 3587995"/>
              <a:gd name="connsiteX4" fmla="*/ 448345 w 4017148"/>
              <a:gd name="connsiteY4" fmla="*/ 394891 h 3587995"/>
              <a:gd name="connsiteX0" fmla="*/ 448345 w 4017148"/>
              <a:gd name="connsiteY0" fmla="*/ 394891 h 3570309"/>
              <a:gd name="connsiteX1" fmla="*/ 3449693 w 4017148"/>
              <a:gd name="connsiteY1" fmla="*/ 32 h 3570309"/>
              <a:gd name="connsiteX2" fmla="*/ 4017148 w 4017148"/>
              <a:gd name="connsiteY2" fmla="*/ 3570309 h 3570309"/>
              <a:gd name="connsiteX3" fmla="*/ 83 w 4017148"/>
              <a:gd name="connsiteY3" fmla="*/ 3566651 h 3570309"/>
              <a:gd name="connsiteX4" fmla="*/ 448345 w 4017148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48344 w 4017147"/>
              <a:gd name="connsiteY0" fmla="*/ 394891 h 3570309"/>
              <a:gd name="connsiteX1" fmla="*/ 3449692 w 4017147"/>
              <a:gd name="connsiteY1" fmla="*/ 32 h 3570309"/>
              <a:gd name="connsiteX2" fmla="*/ 4017147 w 4017147"/>
              <a:gd name="connsiteY2" fmla="*/ 3570309 h 3570309"/>
              <a:gd name="connsiteX3" fmla="*/ 82 w 4017147"/>
              <a:gd name="connsiteY3" fmla="*/ 3566651 h 3570309"/>
              <a:gd name="connsiteX4" fmla="*/ 448344 w 4017147"/>
              <a:gd name="connsiteY4" fmla="*/ 394891 h 3570309"/>
              <a:gd name="connsiteX0" fmla="*/ 459015 w 4017145"/>
              <a:gd name="connsiteY0" fmla="*/ 416235 h 3570309"/>
              <a:gd name="connsiteX1" fmla="*/ 3449690 w 4017145"/>
              <a:gd name="connsiteY1" fmla="*/ 32 h 3570309"/>
              <a:gd name="connsiteX2" fmla="*/ 4017145 w 4017145"/>
              <a:gd name="connsiteY2" fmla="*/ 3570309 h 3570309"/>
              <a:gd name="connsiteX3" fmla="*/ 80 w 4017145"/>
              <a:gd name="connsiteY3" fmla="*/ 3566651 h 3570309"/>
              <a:gd name="connsiteX4" fmla="*/ 459015 w 4017145"/>
              <a:gd name="connsiteY4" fmla="*/ 416235 h 3570309"/>
              <a:gd name="connsiteX0" fmla="*/ 459015 w 4036699"/>
              <a:gd name="connsiteY0" fmla="*/ 1152587 h 4306661"/>
              <a:gd name="connsiteX1" fmla="*/ 4036699 w 4036699"/>
              <a:gd name="connsiteY1" fmla="*/ 26 h 4306661"/>
              <a:gd name="connsiteX2" fmla="*/ 4017145 w 4036699"/>
              <a:gd name="connsiteY2" fmla="*/ 4306661 h 4306661"/>
              <a:gd name="connsiteX3" fmla="*/ 80 w 4036699"/>
              <a:gd name="connsiteY3" fmla="*/ 4303003 h 4306661"/>
              <a:gd name="connsiteX4" fmla="*/ 459015 w 4036699"/>
              <a:gd name="connsiteY4" fmla="*/ 1152587 h 4306661"/>
              <a:gd name="connsiteX0" fmla="*/ 0 w 4644973"/>
              <a:gd name="connsiteY0" fmla="*/ 651010 h 4306661"/>
              <a:gd name="connsiteX1" fmla="*/ 4644973 w 4644973"/>
              <a:gd name="connsiteY1" fmla="*/ 26 h 4306661"/>
              <a:gd name="connsiteX2" fmla="*/ 4625419 w 4644973"/>
              <a:gd name="connsiteY2" fmla="*/ 4306661 h 4306661"/>
              <a:gd name="connsiteX3" fmla="*/ 608354 w 4644973"/>
              <a:gd name="connsiteY3" fmla="*/ 4303003 h 4306661"/>
              <a:gd name="connsiteX4" fmla="*/ 0 w 4644973"/>
              <a:gd name="connsiteY4" fmla="*/ 651010 h 4306661"/>
              <a:gd name="connsiteX0" fmla="*/ 0 w 4634300"/>
              <a:gd name="connsiteY0" fmla="*/ 672354 h 4306661"/>
              <a:gd name="connsiteX1" fmla="*/ 4634300 w 4634300"/>
              <a:gd name="connsiteY1" fmla="*/ 26 h 4306661"/>
              <a:gd name="connsiteX2" fmla="*/ 4614746 w 4634300"/>
              <a:gd name="connsiteY2" fmla="*/ 4306661 h 4306661"/>
              <a:gd name="connsiteX3" fmla="*/ 597681 w 4634300"/>
              <a:gd name="connsiteY3" fmla="*/ 4303003 h 4306661"/>
              <a:gd name="connsiteX4" fmla="*/ 0 w 4634300"/>
              <a:gd name="connsiteY4" fmla="*/ 672354 h 4306661"/>
              <a:gd name="connsiteX0" fmla="*/ 0 w 4089982"/>
              <a:gd name="connsiteY0" fmla="*/ 10699 h 4306661"/>
              <a:gd name="connsiteX1" fmla="*/ 4089982 w 4089982"/>
              <a:gd name="connsiteY1" fmla="*/ 26 h 4306661"/>
              <a:gd name="connsiteX2" fmla="*/ 4070428 w 4089982"/>
              <a:gd name="connsiteY2" fmla="*/ 4306661 h 4306661"/>
              <a:gd name="connsiteX3" fmla="*/ 53363 w 4089982"/>
              <a:gd name="connsiteY3" fmla="*/ 4303003 h 4306661"/>
              <a:gd name="connsiteX4" fmla="*/ 0 w 4089982"/>
              <a:gd name="connsiteY4" fmla="*/ 10699 h 4306661"/>
              <a:gd name="connsiteX0" fmla="*/ 0 w 4089982"/>
              <a:gd name="connsiteY0" fmla="*/ 10699 h 4306661"/>
              <a:gd name="connsiteX1" fmla="*/ 4089982 w 4089982"/>
              <a:gd name="connsiteY1" fmla="*/ 26 h 4306661"/>
              <a:gd name="connsiteX2" fmla="*/ 4070428 w 4089982"/>
              <a:gd name="connsiteY2" fmla="*/ 4306661 h 4306661"/>
              <a:gd name="connsiteX3" fmla="*/ 843157 w 4089982"/>
              <a:gd name="connsiteY3" fmla="*/ 2115273 h 4306661"/>
              <a:gd name="connsiteX4" fmla="*/ 0 w 4089982"/>
              <a:gd name="connsiteY4" fmla="*/ 10699 h 4306661"/>
              <a:gd name="connsiteX0" fmla="*/ 0 w 4089982"/>
              <a:gd name="connsiteY0" fmla="*/ 10744 h 2115318"/>
              <a:gd name="connsiteX1" fmla="*/ 4089982 w 4089982"/>
              <a:gd name="connsiteY1" fmla="*/ 71 h 2115318"/>
              <a:gd name="connsiteX2" fmla="*/ 3963699 w 4089982"/>
              <a:gd name="connsiteY2" fmla="*/ 1606727 h 2115318"/>
              <a:gd name="connsiteX3" fmla="*/ 843157 w 4089982"/>
              <a:gd name="connsiteY3" fmla="*/ 2115318 h 2115318"/>
              <a:gd name="connsiteX4" fmla="*/ 0 w 4089982"/>
              <a:gd name="connsiteY4" fmla="*/ 1074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31257"/>
              <a:gd name="connsiteY0" fmla="*/ 4394 h 2115318"/>
              <a:gd name="connsiteX1" fmla="*/ 4131257 w 4131257"/>
              <a:gd name="connsiteY1" fmla="*/ 71 h 2115318"/>
              <a:gd name="connsiteX2" fmla="*/ 4004974 w 4131257"/>
              <a:gd name="connsiteY2" fmla="*/ 1606727 h 2115318"/>
              <a:gd name="connsiteX3" fmla="*/ 884432 w 4131257"/>
              <a:gd name="connsiteY3" fmla="*/ 2115318 h 2115318"/>
              <a:gd name="connsiteX4" fmla="*/ 0 w 4131257"/>
              <a:gd name="connsiteY4" fmla="*/ 4394 h 2115318"/>
              <a:gd name="connsiteX0" fmla="*/ 0 w 4169357"/>
              <a:gd name="connsiteY0" fmla="*/ 4394 h 2115318"/>
              <a:gd name="connsiteX1" fmla="*/ 4169357 w 4169357"/>
              <a:gd name="connsiteY1" fmla="*/ 71 h 2115318"/>
              <a:gd name="connsiteX2" fmla="*/ 4043074 w 4169357"/>
              <a:gd name="connsiteY2" fmla="*/ 1606727 h 2115318"/>
              <a:gd name="connsiteX3" fmla="*/ 922532 w 4169357"/>
              <a:gd name="connsiteY3" fmla="*/ 2115318 h 2115318"/>
              <a:gd name="connsiteX4" fmla="*/ 0 w 4169357"/>
              <a:gd name="connsiteY4" fmla="*/ 4394 h 21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9357" h="2115318">
                <a:moveTo>
                  <a:pt x="0" y="4394"/>
                </a:moveTo>
                <a:cubicBezTo>
                  <a:pt x="10321" y="-3102"/>
                  <a:pt x="4101006" y="10743"/>
                  <a:pt x="4169357" y="71"/>
                </a:cubicBezTo>
                <a:cubicBezTo>
                  <a:pt x="4145051" y="-12199"/>
                  <a:pt x="4035362" y="1565637"/>
                  <a:pt x="4043074" y="1606727"/>
                </a:cubicBezTo>
                <a:lnTo>
                  <a:pt x="922532" y="2115318"/>
                </a:lnTo>
                <a:cubicBezTo>
                  <a:pt x="915417" y="2093234"/>
                  <a:pt x="3940" y="20393"/>
                  <a:pt x="0" y="4394"/>
                </a:cubicBezTo>
                <a:close/>
              </a:path>
            </a:pathLst>
          </a:cu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5850" lvl="1" indent="-342900">
              <a:buClr>
                <a:srgbClr val="005D56"/>
              </a:buClr>
              <a:buFont typeface="Wingdings" pitchFamily="2" charset="2"/>
              <a:buChar char="§"/>
            </a:pPr>
            <a:endParaRPr lang="en-US" sz="1600" dirty="0">
              <a:solidFill>
                <a:srgbClr val="005D56"/>
              </a:solidFill>
              <a:latin typeface="Arial"/>
              <a:cs typeface="Arial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054AD6D-9402-1B41-822B-3723529C5B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400" b="1" dirty="0"/>
              <a:t>Region: Hoyerswerda/</a:t>
            </a:r>
            <a:r>
              <a:rPr lang="en-US" sz="1400" b="1" dirty="0" err="1"/>
              <a:t>Kamenz</a:t>
            </a:r>
            <a:endParaRPr lang="en-US" sz="1400" b="1" dirty="0"/>
          </a:p>
          <a:p>
            <a:pPr>
              <a:buFont typeface="Wingdings" pitchFamily="2" charset="2"/>
              <a:buChar char="§"/>
            </a:pPr>
            <a:r>
              <a:rPr lang="en-US" sz="1400" b="1" dirty="0" err="1"/>
              <a:t>Thema</a:t>
            </a:r>
            <a:r>
              <a:rPr lang="en-US" sz="1400" b="1" dirty="0"/>
              <a:t>: Outdoor and Swarm Robotics (OSR)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Search-and-Rescue (SAR)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Swarm Care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Flood Management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Farming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Recycling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 err="1"/>
              <a:t>Recultivation</a:t>
            </a:r>
            <a:r>
              <a:rPr lang="en-US" sz="1400" dirty="0"/>
              <a:t>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Logistics Robotics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Quantum Swarm Robotics (Swarm robots with quantum nets, beyond von-Neumann)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Retrofitting of old infrastructures to </a:t>
            </a:r>
            <a:r>
              <a:rPr lang="en-US" sz="1400"/>
              <a:t>swarm robotics</a:t>
            </a:r>
            <a:endParaRPr lang="en-US" sz="1400" dirty="0"/>
          </a:p>
          <a:p>
            <a:pPr>
              <a:buFont typeface="Wingdings" pitchFamily="2" charset="2"/>
              <a:buChar char="§"/>
            </a:pPr>
            <a:r>
              <a:rPr lang="en-US" sz="1400" b="1" dirty="0" err="1"/>
              <a:t>Unterstützungsbedarf</a:t>
            </a:r>
            <a:r>
              <a:rPr lang="en-US" sz="1400" b="1" dirty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b="1" dirty="0" err="1"/>
              <a:t>Antrag</a:t>
            </a:r>
            <a:r>
              <a:rPr lang="en-US" sz="1400" b="1" dirty="0"/>
              <a:t> auf </a:t>
            </a:r>
            <a:r>
              <a:rPr lang="en-US" sz="1400" b="1" dirty="0" err="1"/>
              <a:t>Testzentrum</a:t>
            </a:r>
            <a:r>
              <a:rPr lang="en-US" sz="1400" b="1" dirty="0"/>
              <a:t>:</a:t>
            </a:r>
            <a:r>
              <a:rPr lang="en-US" sz="1400" dirty="0"/>
              <a:t> Halle und </a:t>
            </a:r>
            <a:r>
              <a:rPr lang="en-US" sz="1400" dirty="0" err="1"/>
              <a:t>Gelände</a:t>
            </a:r>
            <a:r>
              <a:rPr lang="en-US" sz="1400" dirty="0"/>
              <a:t> </a:t>
            </a:r>
            <a:r>
              <a:rPr lang="en-US" sz="1400" dirty="0" err="1"/>
              <a:t>eines</a:t>
            </a:r>
            <a:r>
              <a:rPr lang="en-US" sz="1400" dirty="0"/>
              <a:t> </a:t>
            </a:r>
            <a:r>
              <a:rPr lang="en-US" sz="1400" dirty="0" err="1"/>
              <a:t>Außenlabors</a:t>
            </a:r>
            <a:r>
              <a:rPr lang="en-US" sz="1400" dirty="0"/>
              <a:t>, </a:t>
            </a:r>
            <a:r>
              <a:rPr lang="en-US" sz="1400" dirty="0" err="1"/>
              <a:t>indem</a:t>
            </a:r>
            <a:r>
              <a:rPr lang="en-US" sz="1400" dirty="0"/>
              <a:t> </a:t>
            </a:r>
            <a:r>
              <a:rPr lang="en-US" sz="1400" dirty="0" err="1"/>
              <a:t>Forschung</a:t>
            </a:r>
            <a:r>
              <a:rPr lang="en-US" sz="1400" dirty="0"/>
              <a:t> und </a:t>
            </a:r>
            <a:r>
              <a:rPr lang="en-US" sz="1400" dirty="0" err="1"/>
              <a:t>Industrie</a:t>
            </a:r>
            <a:r>
              <a:rPr lang="en-US" sz="1400" dirty="0"/>
              <a:t> </a:t>
            </a:r>
            <a:r>
              <a:rPr lang="en-US" sz="1400" dirty="0" err="1"/>
              <a:t>zusammenarbeiten</a:t>
            </a:r>
            <a:endParaRPr lang="en-US" sz="1400" dirty="0"/>
          </a:p>
          <a:p>
            <a:pPr lvl="1">
              <a:buFont typeface="Wingdings" pitchFamily="2" charset="2"/>
              <a:buChar char="§"/>
            </a:pPr>
            <a:r>
              <a:rPr lang="en-US" sz="1400" b="1" dirty="0" err="1"/>
              <a:t>InnoTeam-Förderrichtlinie</a:t>
            </a:r>
            <a:r>
              <a:rPr lang="en-US" sz="1400" dirty="0"/>
              <a:t>, um Transfers </a:t>
            </a:r>
            <a:r>
              <a:rPr lang="en-US" sz="1400" dirty="0" err="1"/>
              <a:t>vorzubereiten</a:t>
            </a:r>
            <a:endParaRPr lang="en-US" sz="1400" dirty="0"/>
          </a:p>
          <a:p>
            <a:pPr>
              <a:buFont typeface="Wingdings" pitchFamily="2" charset="2"/>
              <a:buChar char="§"/>
            </a:pPr>
            <a:r>
              <a:rPr lang="en-US" sz="1400" b="1" dirty="0" err="1"/>
              <a:t>Unterstützungsmöglichkeiten</a:t>
            </a:r>
            <a:r>
              <a:rPr lang="en-US" sz="1400" b="1" dirty="0"/>
              <a:t> </a:t>
            </a:r>
            <a:r>
              <a:rPr lang="en-US" sz="1400" b="1" dirty="0" err="1"/>
              <a:t>durch</a:t>
            </a:r>
            <a:r>
              <a:rPr lang="en-US" sz="1400" b="1" dirty="0"/>
              <a:t> </a:t>
            </a:r>
            <a:r>
              <a:rPr lang="en-US" sz="1400" b="1" dirty="0" err="1"/>
              <a:t>SiSax</a:t>
            </a:r>
            <a:endParaRPr lang="en-US" sz="1400" b="1" dirty="0"/>
          </a:p>
          <a:p>
            <a:pPr lvl="1">
              <a:buFont typeface="Wingdings" pitchFamily="2" charset="2"/>
              <a:buChar char="§"/>
            </a:pPr>
            <a:r>
              <a:rPr lang="en-US" sz="1400" dirty="0"/>
              <a:t>Lobbying </a:t>
            </a:r>
            <a:r>
              <a:rPr lang="en-US" sz="1400" dirty="0" err="1"/>
              <a:t>mit</a:t>
            </a:r>
            <a:r>
              <a:rPr lang="en-US" sz="1400" dirty="0"/>
              <a:t> TU Dresden </a:t>
            </a:r>
            <a:r>
              <a:rPr lang="en-US" sz="1400" dirty="0" err="1"/>
              <a:t>Richtung</a:t>
            </a:r>
            <a:r>
              <a:rPr lang="en-US" sz="1400" dirty="0"/>
              <a:t> </a:t>
            </a:r>
            <a:r>
              <a:rPr lang="en-US" sz="1400" dirty="0" err="1"/>
              <a:t>Politik</a:t>
            </a:r>
            <a:endParaRPr lang="en-US" sz="1400" dirty="0"/>
          </a:p>
          <a:p>
            <a:endParaRPr lang="de-DE" sz="16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086DA9A-3C77-264C-BEBF-9645AA1E6E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Inhalt des Vorhabens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69688B0-0E59-1E48-B950-4BFC2217850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56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E5CB1F0-6ECE-2140-92EB-F18D5F715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67524" y="1899989"/>
            <a:ext cx="3736917" cy="3563996"/>
          </a:xfrm>
        </p:spPr>
        <p:txBody>
          <a:bodyPr/>
          <a:lstStyle/>
          <a:p>
            <a:r>
              <a:rPr lang="de-DE" dirty="0"/>
              <a:t>Industrie</a:t>
            </a:r>
          </a:p>
          <a:p>
            <a:pPr lvl="1"/>
            <a:r>
              <a:rPr lang="de-DE" dirty="0" err="1"/>
              <a:t>Wandelbots</a:t>
            </a:r>
            <a:endParaRPr lang="de-DE" dirty="0"/>
          </a:p>
          <a:p>
            <a:pPr lvl="1"/>
            <a:r>
              <a:rPr lang="de-DE" dirty="0" err="1"/>
              <a:t>Fabmatics</a:t>
            </a:r>
            <a:endParaRPr lang="de-DE" dirty="0"/>
          </a:p>
          <a:p>
            <a:pPr lvl="1"/>
            <a:r>
              <a:rPr lang="de-DE" dirty="0" err="1"/>
              <a:t>Coboworx</a:t>
            </a:r>
            <a:endParaRPr lang="de-DE" dirty="0"/>
          </a:p>
          <a:p>
            <a:pPr lvl="1"/>
            <a:r>
              <a:rPr lang="de-DE" dirty="0"/>
              <a:t>Infineon</a:t>
            </a:r>
          </a:p>
          <a:p>
            <a:pPr lvl="1"/>
            <a:r>
              <a:rPr lang="de-DE" dirty="0" err="1"/>
              <a:t>Cloud+Heat</a:t>
            </a:r>
            <a:r>
              <a:rPr lang="de-DE" dirty="0"/>
              <a:t> (Edge Infrastruktur)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F6C7E9-FE5C-9545-874A-367C10A2AC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Regionale Partner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A2B31F-E193-6145-A3CD-C23923CF97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F5279D5A-209B-8341-80C6-36C68F805378}"/>
              </a:ext>
            </a:extLst>
          </p:cNvPr>
          <p:cNvSpPr txBox="1">
            <a:spLocks/>
          </p:cNvSpPr>
          <p:nvPr/>
        </p:nvSpPr>
        <p:spPr>
          <a:xfrm>
            <a:off x="4319262" y="1899989"/>
            <a:ext cx="3736917" cy="356399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 algn="l" defTabSz="457200" rtl="0" eaLnBrk="1" latinLnBrk="0" hangingPunct="1">
              <a:lnSpc>
                <a:spcPts val="2500"/>
              </a:lnSpc>
              <a:spcBef>
                <a:spcPct val="20000"/>
              </a:spcBef>
              <a:buClr>
                <a:srgbClr val="005D56"/>
              </a:buClr>
              <a:buSzPct val="150000"/>
              <a:buFont typeface="Wingdings" charset="2"/>
              <a:buChar char="§"/>
              <a:defRPr sz="1900" b="0" i="0" kern="1200" baseline="0">
                <a:solidFill>
                  <a:srgbClr val="005D56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5D56"/>
              </a:buClr>
              <a:buSzPct val="150000"/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Akademie</a:t>
            </a:r>
          </a:p>
          <a:p>
            <a:pPr lvl="1"/>
            <a:r>
              <a:rPr lang="de-DE" dirty="0"/>
              <a:t>TUD: SNIFFBOT Projekt</a:t>
            </a:r>
          </a:p>
          <a:p>
            <a:pPr lvl="1"/>
            <a:r>
              <a:rPr lang="de-DE" dirty="0"/>
              <a:t>TUD: Prof. </a:t>
            </a:r>
            <a:r>
              <a:rPr lang="de-DE" dirty="0" err="1"/>
              <a:t>Herlizius</a:t>
            </a:r>
            <a:r>
              <a:rPr lang="de-DE" dirty="0"/>
              <a:t>, Dr. </a:t>
            </a:r>
            <a:r>
              <a:rPr lang="de-DE" dirty="0" err="1"/>
              <a:t>Striller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Behörden</a:t>
            </a:r>
          </a:p>
          <a:p>
            <a:pPr lvl="1"/>
            <a:r>
              <a:rPr lang="de-DE" dirty="0"/>
              <a:t>SAS (Schöne)</a:t>
            </a:r>
          </a:p>
          <a:p>
            <a:pPr lvl="1"/>
            <a:r>
              <a:rPr lang="de-DE" dirty="0"/>
              <a:t>SK (Lindner, KI-Initiative)</a:t>
            </a:r>
          </a:p>
          <a:p>
            <a:pPr lvl="1"/>
            <a:r>
              <a:rPr lang="de-DE" dirty="0"/>
              <a:t>SMWA ?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424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79A1A29-E1C6-F249-BE88-EE11E19953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Einrichten einer Mailingliste (</a:t>
            </a:r>
            <a:r>
              <a:rPr lang="de-DE" dirty="0" err="1"/>
              <a:t>google</a:t>
            </a:r>
            <a:r>
              <a:rPr lang="de-DE" dirty="0"/>
              <a:t>)</a:t>
            </a:r>
          </a:p>
          <a:p>
            <a:r>
              <a:rPr lang="de-DE" dirty="0"/>
              <a:t>Erstellung eines Ein-Seiter-Skizze</a:t>
            </a:r>
          </a:p>
          <a:p>
            <a:r>
              <a:rPr lang="de-DE" dirty="0"/>
              <a:t>Einladung von Mitgliedern</a:t>
            </a:r>
          </a:p>
          <a:p>
            <a:r>
              <a:rPr lang="de-DE" dirty="0"/>
              <a:t>Erstellung eines Antrags (</a:t>
            </a:r>
            <a:r>
              <a:rPr lang="de-DE"/>
              <a:t>Format unklar)</a:t>
            </a:r>
            <a:endParaRPr lang="de-DE" dirty="0"/>
          </a:p>
          <a:p>
            <a:r>
              <a:rPr lang="de-DE" dirty="0"/>
              <a:t>Vorstellung beim Rektorat der TU und beim OB Hoyerswerda (über R. Tetzlaff)</a:t>
            </a:r>
          </a:p>
          <a:p>
            <a:pPr lvl="1"/>
            <a:r>
              <a:rPr lang="de-DE" dirty="0"/>
              <a:t>Hier wird es ein Treffen der Rektorin mit dem OB geben</a:t>
            </a:r>
          </a:p>
          <a:p>
            <a:r>
              <a:rPr lang="de-DE" dirty="0"/>
              <a:t>Abgleich mit Kamenz – Drohnenflugfeld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88570F-D8FA-7641-9D9E-6232E3B97C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Nächste Schritte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CC3DB5-A22C-D246-AA11-1358757C89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210755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ISAX_Bilderfolie">
  <a:themeElements>
    <a:clrScheme name="Benutzerdefiniert 2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005D56"/>
      </a:accent2>
      <a:accent3>
        <a:srgbClr val="A9112C"/>
      </a:accent3>
      <a:accent4>
        <a:srgbClr val="ED1B34"/>
      </a:accent4>
      <a:accent5>
        <a:srgbClr val="72BF44"/>
      </a:accent5>
      <a:accent6>
        <a:srgbClr val="008500"/>
      </a:accent6>
      <a:hlink>
        <a:srgbClr val="B5D334"/>
      </a:hlink>
      <a:folHlink>
        <a:srgbClr val="72BF4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Macintosh PowerPoint</Application>
  <PresentationFormat>Bildschirmpräsentation (4:3)</PresentationFormat>
  <Paragraphs>45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Benutzerdefiniertes Design</vt:lpstr>
      <vt:lpstr>SISAX_Bilderfolie</vt:lpstr>
      <vt:lpstr>PowerPoint-Präsentation</vt:lpstr>
      <vt:lpstr>PowerPoint-Präsentation</vt:lpstr>
      <vt:lpstr>PowerPoint-Präsentation</vt:lpstr>
      <vt:lpstr>PowerPoint-Präsentation</vt:lpstr>
    </vt:vector>
  </TitlesOfParts>
  <Company>VOR Werbeagentur GmbH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 willkommen</dc:title>
  <dc:creator>Franziska Streckert</dc:creator>
  <cp:lastModifiedBy>Uwe Aßmann</cp:lastModifiedBy>
  <cp:revision>633</cp:revision>
  <cp:lastPrinted>2014-12-12T10:46:58Z</cp:lastPrinted>
  <dcterms:created xsi:type="dcterms:W3CDTF">2012-08-27T13:00:23Z</dcterms:created>
  <dcterms:modified xsi:type="dcterms:W3CDTF">2021-01-27T14:49:02Z</dcterms:modified>
</cp:coreProperties>
</file>