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891" r:id="rId4"/>
  </p:sldMasterIdLst>
  <p:notesMasterIdLst>
    <p:notesMasterId r:id="rId38"/>
  </p:notesMasterIdLst>
  <p:handoutMasterIdLst>
    <p:handoutMasterId r:id="rId39"/>
  </p:handoutMasterIdLst>
  <p:sldIdLst>
    <p:sldId id="256" r:id="rId5"/>
    <p:sldId id="447" r:id="rId6"/>
    <p:sldId id="563" r:id="rId7"/>
    <p:sldId id="448" r:id="rId8"/>
    <p:sldId id="468" r:id="rId9"/>
    <p:sldId id="356" r:id="rId10"/>
    <p:sldId id="449" r:id="rId11"/>
    <p:sldId id="453" r:id="rId12"/>
    <p:sldId id="538" r:id="rId13"/>
    <p:sldId id="565" r:id="rId14"/>
    <p:sldId id="566" r:id="rId15"/>
    <p:sldId id="570" r:id="rId16"/>
    <p:sldId id="452" r:id="rId17"/>
    <p:sldId id="464" r:id="rId18"/>
    <p:sldId id="466" r:id="rId19"/>
    <p:sldId id="467" r:id="rId20"/>
    <p:sldId id="456" r:id="rId21"/>
    <p:sldId id="569" r:id="rId22"/>
    <p:sldId id="568" r:id="rId23"/>
    <p:sldId id="553" r:id="rId24"/>
    <p:sldId id="399" r:id="rId25"/>
    <p:sldId id="558" r:id="rId26"/>
    <p:sldId id="559" r:id="rId27"/>
    <p:sldId id="560" r:id="rId28"/>
    <p:sldId id="509" r:id="rId29"/>
    <p:sldId id="368" r:id="rId30"/>
    <p:sldId id="554" r:id="rId31"/>
    <p:sldId id="555" r:id="rId32"/>
    <p:sldId id="411" r:id="rId33"/>
    <p:sldId id="562" r:id="rId34"/>
    <p:sldId id="564" r:id="rId35"/>
    <p:sldId id="402" r:id="rId36"/>
    <p:sldId id="556" r:id="rId37"/>
  </p:sldIdLst>
  <p:sldSz cx="12192000" cy="6858000"/>
  <p:notesSz cx="6858000" cy="9144000"/>
  <p:embeddedFontLst>
    <p:embeddedFont>
      <p:font typeface="Open Sans" panose="020B0606030504020204" pitchFamily="34" charset="0"/>
      <p:regular r:id="rId40"/>
      <p:bold r:id="rId41"/>
      <p:italic r:id="rId42"/>
      <p:boldItalic r:id="rId43"/>
    </p:embeddedFont>
  </p:embeddedFontLst>
  <p:defaultTextStyle>
    <a:defPPr>
      <a:defRPr lang="de-DE"/>
    </a:defPPr>
    <a:lvl1pPr marL="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1pPr>
    <a:lvl2pPr marL="4114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2pPr>
    <a:lvl3pPr marL="8229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3pPr>
    <a:lvl4pPr marL="12344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4pPr>
    <a:lvl5pPr marL="164592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5pPr>
    <a:lvl6pPr marL="205740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6pPr>
    <a:lvl7pPr marL="24688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7pPr>
    <a:lvl8pPr marL="28803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8pPr>
    <a:lvl9pPr marL="32918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2939B5E8-EF71-43FF-B7B6-C3DB42F2B419}">
          <p14:sldIdLst>
            <p14:sldId id="256"/>
            <p14:sldId id="447"/>
            <p14:sldId id="563"/>
            <p14:sldId id="448"/>
            <p14:sldId id="468"/>
            <p14:sldId id="356"/>
            <p14:sldId id="449"/>
            <p14:sldId id="453"/>
            <p14:sldId id="538"/>
            <p14:sldId id="565"/>
            <p14:sldId id="566"/>
            <p14:sldId id="570"/>
            <p14:sldId id="452"/>
            <p14:sldId id="464"/>
            <p14:sldId id="466"/>
            <p14:sldId id="467"/>
            <p14:sldId id="456"/>
            <p14:sldId id="569"/>
            <p14:sldId id="568"/>
            <p14:sldId id="553"/>
            <p14:sldId id="399"/>
            <p14:sldId id="558"/>
            <p14:sldId id="559"/>
            <p14:sldId id="560"/>
            <p14:sldId id="509"/>
            <p14:sldId id="368"/>
            <p14:sldId id="554"/>
            <p14:sldId id="555"/>
            <p14:sldId id="411"/>
            <p14:sldId id="562"/>
            <p14:sldId id="564"/>
            <p14:sldId id="402"/>
            <p14:sldId id="5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FF5D9F9-14B3-1895-E879-57AFBE09674E}" name="Sebastian Ebert" initials="SE" userId="2c9133e11077318b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öfel,Anja" initials="K" lastIdx="10" clrIdx="0">
    <p:extLst>
      <p:ext uri="{19B8F6BF-5375-455C-9EA6-DF929625EA0E}">
        <p15:presenceInfo xmlns:p15="http://schemas.microsoft.com/office/powerpoint/2012/main" userId="S-1-5-21-1982228756-150042506-1537001085-18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42FF"/>
    <a:srgbClr val="7E07FF"/>
    <a:srgbClr val="B1F5FF"/>
    <a:srgbClr val="92D050"/>
    <a:srgbClr val="93107E"/>
    <a:srgbClr val="000000"/>
    <a:srgbClr val="E6E6E6"/>
    <a:srgbClr val="00305E"/>
    <a:srgbClr val="006AB3"/>
    <a:srgbClr val="007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BB0070-B6B6-4B6D-ADBB-5F4EBC6E14B7}" v="19" dt="2024-10-06T13:01:58.0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81535" autoAdjust="0"/>
  </p:normalViewPr>
  <p:slideViewPr>
    <p:cSldViewPr snapToGrid="0" snapToObjects="1">
      <p:cViewPr varScale="1">
        <p:scale>
          <a:sx n="129" d="100"/>
          <a:sy n="129" d="100"/>
        </p:scale>
        <p:origin x="1464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bastian Ebert" userId="2c9133e11077318b" providerId="LiveId" clId="{5B23E09C-E7B9-4F2B-BEB3-ED148AA54EBD}"/>
    <pc:docChg chg="undo redo custSel addSld delSld modSld sldOrd modMainMaster modSection">
      <pc:chgData name="Sebastian Ebert" userId="2c9133e11077318b" providerId="LiveId" clId="{5B23E09C-E7B9-4F2B-BEB3-ED148AA54EBD}" dt="2023-09-29T08:40:41.891" v="8563" actId="20577"/>
      <pc:docMkLst>
        <pc:docMk/>
      </pc:docMkLst>
      <pc:sldChg chg="addSp delSp modSp mod addCm modNotesTx">
        <pc:chgData name="Sebastian Ebert" userId="2c9133e11077318b" providerId="LiveId" clId="{5B23E09C-E7B9-4F2B-BEB3-ED148AA54EBD}" dt="2023-09-20T14:52:39.341" v="1327" actId="404"/>
        <pc:sldMkLst>
          <pc:docMk/>
          <pc:sldMk cId="1055756396" sldId="265"/>
        </pc:sldMkLst>
        <pc:spChg chg="mod">
          <ac:chgData name="Sebastian Ebert" userId="2c9133e11077318b" providerId="LiveId" clId="{5B23E09C-E7B9-4F2B-BEB3-ED148AA54EBD}" dt="2023-09-20T14:52:06.641" v="1325" actId="20577"/>
          <ac:spMkLst>
            <pc:docMk/>
            <pc:sldMk cId="1055756396" sldId="265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0T14:52:39.341" v="1327" actId="404"/>
          <ac:spMkLst>
            <pc:docMk/>
            <pc:sldMk cId="1055756396" sldId="265"/>
            <ac:spMk id="3" creationId="{3B31890B-C89E-48E9-9F48-657C15FC39C3}"/>
          </ac:spMkLst>
        </pc:spChg>
        <pc:spChg chg="add mod">
          <ac:chgData name="Sebastian Ebert" userId="2c9133e11077318b" providerId="LiveId" clId="{5B23E09C-E7B9-4F2B-BEB3-ED148AA54EBD}" dt="2023-09-20T14:51:52.812" v="1315" actId="164"/>
          <ac:spMkLst>
            <pc:docMk/>
            <pc:sldMk cId="1055756396" sldId="265"/>
            <ac:spMk id="9" creationId="{38963C12-DA10-7008-35E5-D2DDF8419060}"/>
          </ac:spMkLst>
        </pc:spChg>
        <pc:grpChg chg="add mod">
          <ac:chgData name="Sebastian Ebert" userId="2c9133e11077318b" providerId="LiveId" clId="{5B23E09C-E7B9-4F2B-BEB3-ED148AA54EBD}" dt="2023-09-20T14:51:52.812" v="1315" actId="164"/>
          <ac:grpSpMkLst>
            <pc:docMk/>
            <pc:sldMk cId="1055756396" sldId="265"/>
            <ac:grpSpMk id="10" creationId="{91D57F91-1043-6C6B-2541-C6460FD8DE80}"/>
          </ac:grpSpMkLst>
        </pc:grpChg>
        <pc:picChg chg="del mod">
          <ac:chgData name="Sebastian Ebert" userId="2c9133e11077318b" providerId="LiveId" clId="{5B23E09C-E7B9-4F2B-BEB3-ED148AA54EBD}" dt="2023-09-20T14:48:06.656" v="1286" actId="478"/>
          <ac:picMkLst>
            <pc:docMk/>
            <pc:sldMk cId="1055756396" sldId="265"/>
            <ac:picMk id="4" creationId="{25975492-B84E-4781-9A96-B3989A9EB5B1}"/>
          </ac:picMkLst>
        </pc:picChg>
        <pc:picChg chg="add del mod">
          <ac:chgData name="Sebastian Ebert" userId="2c9133e11077318b" providerId="LiveId" clId="{5B23E09C-E7B9-4F2B-BEB3-ED148AA54EBD}" dt="2023-09-20T14:50:27.033" v="1299" actId="478"/>
          <ac:picMkLst>
            <pc:docMk/>
            <pc:sldMk cId="1055756396" sldId="265"/>
            <ac:picMk id="6" creationId="{256651C3-F4B0-B38B-FDB0-FF98BA95197B}"/>
          </ac:picMkLst>
        </pc:picChg>
        <pc:picChg chg="add mod modCrop">
          <ac:chgData name="Sebastian Ebert" userId="2c9133e11077318b" providerId="LiveId" clId="{5B23E09C-E7B9-4F2B-BEB3-ED148AA54EBD}" dt="2023-09-20T14:51:52.812" v="1315" actId="164"/>
          <ac:picMkLst>
            <pc:docMk/>
            <pc:sldMk cId="1055756396" sldId="265"/>
            <ac:picMk id="8" creationId="{BBAB474F-DB59-BFC8-3D84-3CE2ED4B698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ebastian Ebert" userId="2c9133e11077318b" providerId="LiveId" clId="{5B23E09C-E7B9-4F2B-BEB3-ED148AA54EBD}" dt="2023-09-18T14:35:34.231" v="0"/>
              <pc2:cmMkLst xmlns:pc2="http://schemas.microsoft.com/office/powerpoint/2019/9/main/command">
                <pc:docMk/>
                <pc:sldMk cId="1055756396" sldId="265"/>
                <pc2:cmMk id="{5D8F17E3-2B09-42FF-993C-796F1BE9A8E3}"/>
              </pc2:cmMkLst>
            </pc226:cmChg>
          </p:ext>
        </pc:extLst>
      </pc:sldChg>
      <pc:sldChg chg="addSp delSp modSp mod ord addCm delCm modNotesTx">
        <pc:chgData name="Sebastian Ebert" userId="2c9133e11077318b" providerId="LiveId" clId="{5B23E09C-E7B9-4F2B-BEB3-ED148AA54EBD}" dt="2023-09-21T14:51:35.747" v="3199"/>
        <pc:sldMkLst>
          <pc:docMk/>
          <pc:sldMk cId="923607986" sldId="269"/>
        </pc:sldMkLst>
        <pc:spChg chg="add mod ord">
          <ac:chgData name="Sebastian Ebert" userId="2c9133e11077318b" providerId="LiveId" clId="{5B23E09C-E7B9-4F2B-BEB3-ED148AA54EBD}" dt="2023-09-21T14:50:47.826" v="3183" actId="17032"/>
          <ac:spMkLst>
            <pc:docMk/>
            <pc:sldMk cId="923607986" sldId="269"/>
            <ac:spMk id="6" creationId="{DD20FC2C-5841-8441-7BBD-BFC60ABB864F}"/>
          </ac:spMkLst>
        </pc:spChg>
        <pc:spChg chg="add mod">
          <ac:chgData name="Sebastian Ebert" userId="2c9133e11077318b" providerId="LiveId" clId="{5B23E09C-E7B9-4F2B-BEB3-ED148AA54EBD}" dt="2023-09-21T14:50:59.411" v="3186" actId="1076"/>
          <ac:spMkLst>
            <pc:docMk/>
            <pc:sldMk cId="923607986" sldId="269"/>
            <ac:spMk id="7" creationId="{B325DA49-E517-5D47-A8B6-CBE939309956}"/>
          </ac:spMkLst>
        </pc:spChg>
        <pc:spChg chg="add del mod">
          <ac:chgData name="Sebastian Ebert" userId="2c9133e11077318b" providerId="LiveId" clId="{5B23E09C-E7B9-4F2B-BEB3-ED148AA54EBD}" dt="2023-09-21T14:51:19.857" v="3197" actId="478"/>
          <ac:spMkLst>
            <pc:docMk/>
            <pc:sldMk cId="923607986" sldId="269"/>
            <ac:spMk id="9" creationId="{84265002-785D-2739-756D-04B2D19D31A3}"/>
          </ac:spMkLst>
        </pc:spChg>
        <pc:picChg chg="add mod ord">
          <ac:chgData name="Sebastian Ebert" userId="2c9133e11077318b" providerId="LiveId" clId="{5B23E09C-E7B9-4F2B-BEB3-ED148AA54EBD}" dt="2023-09-21T14:50:12.248" v="3175" actId="14100"/>
          <ac:picMkLst>
            <pc:docMk/>
            <pc:sldMk cId="923607986" sldId="269"/>
            <ac:picMk id="4" creationId="{FDE4D04F-98B5-E574-B54B-00AB397B7FC4}"/>
          </ac:picMkLst>
        </pc:picChg>
        <pc:picChg chg="del">
          <ac:chgData name="Sebastian Ebert" userId="2c9133e11077318b" providerId="LiveId" clId="{5B23E09C-E7B9-4F2B-BEB3-ED148AA54EBD}" dt="2023-09-21T14:44:07.035" v="3069" actId="478"/>
          <ac:picMkLst>
            <pc:docMk/>
            <pc:sldMk cId="923607986" sldId="269"/>
            <ac:picMk id="5" creationId="{7FE72CD9-0B40-F5E9-E9DF-9F7A9AADCBB4}"/>
          </ac:picMkLst>
        </pc:picChg>
        <pc:picChg chg="mod">
          <ac:chgData name="Sebastian Ebert" userId="2c9133e11077318b" providerId="LiveId" clId="{5B23E09C-E7B9-4F2B-BEB3-ED148AA54EBD}" dt="2023-09-21T14:51:29.160" v="3198" actId="1076"/>
          <ac:picMkLst>
            <pc:docMk/>
            <pc:sldMk cId="923607986" sldId="269"/>
            <ac:picMk id="8" creationId="{E3D8889D-4B2A-888F-6122-C334A6049AE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Sebastian Ebert" userId="2c9133e11077318b" providerId="LiveId" clId="{5B23E09C-E7B9-4F2B-BEB3-ED148AA54EBD}" dt="2023-09-21T14:51:35.747" v="3199"/>
              <pc2:cmMkLst xmlns:pc2="http://schemas.microsoft.com/office/powerpoint/2019/9/main/command">
                <pc:docMk/>
                <pc:sldMk cId="923607986" sldId="269"/>
                <pc2:cmMk id="{DE5BC03E-98C7-4E7D-91EE-6A9DD7A4D115}"/>
              </pc2:cmMkLst>
            </pc226:cmChg>
          </p:ext>
        </pc:extLst>
      </pc:sldChg>
      <pc:sldChg chg="addSp delSp modSp mod ord addCm delCm modCm modNotesTx">
        <pc:chgData name="Sebastian Ebert" userId="2c9133e11077318b" providerId="LiveId" clId="{5B23E09C-E7B9-4F2B-BEB3-ED148AA54EBD}" dt="2023-09-22T13:53:01.223" v="5386" actId="14100"/>
        <pc:sldMkLst>
          <pc:docMk/>
          <pc:sldMk cId="3843339708" sldId="271"/>
        </pc:sldMkLst>
        <pc:spChg chg="mod">
          <ac:chgData name="Sebastian Ebert" userId="2c9133e11077318b" providerId="LiveId" clId="{5B23E09C-E7B9-4F2B-BEB3-ED148AA54EBD}" dt="2023-09-22T12:46:33.445" v="4713" actId="790"/>
          <ac:spMkLst>
            <pc:docMk/>
            <pc:sldMk cId="3843339708" sldId="271"/>
            <ac:spMk id="2" creationId="{15B464D4-AD18-4887-9E61-47961D1E7C2D}"/>
          </ac:spMkLst>
        </pc:spChg>
        <pc:spChg chg="add del mod">
          <ac:chgData name="Sebastian Ebert" userId="2c9133e11077318b" providerId="LiveId" clId="{5B23E09C-E7B9-4F2B-BEB3-ED148AA54EBD}" dt="2023-09-22T12:56:32.221" v="4742" actId="478"/>
          <ac:spMkLst>
            <pc:docMk/>
            <pc:sldMk cId="3843339708" sldId="271"/>
            <ac:spMk id="4" creationId="{E676F747-4F54-3A87-505A-8742CCF273BE}"/>
          </ac:spMkLst>
        </pc:spChg>
        <pc:spChg chg="add del mod">
          <ac:chgData name="Sebastian Ebert" userId="2c9133e11077318b" providerId="LiveId" clId="{5B23E09C-E7B9-4F2B-BEB3-ED148AA54EBD}" dt="2023-09-22T13:24:32.514" v="5334" actId="20577"/>
          <ac:spMkLst>
            <pc:docMk/>
            <pc:sldMk cId="3843339708" sldId="271"/>
            <ac:spMk id="15" creationId="{74D3FDDA-7426-6911-90CC-F6E67A56D650}"/>
          </ac:spMkLst>
        </pc:spChg>
        <pc:picChg chg="add mod">
          <ac:chgData name="Sebastian Ebert" userId="2c9133e11077318b" providerId="LiveId" clId="{5B23E09C-E7B9-4F2B-BEB3-ED148AA54EBD}" dt="2023-09-22T13:52:55.753" v="5384" actId="14100"/>
          <ac:picMkLst>
            <pc:docMk/>
            <pc:sldMk cId="3843339708" sldId="271"/>
            <ac:picMk id="6" creationId="{853F70DA-8D76-A288-87C1-5EDF2833C7FA}"/>
          </ac:picMkLst>
        </pc:picChg>
        <pc:picChg chg="del mod">
          <ac:chgData name="Sebastian Ebert" userId="2c9133e11077318b" providerId="LiveId" clId="{5B23E09C-E7B9-4F2B-BEB3-ED148AA54EBD}" dt="2023-09-22T13:08:13.470" v="5105" actId="478"/>
          <ac:picMkLst>
            <pc:docMk/>
            <pc:sldMk cId="3843339708" sldId="271"/>
            <ac:picMk id="8" creationId="{EE772BCC-7F27-84EA-5DA5-F41A4A455BF6}"/>
          </ac:picMkLst>
        </pc:picChg>
        <pc:picChg chg="add mod ord">
          <ac:chgData name="Sebastian Ebert" userId="2c9133e11077318b" providerId="LiveId" clId="{5B23E09C-E7B9-4F2B-BEB3-ED148AA54EBD}" dt="2023-09-22T13:52:58.371" v="5385" actId="14100"/>
          <ac:picMkLst>
            <pc:docMk/>
            <pc:sldMk cId="3843339708" sldId="271"/>
            <ac:picMk id="9" creationId="{6C76C94E-3C0E-E69D-5D64-E9E9BCD05827}"/>
          </ac:picMkLst>
        </pc:picChg>
        <pc:picChg chg="del mod modCrop">
          <ac:chgData name="Sebastian Ebert" userId="2c9133e11077318b" providerId="LiveId" clId="{5B23E09C-E7B9-4F2B-BEB3-ED148AA54EBD}" dt="2023-09-22T13:08:12.880" v="5104" actId="478"/>
          <ac:picMkLst>
            <pc:docMk/>
            <pc:sldMk cId="3843339708" sldId="271"/>
            <ac:picMk id="10" creationId="{C292457A-11E7-FDB7-F299-CF2B5E3A95DD}"/>
          </ac:picMkLst>
        </pc:picChg>
        <pc:picChg chg="add mod">
          <ac:chgData name="Sebastian Ebert" userId="2c9133e11077318b" providerId="LiveId" clId="{5B23E09C-E7B9-4F2B-BEB3-ED148AA54EBD}" dt="2023-09-22T13:53:01.223" v="5386" actId="14100"/>
          <ac:picMkLst>
            <pc:docMk/>
            <pc:sldMk cId="3843339708" sldId="271"/>
            <ac:picMk id="12" creationId="{FB439BD1-4228-33BB-318F-BAE6A396D584}"/>
          </ac:picMkLst>
        </pc:picChg>
        <pc:picChg chg="del mod">
          <ac:chgData name="Sebastian Ebert" userId="2c9133e11077318b" providerId="LiveId" clId="{5B23E09C-E7B9-4F2B-BEB3-ED148AA54EBD}" dt="2023-09-22T13:18:46.151" v="5311" actId="478"/>
          <ac:picMkLst>
            <pc:docMk/>
            <pc:sldMk cId="3843339708" sldId="271"/>
            <ac:picMk id="26" creationId="{5D3BEAE0-ED9F-724B-0EDF-7CEDDC4778D5}"/>
          </ac:picMkLst>
        </pc:picChg>
        <pc:picChg chg="del">
          <ac:chgData name="Sebastian Ebert" userId="2c9133e11077318b" providerId="LiveId" clId="{5B23E09C-E7B9-4F2B-BEB3-ED148AA54EBD}" dt="2023-09-22T12:46:39.639" v="4714" actId="478"/>
          <ac:picMkLst>
            <pc:docMk/>
            <pc:sldMk cId="3843339708" sldId="271"/>
            <ac:picMk id="32" creationId="{7CF7FDC5-D896-2C98-0162-A516C6671064}"/>
          </ac:picMkLst>
        </pc:picChg>
        <pc:cxnChg chg="del">
          <ac:chgData name="Sebastian Ebert" userId="2c9133e11077318b" providerId="LiveId" clId="{5B23E09C-E7B9-4F2B-BEB3-ED148AA54EBD}" dt="2023-09-22T12:46:44.223" v="4718" actId="478"/>
          <ac:cxnSpMkLst>
            <pc:docMk/>
            <pc:sldMk cId="3843339708" sldId="271"/>
            <ac:cxnSpMk id="18" creationId="{E0B22FA8-5A50-E69E-0B9E-46987419E4E1}"/>
          </ac:cxnSpMkLst>
        </pc:cxnChg>
        <pc:cxnChg chg="del mod">
          <ac:chgData name="Sebastian Ebert" userId="2c9133e11077318b" providerId="LiveId" clId="{5B23E09C-E7B9-4F2B-BEB3-ED148AA54EBD}" dt="2023-09-22T12:46:43.237" v="4717" actId="478"/>
          <ac:cxnSpMkLst>
            <pc:docMk/>
            <pc:sldMk cId="3843339708" sldId="271"/>
            <ac:cxnSpMk id="21" creationId="{8511F3F3-E2CB-2F74-E304-B74CEC1D487B}"/>
          </ac:cxnSpMkLst>
        </pc:cxnChg>
        <pc:cxnChg chg="del mod">
          <ac:chgData name="Sebastian Ebert" userId="2c9133e11077318b" providerId="LiveId" clId="{5B23E09C-E7B9-4F2B-BEB3-ED148AA54EBD}" dt="2023-09-22T12:46:42.523" v="4716" actId="478"/>
          <ac:cxnSpMkLst>
            <pc:docMk/>
            <pc:sldMk cId="3843339708" sldId="271"/>
            <ac:cxnSpMk id="27" creationId="{53D9A509-9344-EE71-D07B-AB9844A2617B}"/>
          </ac:cxnSpMkLst>
        </pc:cxnChg>
        <pc:cxnChg chg="del mod">
          <ac:chgData name="Sebastian Ebert" userId="2c9133e11077318b" providerId="LiveId" clId="{5B23E09C-E7B9-4F2B-BEB3-ED148AA54EBD}" dt="2023-09-22T12:46:40.516" v="4715" actId="478"/>
          <ac:cxnSpMkLst>
            <pc:docMk/>
            <pc:sldMk cId="3843339708" sldId="271"/>
            <ac:cxnSpMk id="33" creationId="{7FBD26DB-EE8A-70C1-E909-C38522FFE04D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 mod">
              <pc226:chgData name="Sebastian Ebert" userId="2c9133e11077318b" providerId="LiveId" clId="{5B23E09C-E7B9-4F2B-BEB3-ED148AA54EBD}" dt="2023-09-22T13:33:05.698" v="5381"/>
              <pc2:cmMkLst xmlns:pc2="http://schemas.microsoft.com/office/powerpoint/2019/9/main/command">
                <pc:docMk/>
                <pc:sldMk cId="3843339708" sldId="271"/>
                <pc2:cmMk id="{2436BFAE-CD70-4157-B06C-A6A758A34D38}"/>
              </pc2:cmMkLst>
            </pc226:cmChg>
          </p:ext>
        </pc:extLst>
      </pc:sldChg>
      <pc:sldChg chg="del">
        <pc:chgData name="Sebastian Ebert" userId="2c9133e11077318b" providerId="LiveId" clId="{5B23E09C-E7B9-4F2B-BEB3-ED148AA54EBD}" dt="2023-09-18T15:06:21.970" v="255" actId="47"/>
        <pc:sldMkLst>
          <pc:docMk/>
          <pc:sldMk cId="2934509217" sldId="273"/>
        </pc:sldMkLst>
      </pc:sldChg>
      <pc:sldChg chg="addSp delSp modSp add mod">
        <pc:chgData name="Sebastian Ebert" userId="2c9133e11077318b" providerId="LiveId" clId="{5B23E09C-E7B9-4F2B-BEB3-ED148AA54EBD}" dt="2023-09-18T15:12:30.455" v="368" actId="1076"/>
        <pc:sldMkLst>
          <pc:docMk/>
          <pc:sldMk cId="1471661909" sldId="278"/>
        </pc:sldMkLst>
        <pc:picChg chg="add mod modCrop">
          <ac:chgData name="Sebastian Ebert" userId="2c9133e11077318b" providerId="LiveId" clId="{5B23E09C-E7B9-4F2B-BEB3-ED148AA54EBD}" dt="2023-09-18T15:12:30.455" v="368" actId="1076"/>
          <ac:picMkLst>
            <pc:docMk/>
            <pc:sldMk cId="1471661909" sldId="278"/>
            <ac:picMk id="3" creationId="{2E3D0278-85CC-85A2-34F4-DFB4C2F860C3}"/>
          </ac:picMkLst>
        </pc:picChg>
        <pc:picChg chg="del">
          <ac:chgData name="Sebastian Ebert" userId="2c9133e11077318b" providerId="LiveId" clId="{5B23E09C-E7B9-4F2B-BEB3-ED148AA54EBD}" dt="2023-09-18T15:09:38.518" v="350" actId="478"/>
          <ac:picMkLst>
            <pc:docMk/>
            <pc:sldMk cId="1471661909" sldId="278"/>
            <ac:picMk id="4" creationId="{35909B91-1748-456D-B1A6-72BE6D4FD106}"/>
          </ac:picMkLst>
        </pc:picChg>
      </pc:sldChg>
      <pc:sldChg chg="addSp delSp modSp mod addCm modCm modNotesTx">
        <pc:chgData name="Sebastian Ebert" userId="2c9133e11077318b" providerId="LiveId" clId="{5B23E09C-E7B9-4F2B-BEB3-ED148AA54EBD}" dt="2023-09-29T08:40:41.891" v="8563" actId="20577"/>
        <pc:sldMkLst>
          <pc:docMk/>
          <pc:sldMk cId="518006396" sldId="281"/>
        </pc:sldMkLst>
        <pc:spChg chg="mod">
          <ac:chgData name="Sebastian Ebert" userId="2c9133e11077318b" providerId="LiveId" clId="{5B23E09C-E7B9-4F2B-BEB3-ED148AA54EBD}" dt="2023-09-20T11:01:03.847" v="794" actId="20577"/>
          <ac:spMkLst>
            <pc:docMk/>
            <pc:sldMk cId="518006396" sldId="281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0T11:07:19.042" v="842" actId="20577"/>
          <ac:spMkLst>
            <pc:docMk/>
            <pc:sldMk cId="518006396" sldId="281"/>
            <ac:spMk id="3" creationId="{3B31890B-C89E-48E9-9F48-657C15FC39C3}"/>
          </ac:spMkLst>
        </pc:spChg>
        <pc:spChg chg="del">
          <ac:chgData name="Sebastian Ebert" userId="2c9133e11077318b" providerId="LiveId" clId="{5B23E09C-E7B9-4F2B-BEB3-ED148AA54EBD}" dt="2023-09-20T11:00:36.373" v="783" actId="478"/>
          <ac:spMkLst>
            <pc:docMk/>
            <pc:sldMk cId="518006396" sldId="281"/>
            <ac:spMk id="5" creationId="{006FC24F-DA0E-468E-9994-AB88A1364C5C}"/>
          </ac:spMkLst>
        </pc:spChg>
        <pc:spChg chg="add del mod">
          <ac:chgData name="Sebastian Ebert" userId="2c9133e11077318b" providerId="LiveId" clId="{5B23E09C-E7B9-4F2B-BEB3-ED148AA54EBD}" dt="2023-09-20T11:09:05.308" v="851" actId="478"/>
          <ac:spMkLst>
            <pc:docMk/>
            <pc:sldMk cId="518006396" sldId="281"/>
            <ac:spMk id="14" creationId="{85042759-761F-C131-322C-8D20A00EFA53}"/>
          </ac:spMkLst>
        </pc:spChg>
        <pc:spChg chg="add mod">
          <ac:chgData name="Sebastian Ebert" userId="2c9133e11077318b" providerId="LiveId" clId="{5B23E09C-E7B9-4F2B-BEB3-ED148AA54EBD}" dt="2023-09-20T14:19:10.118" v="1023" actId="14100"/>
          <ac:spMkLst>
            <pc:docMk/>
            <pc:sldMk cId="518006396" sldId="281"/>
            <ac:spMk id="17" creationId="{98523EB0-49AC-CDD6-D5C5-C1952F7283BD}"/>
          </ac:spMkLst>
        </pc:spChg>
        <pc:spChg chg="add mod">
          <ac:chgData name="Sebastian Ebert" userId="2c9133e11077318b" providerId="LiveId" clId="{5B23E09C-E7B9-4F2B-BEB3-ED148AA54EBD}" dt="2023-09-20T14:19:09.900" v="1022" actId="14100"/>
          <ac:spMkLst>
            <pc:docMk/>
            <pc:sldMk cId="518006396" sldId="281"/>
            <ac:spMk id="18" creationId="{9A67346B-AA95-AEDD-CE1D-79767FBDC200}"/>
          </ac:spMkLst>
        </pc:spChg>
        <pc:spChg chg="add mod">
          <ac:chgData name="Sebastian Ebert" userId="2c9133e11077318b" providerId="LiveId" clId="{5B23E09C-E7B9-4F2B-BEB3-ED148AA54EBD}" dt="2023-09-20T11:10:43.271" v="898" actId="1076"/>
          <ac:spMkLst>
            <pc:docMk/>
            <pc:sldMk cId="518006396" sldId="281"/>
            <ac:spMk id="19" creationId="{95CFBD6F-664F-9E65-3744-5B8BD9B76C44}"/>
          </ac:spMkLst>
        </pc:spChg>
        <pc:picChg chg="del">
          <ac:chgData name="Sebastian Ebert" userId="2c9133e11077318b" providerId="LiveId" clId="{5B23E09C-E7B9-4F2B-BEB3-ED148AA54EBD}" dt="2023-09-20T11:00:35.309" v="782" actId="478"/>
          <ac:picMkLst>
            <pc:docMk/>
            <pc:sldMk cId="518006396" sldId="281"/>
            <ac:picMk id="4" creationId="{3E4C855B-5B9D-48E4-A265-BFCB6F72A92D}"/>
          </ac:picMkLst>
        </pc:picChg>
        <pc:picChg chg="add del mod modCrop">
          <ac:chgData name="Sebastian Ebert" userId="2c9133e11077318b" providerId="LiveId" clId="{5B23E09C-E7B9-4F2B-BEB3-ED148AA54EBD}" dt="2023-09-20T11:05:59.102" v="818" actId="478"/>
          <ac:picMkLst>
            <pc:docMk/>
            <pc:sldMk cId="518006396" sldId="281"/>
            <ac:picMk id="7" creationId="{87E25600-2570-00E6-34B1-205C23B8ECC3}"/>
          </ac:picMkLst>
        </pc:picChg>
        <pc:picChg chg="add mod">
          <ac:chgData name="Sebastian Ebert" userId="2c9133e11077318b" providerId="LiveId" clId="{5B23E09C-E7B9-4F2B-BEB3-ED148AA54EBD}" dt="2023-09-20T14:54:43.270" v="1329" actId="1440"/>
          <ac:picMkLst>
            <pc:docMk/>
            <pc:sldMk cId="518006396" sldId="281"/>
            <ac:picMk id="9" creationId="{FC98BDC1-250E-5583-2F12-E85B5362E21B}"/>
          </ac:picMkLst>
        </pc:picChg>
        <pc:cxnChg chg="add del">
          <ac:chgData name="Sebastian Ebert" userId="2c9133e11077318b" providerId="LiveId" clId="{5B23E09C-E7B9-4F2B-BEB3-ED148AA54EBD}" dt="2023-09-20T11:08:00.106" v="844" actId="11529"/>
          <ac:cxnSpMkLst>
            <pc:docMk/>
            <pc:sldMk cId="518006396" sldId="281"/>
            <ac:cxnSpMk id="11" creationId="{A84AA437-2AD5-E78F-2631-192AECE94ACC}"/>
          </ac:cxnSpMkLst>
        </pc:cxnChg>
        <pc:cxnChg chg="add del">
          <ac:chgData name="Sebastian Ebert" userId="2c9133e11077318b" providerId="LiveId" clId="{5B23E09C-E7B9-4F2B-BEB3-ED148AA54EBD}" dt="2023-09-20T11:08:18.968" v="846" actId="478"/>
          <ac:cxnSpMkLst>
            <pc:docMk/>
            <pc:sldMk cId="518006396" sldId="281"/>
            <ac:cxnSpMk id="13" creationId="{F82FFD94-4881-8312-4798-290890BA985C}"/>
          </ac:cxnSpMkLst>
        </pc:cxnChg>
        <pc:cxnChg chg="add del">
          <ac:chgData name="Sebastian Ebert" userId="2c9133e11077318b" providerId="LiveId" clId="{5B23E09C-E7B9-4F2B-BEB3-ED148AA54EBD}" dt="2023-09-20T11:09:15.846" v="853" actId="478"/>
          <ac:cxnSpMkLst>
            <pc:docMk/>
            <pc:sldMk cId="518006396" sldId="281"/>
            <ac:cxnSpMk id="16" creationId="{4BC0570A-F7FC-A56A-B89F-AA8FE6D382C8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Sebastian Ebert" userId="2c9133e11077318b" providerId="LiveId" clId="{5B23E09C-E7B9-4F2B-BEB3-ED148AA54EBD}" dt="2023-09-20T14:19:09.725" v="1021"/>
              <pc2:cmMkLst xmlns:pc2="http://schemas.microsoft.com/office/powerpoint/2019/9/main/command">
                <pc:docMk/>
                <pc:sldMk cId="518006396" sldId="281"/>
                <pc2:cmMk id="{E72AD663-6E35-4F77-BA72-137C7C6D1524}"/>
              </pc2:cmMkLst>
            </pc226:cmChg>
            <pc226:cmChg xmlns:pc226="http://schemas.microsoft.com/office/powerpoint/2022/06/main/command" chg="add mod">
              <pc226:chgData name="Sebastian Ebert" userId="2c9133e11077318b" providerId="LiveId" clId="{5B23E09C-E7B9-4F2B-BEB3-ED148AA54EBD}" dt="2023-09-20T14:19:01.186" v="1018"/>
              <pc2:cmMkLst xmlns:pc2="http://schemas.microsoft.com/office/powerpoint/2019/9/main/command">
                <pc:docMk/>
                <pc:sldMk cId="518006396" sldId="281"/>
                <pc2:cmMk id="{5C305ADD-1B40-4F4A-8E4D-AF69BB5597FD}"/>
              </pc2:cmMkLst>
            </pc226:cmChg>
          </p:ext>
        </pc:extLst>
      </pc:sldChg>
      <pc:sldChg chg="delSp modSp add mod">
        <pc:chgData name="Sebastian Ebert" userId="2c9133e11077318b" providerId="LiveId" clId="{5B23E09C-E7B9-4F2B-BEB3-ED148AA54EBD}" dt="2023-09-21T09:52:16.003" v="2026" actId="20577"/>
        <pc:sldMkLst>
          <pc:docMk/>
          <pc:sldMk cId="2917470801" sldId="295"/>
        </pc:sldMkLst>
        <pc:spChg chg="mod">
          <ac:chgData name="Sebastian Ebert" userId="2c9133e11077318b" providerId="LiveId" clId="{5B23E09C-E7B9-4F2B-BEB3-ED148AA54EBD}" dt="2023-09-20T15:46:16.985" v="1812" actId="20577"/>
          <ac:spMkLst>
            <pc:docMk/>
            <pc:sldMk cId="2917470801" sldId="295"/>
            <ac:spMk id="5" creationId="{5BC571DD-B2EC-41B8-9988-A477CC16D1D1}"/>
          </ac:spMkLst>
        </pc:spChg>
        <pc:spChg chg="del">
          <ac:chgData name="Sebastian Ebert" userId="2c9133e11077318b" providerId="LiveId" clId="{5B23E09C-E7B9-4F2B-BEB3-ED148AA54EBD}" dt="2023-09-20T15:46:22.118" v="1814" actId="478"/>
          <ac:spMkLst>
            <pc:docMk/>
            <pc:sldMk cId="2917470801" sldId="295"/>
            <ac:spMk id="11" creationId="{5B75C2D4-CBBB-45AC-A3B7-385DEE9CE032}"/>
          </ac:spMkLst>
        </pc:spChg>
        <pc:spChg chg="mod">
          <ac:chgData name="Sebastian Ebert" userId="2c9133e11077318b" providerId="LiveId" clId="{5B23E09C-E7B9-4F2B-BEB3-ED148AA54EBD}" dt="2023-09-20T15:46:25.034" v="1815" actId="20577"/>
          <ac:spMkLst>
            <pc:docMk/>
            <pc:sldMk cId="2917470801" sldId="295"/>
            <ac:spMk id="227" creationId="{00000000-0000-0000-0000-000000000000}"/>
          </ac:spMkLst>
        </pc:spChg>
        <pc:spChg chg="mod">
          <ac:chgData name="Sebastian Ebert" userId="2c9133e11077318b" providerId="LiveId" clId="{5B23E09C-E7B9-4F2B-BEB3-ED148AA54EBD}" dt="2023-09-21T09:52:16.003" v="2026" actId="20577"/>
          <ac:spMkLst>
            <pc:docMk/>
            <pc:sldMk cId="2917470801" sldId="295"/>
            <ac:spMk id="228" creationId="{00000000-0000-0000-0000-000000000000}"/>
          </ac:spMkLst>
        </pc:spChg>
        <pc:picChg chg="del">
          <ac:chgData name="Sebastian Ebert" userId="2c9133e11077318b" providerId="LiveId" clId="{5B23E09C-E7B9-4F2B-BEB3-ED148AA54EBD}" dt="2023-09-20T15:46:20.345" v="1813" actId="478"/>
          <ac:picMkLst>
            <pc:docMk/>
            <pc:sldMk cId="2917470801" sldId="295"/>
            <ac:picMk id="10" creationId="{B29D3F6F-2DDD-45EB-96AE-86218D251B11}"/>
          </ac:picMkLst>
        </pc:picChg>
      </pc:sldChg>
      <pc:sldChg chg="modSp del mod ord">
        <pc:chgData name="Sebastian Ebert" userId="2c9133e11077318b" providerId="LiveId" clId="{5B23E09C-E7B9-4F2B-BEB3-ED148AA54EBD}" dt="2023-09-22T13:32:59.441" v="5380" actId="47"/>
        <pc:sldMkLst>
          <pc:docMk/>
          <pc:sldMk cId="2248204335" sldId="355"/>
        </pc:sldMkLst>
        <pc:spChg chg="mod">
          <ac:chgData name="Sebastian Ebert" userId="2c9133e11077318b" providerId="LiveId" clId="{5B23E09C-E7B9-4F2B-BEB3-ED148AA54EBD}" dt="2023-09-18T15:28:08.183" v="464" actId="20577"/>
          <ac:spMkLst>
            <pc:docMk/>
            <pc:sldMk cId="2248204335" sldId="355"/>
            <ac:spMk id="3" creationId="{3B31890B-C89E-48E9-9F48-657C15FC39C3}"/>
          </ac:spMkLst>
        </pc:spChg>
      </pc:sldChg>
      <pc:sldChg chg="addSp delSp modSp mod modNotesTx">
        <pc:chgData name="Sebastian Ebert" userId="2c9133e11077318b" providerId="LiveId" clId="{5B23E09C-E7B9-4F2B-BEB3-ED148AA54EBD}" dt="2023-09-20T15:43:15.193" v="1801" actId="403"/>
        <pc:sldMkLst>
          <pc:docMk/>
          <pc:sldMk cId="1539865557" sldId="356"/>
        </pc:sldMkLst>
        <pc:spChg chg="del">
          <ac:chgData name="Sebastian Ebert" userId="2c9133e11077318b" providerId="LiveId" clId="{5B23E09C-E7B9-4F2B-BEB3-ED148AA54EBD}" dt="2023-09-18T14:36:56.631" v="11" actId="478"/>
          <ac:spMkLst>
            <pc:docMk/>
            <pc:sldMk cId="1539865557" sldId="356"/>
            <ac:spMk id="2" creationId="{37257243-1BC8-46A9-8A9C-C6F2E08E51B1}"/>
          </ac:spMkLst>
        </pc:spChg>
        <pc:spChg chg="add del mod">
          <ac:chgData name="Sebastian Ebert" userId="2c9133e11077318b" providerId="LiveId" clId="{5B23E09C-E7B9-4F2B-BEB3-ED148AA54EBD}" dt="2023-09-18T15:52:05.446" v="572"/>
          <ac:spMkLst>
            <pc:docMk/>
            <pc:sldMk cId="1539865557" sldId="356"/>
            <ac:spMk id="3" creationId="{D98B9980-B2D9-134C-37DB-42BD0B434635}"/>
          </ac:spMkLst>
        </pc:spChg>
        <pc:spChg chg="del">
          <ac:chgData name="Sebastian Ebert" userId="2c9133e11077318b" providerId="LiveId" clId="{5B23E09C-E7B9-4F2B-BEB3-ED148AA54EBD}" dt="2023-09-18T14:36:59.229" v="14" actId="478"/>
          <ac:spMkLst>
            <pc:docMk/>
            <pc:sldMk cId="1539865557" sldId="356"/>
            <ac:spMk id="8" creationId="{33F07EED-6430-425D-A203-5DBC3446383B}"/>
          </ac:spMkLst>
        </pc:spChg>
        <pc:spChg chg="del">
          <ac:chgData name="Sebastian Ebert" userId="2c9133e11077318b" providerId="LiveId" clId="{5B23E09C-E7B9-4F2B-BEB3-ED148AA54EBD}" dt="2023-09-18T14:36:58.080" v="13" actId="478"/>
          <ac:spMkLst>
            <pc:docMk/>
            <pc:sldMk cId="1539865557" sldId="356"/>
            <ac:spMk id="9" creationId="{E1229B81-65F3-4B99-AA93-568F28BC9C8C}"/>
          </ac:spMkLst>
        </pc:spChg>
        <pc:spChg chg="add mod">
          <ac:chgData name="Sebastian Ebert" userId="2c9133e11077318b" providerId="LiveId" clId="{5B23E09C-E7B9-4F2B-BEB3-ED148AA54EBD}" dt="2023-09-18T16:12:21.914" v="692" actId="1076"/>
          <ac:spMkLst>
            <pc:docMk/>
            <pc:sldMk cId="1539865557" sldId="356"/>
            <ac:spMk id="18" creationId="{66D71779-9106-10BA-BCE6-FBE929A0869E}"/>
          </ac:spMkLst>
        </pc:spChg>
        <pc:spChg chg="add del mod">
          <ac:chgData name="Sebastian Ebert" userId="2c9133e11077318b" providerId="LiveId" clId="{5B23E09C-E7B9-4F2B-BEB3-ED148AA54EBD}" dt="2023-09-20T15:43:15.193" v="1801" actId="403"/>
          <ac:spMkLst>
            <pc:docMk/>
            <pc:sldMk cId="1539865557" sldId="356"/>
            <ac:spMk id="228" creationId="{00000000-0000-0000-0000-000000000000}"/>
          </ac:spMkLst>
        </pc:spChg>
        <pc:picChg chg="del">
          <ac:chgData name="Sebastian Ebert" userId="2c9133e11077318b" providerId="LiveId" clId="{5B23E09C-E7B9-4F2B-BEB3-ED148AA54EBD}" dt="2023-09-18T14:36:55.821" v="10" actId="478"/>
          <ac:picMkLst>
            <pc:docMk/>
            <pc:sldMk cId="1539865557" sldId="356"/>
            <ac:picMk id="4" creationId="{FC5A0224-86B4-4EFD-9A09-82C96398E97B}"/>
          </ac:picMkLst>
        </pc:picChg>
        <pc:picChg chg="add del mod">
          <ac:chgData name="Sebastian Ebert" userId="2c9133e11077318b" providerId="LiveId" clId="{5B23E09C-E7B9-4F2B-BEB3-ED148AA54EBD}" dt="2023-09-18T16:07:55.478" v="630" actId="478"/>
          <ac:picMkLst>
            <pc:docMk/>
            <pc:sldMk cId="1539865557" sldId="356"/>
            <ac:picMk id="7" creationId="{0CF04749-AD9F-E59E-EF92-100419A9A81A}"/>
          </ac:picMkLst>
        </pc:picChg>
        <pc:picChg chg="add del mod">
          <ac:chgData name="Sebastian Ebert" userId="2c9133e11077318b" providerId="LiveId" clId="{5B23E09C-E7B9-4F2B-BEB3-ED148AA54EBD}" dt="2023-09-18T16:08:26.228" v="633" actId="478"/>
          <ac:picMkLst>
            <pc:docMk/>
            <pc:sldMk cId="1539865557" sldId="356"/>
            <ac:picMk id="11" creationId="{A1937C78-4A47-6370-7D9E-984D3577EC85}"/>
          </ac:picMkLst>
        </pc:picChg>
        <pc:picChg chg="del">
          <ac:chgData name="Sebastian Ebert" userId="2c9133e11077318b" providerId="LiveId" clId="{5B23E09C-E7B9-4F2B-BEB3-ED148AA54EBD}" dt="2023-09-18T14:36:57.216" v="12" actId="478"/>
          <ac:picMkLst>
            <pc:docMk/>
            <pc:sldMk cId="1539865557" sldId="356"/>
            <ac:picMk id="13" creationId="{FF90D1FC-9339-4DF2-9881-B92EFFC1BFEC}"/>
          </ac:picMkLst>
        </pc:picChg>
        <pc:picChg chg="add mod">
          <ac:chgData name="Sebastian Ebert" userId="2c9133e11077318b" providerId="LiveId" clId="{5B23E09C-E7B9-4F2B-BEB3-ED148AA54EBD}" dt="2023-09-18T16:11:28.284" v="675" actId="1076"/>
          <ac:picMkLst>
            <pc:docMk/>
            <pc:sldMk cId="1539865557" sldId="356"/>
            <ac:picMk id="14" creationId="{82C2237D-287B-E838-C367-81318D8D0F5C}"/>
          </ac:picMkLst>
        </pc:picChg>
        <pc:picChg chg="add del mod">
          <ac:chgData name="Sebastian Ebert" userId="2c9133e11077318b" providerId="LiveId" clId="{5B23E09C-E7B9-4F2B-BEB3-ED148AA54EBD}" dt="2023-09-18T16:15:15.870" v="718" actId="21"/>
          <ac:picMkLst>
            <pc:docMk/>
            <pc:sldMk cId="1539865557" sldId="356"/>
            <ac:picMk id="19" creationId="{76E4ACAF-AAD4-D7DB-38BA-DC4C64451FB2}"/>
          </ac:picMkLst>
        </pc:picChg>
        <pc:cxnChg chg="add mod">
          <ac:chgData name="Sebastian Ebert" userId="2c9133e11077318b" providerId="LiveId" clId="{5B23E09C-E7B9-4F2B-BEB3-ED148AA54EBD}" dt="2023-09-18T16:12:05.939" v="689" actId="13822"/>
          <ac:cxnSpMkLst>
            <pc:docMk/>
            <pc:sldMk cId="1539865557" sldId="356"/>
            <ac:cxnSpMk id="16" creationId="{FCE6BF90-E441-47C7-73BF-7E7A3D079A50}"/>
          </ac:cxnSpMkLst>
        </pc:cxnChg>
      </pc:sldChg>
      <pc:sldChg chg="addSp modSp mod">
        <pc:chgData name="Sebastian Ebert" userId="2c9133e11077318b" providerId="LiveId" clId="{5B23E09C-E7B9-4F2B-BEB3-ED148AA54EBD}" dt="2023-09-28T12:08:02.873" v="8466" actId="1076"/>
        <pc:sldMkLst>
          <pc:docMk/>
          <pc:sldMk cId="1095681236" sldId="359"/>
        </pc:sldMkLst>
        <pc:spChg chg="mod">
          <ac:chgData name="Sebastian Ebert" userId="2c9133e11077318b" providerId="LiveId" clId="{5B23E09C-E7B9-4F2B-BEB3-ED148AA54EBD}" dt="2023-09-22T14:04:25.700" v="5397" actId="1076"/>
          <ac:spMkLst>
            <pc:docMk/>
            <pc:sldMk cId="1095681236" sldId="359"/>
            <ac:spMk id="4" creationId="{07D2FD82-2585-4EAC-8B61-BE9D4E71971D}"/>
          </ac:spMkLst>
        </pc:spChg>
        <pc:picChg chg="add mod">
          <ac:chgData name="Sebastian Ebert" userId="2c9133e11077318b" providerId="LiveId" clId="{5B23E09C-E7B9-4F2B-BEB3-ED148AA54EBD}" dt="2023-09-28T12:08:02.873" v="8466" actId="1076"/>
          <ac:picMkLst>
            <pc:docMk/>
            <pc:sldMk cId="1095681236" sldId="359"/>
            <ac:picMk id="3" creationId="{CB117746-728C-6A2F-2565-388C580FCC8E}"/>
          </ac:picMkLst>
        </pc:picChg>
      </pc:sldChg>
      <pc:sldChg chg="addSp delSp modSp mod">
        <pc:chgData name="Sebastian Ebert" userId="2c9133e11077318b" providerId="LiveId" clId="{5B23E09C-E7B9-4F2B-BEB3-ED148AA54EBD}" dt="2023-09-25T09:36:37.068" v="6235" actId="14100"/>
        <pc:sldMkLst>
          <pc:docMk/>
          <pc:sldMk cId="2235916875" sldId="360"/>
        </pc:sldMkLst>
        <pc:spChg chg="del">
          <ac:chgData name="Sebastian Ebert" userId="2c9133e11077318b" providerId="LiveId" clId="{5B23E09C-E7B9-4F2B-BEB3-ED148AA54EBD}" dt="2023-09-25T09:35:32.482" v="6222" actId="478"/>
          <ac:spMkLst>
            <pc:docMk/>
            <pc:sldMk cId="2235916875" sldId="360"/>
            <ac:spMk id="2" creationId="{15B464D4-AD18-4887-9E61-47961D1E7C2D}"/>
          </ac:spMkLst>
        </pc:spChg>
        <pc:spChg chg="add del mod">
          <ac:chgData name="Sebastian Ebert" userId="2c9133e11077318b" providerId="LiveId" clId="{5B23E09C-E7B9-4F2B-BEB3-ED148AA54EBD}" dt="2023-09-25T09:35:33.722" v="6223" actId="478"/>
          <ac:spMkLst>
            <pc:docMk/>
            <pc:sldMk cId="2235916875" sldId="360"/>
            <ac:spMk id="6" creationId="{24DC09EF-3BEC-16DD-7663-2FAC492A3550}"/>
          </ac:spMkLst>
        </pc:spChg>
        <pc:spChg chg="add mod">
          <ac:chgData name="Sebastian Ebert" userId="2c9133e11077318b" providerId="LiveId" clId="{5B23E09C-E7B9-4F2B-BEB3-ED148AA54EBD}" dt="2023-09-25T09:36:22.417" v="6231" actId="2085"/>
          <ac:spMkLst>
            <pc:docMk/>
            <pc:sldMk cId="2235916875" sldId="360"/>
            <ac:spMk id="7" creationId="{0AD3884A-1B18-00D7-40B6-D0047AA40F04}"/>
          </ac:spMkLst>
        </pc:spChg>
        <pc:spChg chg="add mod">
          <ac:chgData name="Sebastian Ebert" userId="2c9133e11077318b" providerId="LiveId" clId="{5B23E09C-E7B9-4F2B-BEB3-ED148AA54EBD}" dt="2023-09-25T09:36:37.068" v="6235" actId="14100"/>
          <ac:spMkLst>
            <pc:docMk/>
            <pc:sldMk cId="2235916875" sldId="360"/>
            <ac:spMk id="8" creationId="{4CDE7430-6467-09AD-21A0-D18BD5819D21}"/>
          </ac:spMkLst>
        </pc:spChg>
        <pc:picChg chg="add mod">
          <ac:chgData name="Sebastian Ebert" userId="2c9133e11077318b" providerId="LiveId" clId="{5B23E09C-E7B9-4F2B-BEB3-ED148AA54EBD}" dt="2023-09-25T09:35:47.641" v="6226" actId="14100"/>
          <ac:picMkLst>
            <pc:docMk/>
            <pc:sldMk cId="2235916875" sldId="360"/>
            <ac:picMk id="4" creationId="{9E6E4329-60C2-51EA-AB14-07EB8B8FD695}"/>
          </ac:picMkLst>
        </pc:picChg>
        <pc:picChg chg="del">
          <ac:chgData name="Sebastian Ebert" userId="2c9133e11077318b" providerId="LiveId" clId="{5B23E09C-E7B9-4F2B-BEB3-ED148AA54EBD}" dt="2023-09-22T15:10:05.187" v="6149" actId="478"/>
          <ac:picMkLst>
            <pc:docMk/>
            <pc:sldMk cId="2235916875" sldId="360"/>
            <ac:picMk id="6" creationId="{876E911E-234F-E4F7-A9D8-1A5AD0700AFF}"/>
          </ac:picMkLst>
        </pc:picChg>
      </pc:sldChg>
      <pc:sldChg chg="addSp delSp modSp mod modClrScheme chgLayout">
        <pc:chgData name="Sebastian Ebert" userId="2c9133e11077318b" providerId="LiveId" clId="{5B23E09C-E7B9-4F2B-BEB3-ED148AA54EBD}" dt="2023-09-25T10:03:32.578" v="6301"/>
        <pc:sldMkLst>
          <pc:docMk/>
          <pc:sldMk cId="314621693" sldId="361"/>
        </pc:sldMkLst>
        <pc:spChg chg="mod ord">
          <ac:chgData name="Sebastian Ebert" userId="2c9133e11077318b" providerId="LiveId" clId="{5B23E09C-E7B9-4F2B-BEB3-ED148AA54EBD}" dt="2023-09-22T15:07:56.849" v="6097" actId="26606"/>
          <ac:spMkLst>
            <pc:docMk/>
            <pc:sldMk cId="314621693" sldId="361"/>
            <ac:spMk id="2" creationId="{15B464D4-AD18-4887-9E61-47961D1E7C2D}"/>
          </ac:spMkLst>
        </pc:spChg>
        <pc:spChg chg="add mod">
          <ac:chgData name="Sebastian Ebert" userId="2c9133e11077318b" providerId="LiveId" clId="{5B23E09C-E7B9-4F2B-BEB3-ED148AA54EBD}" dt="2023-09-25T10:03:32.578" v="6301"/>
          <ac:spMkLst>
            <pc:docMk/>
            <pc:sldMk cId="314621693" sldId="361"/>
            <ac:spMk id="3" creationId="{12626A8B-608C-EEB4-B48C-7D417E2072CC}"/>
          </ac:spMkLst>
        </pc:spChg>
        <pc:spChg chg="add mod">
          <ac:chgData name="Sebastian Ebert" userId="2c9133e11077318b" providerId="LiveId" clId="{5B23E09C-E7B9-4F2B-BEB3-ED148AA54EBD}" dt="2023-09-22T15:08:57.798" v="6112" actId="1076"/>
          <ac:spMkLst>
            <pc:docMk/>
            <pc:sldMk cId="314621693" sldId="361"/>
            <ac:spMk id="10" creationId="{BC042BBC-0F0F-9EA1-B237-9345FEAF2712}"/>
          </ac:spMkLst>
        </pc:spChg>
        <pc:picChg chg="add mod modCrop">
          <ac:chgData name="Sebastian Ebert" userId="2c9133e11077318b" providerId="LiveId" clId="{5B23E09C-E7B9-4F2B-BEB3-ED148AA54EBD}" dt="2023-09-22T15:08:25.199" v="6099" actId="1076"/>
          <ac:picMkLst>
            <pc:docMk/>
            <pc:sldMk cId="314621693" sldId="361"/>
            <ac:picMk id="4" creationId="{5672DCFE-98EA-2E87-5DC8-F18C7236CDBC}"/>
          </ac:picMkLst>
        </pc:picChg>
        <pc:picChg chg="add mod modCrop">
          <ac:chgData name="Sebastian Ebert" userId="2c9133e11077318b" providerId="LiveId" clId="{5B23E09C-E7B9-4F2B-BEB3-ED148AA54EBD}" dt="2023-09-22T15:08:20.427" v="6098" actId="1076"/>
          <ac:picMkLst>
            <pc:docMk/>
            <pc:sldMk cId="314621693" sldId="361"/>
            <ac:picMk id="5" creationId="{0648467F-CADF-5144-ADA2-288754597301}"/>
          </ac:picMkLst>
        </pc:picChg>
        <pc:picChg chg="add mod modCrop">
          <ac:chgData name="Sebastian Ebert" userId="2c9133e11077318b" providerId="LiveId" clId="{5B23E09C-E7B9-4F2B-BEB3-ED148AA54EBD}" dt="2023-09-22T15:08:20.427" v="6098" actId="1076"/>
          <ac:picMkLst>
            <pc:docMk/>
            <pc:sldMk cId="314621693" sldId="361"/>
            <ac:picMk id="6" creationId="{17AD350B-CD5D-4066-CEA0-5D1DE3BB12D6}"/>
          </ac:picMkLst>
        </pc:picChg>
        <pc:picChg chg="del">
          <ac:chgData name="Sebastian Ebert" userId="2c9133e11077318b" providerId="LiveId" clId="{5B23E09C-E7B9-4F2B-BEB3-ED148AA54EBD}" dt="2023-09-22T15:03:36.263" v="6037" actId="478"/>
          <ac:picMkLst>
            <pc:docMk/>
            <pc:sldMk cId="314621693" sldId="361"/>
            <ac:picMk id="7" creationId="{34CDE0EF-6EEB-C056-C2C0-DFFEBD05EB91}"/>
          </ac:picMkLst>
        </pc:picChg>
        <pc:picChg chg="add mod modCrop">
          <ac:chgData name="Sebastian Ebert" userId="2c9133e11077318b" providerId="LiveId" clId="{5B23E09C-E7B9-4F2B-BEB3-ED148AA54EBD}" dt="2023-09-22T15:08:20.427" v="6098" actId="1076"/>
          <ac:picMkLst>
            <pc:docMk/>
            <pc:sldMk cId="314621693" sldId="361"/>
            <ac:picMk id="8" creationId="{462CC789-28DE-FDE3-3377-69B64855A6C7}"/>
          </ac:picMkLst>
        </pc:picChg>
        <pc:picChg chg="add mod modCrop">
          <ac:chgData name="Sebastian Ebert" userId="2c9133e11077318b" providerId="LiveId" clId="{5B23E09C-E7B9-4F2B-BEB3-ED148AA54EBD}" dt="2023-09-22T15:08:20.427" v="6098" actId="1076"/>
          <ac:picMkLst>
            <pc:docMk/>
            <pc:sldMk cId="314621693" sldId="361"/>
            <ac:picMk id="9" creationId="{80081C71-8C53-425B-0F85-157360B29EF7}"/>
          </ac:picMkLst>
        </pc:picChg>
      </pc:sldChg>
      <pc:sldChg chg="modSp mod">
        <pc:chgData name="Sebastian Ebert" userId="2c9133e11077318b" providerId="LiveId" clId="{5B23E09C-E7B9-4F2B-BEB3-ED148AA54EBD}" dt="2023-09-21T14:43:57.645" v="3068" actId="790"/>
        <pc:sldMkLst>
          <pc:docMk/>
          <pc:sldMk cId="3961642925" sldId="362"/>
        </pc:sldMkLst>
        <pc:spChg chg="mod">
          <ac:chgData name="Sebastian Ebert" userId="2c9133e11077318b" providerId="LiveId" clId="{5B23E09C-E7B9-4F2B-BEB3-ED148AA54EBD}" dt="2023-09-21T14:43:57.645" v="3068" actId="790"/>
          <ac:spMkLst>
            <pc:docMk/>
            <pc:sldMk cId="3961642925" sldId="362"/>
            <ac:spMk id="2" creationId="{C9147863-60B0-05B8-F170-FE52CCA01172}"/>
          </ac:spMkLst>
        </pc:spChg>
      </pc:sldChg>
      <pc:sldChg chg="modSp del mod">
        <pc:chgData name="Sebastian Ebert" userId="2c9133e11077318b" providerId="LiveId" clId="{5B23E09C-E7B9-4F2B-BEB3-ED148AA54EBD}" dt="2023-09-18T15:26:51.254" v="436" actId="47"/>
        <pc:sldMkLst>
          <pc:docMk/>
          <pc:sldMk cId="4225972730" sldId="363"/>
        </pc:sldMkLst>
        <pc:spChg chg="mod">
          <ac:chgData name="Sebastian Ebert" userId="2c9133e11077318b" providerId="LiveId" clId="{5B23E09C-E7B9-4F2B-BEB3-ED148AA54EBD}" dt="2023-09-18T15:23:08.526" v="430" actId="20577"/>
          <ac:spMkLst>
            <pc:docMk/>
            <pc:sldMk cId="4225972730" sldId="363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18T15:23:06.672" v="425" actId="6549"/>
          <ac:spMkLst>
            <pc:docMk/>
            <pc:sldMk cId="4225972730" sldId="363"/>
            <ac:spMk id="3" creationId="{3B31890B-C89E-48E9-9F48-657C15FC39C3}"/>
          </ac:spMkLst>
        </pc:spChg>
      </pc:sldChg>
      <pc:sldChg chg="del">
        <pc:chgData name="Sebastian Ebert" userId="2c9133e11077318b" providerId="LiveId" clId="{5B23E09C-E7B9-4F2B-BEB3-ED148AA54EBD}" dt="2023-09-18T15:32:10.241" v="465" actId="47"/>
        <pc:sldMkLst>
          <pc:docMk/>
          <pc:sldMk cId="3363716683" sldId="364"/>
        </pc:sldMkLst>
      </pc:sldChg>
      <pc:sldChg chg="del">
        <pc:chgData name="Sebastian Ebert" userId="2c9133e11077318b" providerId="LiveId" clId="{5B23E09C-E7B9-4F2B-BEB3-ED148AA54EBD}" dt="2023-09-22T15:09:03.777" v="6113" actId="47"/>
        <pc:sldMkLst>
          <pc:docMk/>
          <pc:sldMk cId="1225706466" sldId="365"/>
        </pc:sldMkLst>
      </pc:sldChg>
      <pc:sldChg chg="del">
        <pc:chgData name="Sebastian Ebert" userId="2c9133e11077318b" providerId="LiveId" clId="{5B23E09C-E7B9-4F2B-BEB3-ED148AA54EBD}" dt="2023-09-22T15:09:05.296" v="6114" actId="47"/>
        <pc:sldMkLst>
          <pc:docMk/>
          <pc:sldMk cId="3375645249" sldId="366"/>
        </pc:sldMkLst>
      </pc:sldChg>
      <pc:sldChg chg="delSp del mod">
        <pc:chgData name="Sebastian Ebert" userId="2c9133e11077318b" providerId="LiveId" clId="{5B23E09C-E7B9-4F2B-BEB3-ED148AA54EBD}" dt="2023-09-25T09:41:34.521" v="6276" actId="47"/>
        <pc:sldMkLst>
          <pc:docMk/>
          <pc:sldMk cId="4242446259" sldId="367"/>
        </pc:sldMkLst>
        <pc:picChg chg="del">
          <ac:chgData name="Sebastian Ebert" userId="2c9133e11077318b" providerId="LiveId" clId="{5B23E09C-E7B9-4F2B-BEB3-ED148AA54EBD}" dt="2023-09-22T15:10:06.557" v="6150" actId="478"/>
          <ac:picMkLst>
            <pc:docMk/>
            <pc:sldMk cId="4242446259" sldId="367"/>
            <ac:picMk id="6" creationId="{876E911E-234F-E4F7-A9D8-1A5AD0700AFF}"/>
          </ac:picMkLst>
        </pc:picChg>
      </pc:sldChg>
      <pc:sldChg chg="addSp delSp modSp mod ord">
        <pc:chgData name="Sebastian Ebert" userId="2c9133e11077318b" providerId="LiveId" clId="{5B23E09C-E7B9-4F2B-BEB3-ED148AA54EBD}" dt="2023-09-25T10:02:11.446" v="6291" actId="20577"/>
        <pc:sldMkLst>
          <pc:docMk/>
          <pc:sldMk cId="3459317018" sldId="368"/>
        </pc:sldMkLst>
        <pc:spChg chg="mod">
          <ac:chgData name="Sebastian Ebert" userId="2c9133e11077318b" providerId="LiveId" clId="{5B23E09C-E7B9-4F2B-BEB3-ED148AA54EBD}" dt="2023-09-22T14:36:44.797" v="5633" actId="790"/>
          <ac:spMkLst>
            <pc:docMk/>
            <pc:sldMk cId="3459317018" sldId="368"/>
            <ac:spMk id="2" creationId="{15B464D4-AD18-4887-9E61-47961D1E7C2D}"/>
          </ac:spMkLst>
        </pc:spChg>
        <pc:spChg chg="add mod">
          <ac:chgData name="Sebastian Ebert" userId="2c9133e11077318b" providerId="LiveId" clId="{5B23E09C-E7B9-4F2B-BEB3-ED148AA54EBD}" dt="2023-09-25T10:02:11.446" v="6291" actId="20577"/>
          <ac:spMkLst>
            <pc:docMk/>
            <pc:sldMk cId="3459317018" sldId="368"/>
            <ac:spMk id="3" creationId="{C119B9A4-BC39-C266-A522-F73BFCED06AC}"/>
          </ac:spMkLst>
        </pc:spChg>
        <pc:spChg chg="mod">
          <ac:chgData name="Sebastian Ebert" userId="2c9133e11077318b" providerId="LiveId" clId="{5B23E09C-E7B9-4F2B-BEB3-ED148AA54EBD}" dt="2023-09-22T14:57:03.148" v="6007" actId="20577"/>
          <ac:spMkLst>
            <pc:docMk/>
            <pc:sldMk cId="3459317018" sldId="368"/>
            <ac:spMk id="4" creationId="{BB8649B7-583E-A22E-FD12-DAFC253F5A51}"/>
          </ac:spMkLst>
        </pc:spChg>
        <pc:picChg chg="del">
          <ac:chgData name="Sebastian Ebert" userId="2c9133e11077318b" providerId="LiveId" clId="{5B23E09C-E7B9-4F2B-BEB3-ED148AA54EBD}" dt="2023-09-22T13:33:44.283" v="5382" actId="478"/>
          <ac:picMkLst>
            <pc:docMk/>
            <pc:sldMk cId="3459317018" sldId="368"/>
            <ac:picMk id="3" creationId="{3CFE2FDD-3BB8-01C7-11F9-5711940F4EEF}"/>
          </ac:picMkLst>
        </pc:picChg>
        <pc:picChg chg="add mod">
          <ac:chgData name="Sebastian Ebert" userId="2c9133e11077318b" providerId="LiveId" clId="{5B23E09C-E7B9-4F2B-BEB3-ED148AA54EBD}" dt="2023-09-22T13:33:44.822" v="5383"/>
          <ac:picMkLst>
            <pc:docMk/>
            <pc:sldMk cId="3459317018" sldId="368"/>
            <ac:picMk id="5" creationId="{1F9B8FB0-CC5D-89AD-B149-B10DB8114444}"/>
          </ac:picMkLst>
        </pc:picChg>
        <pc:picChg chg="add mod">
          <ac:chgData name="Sebastian Ebert" userId="2c9133e11077318b" providerId="LiveId" clId="{5B23E09C-E7B9-4F2B-BEB3-ED148AA54EBD}" dt="2023-09-22T13:33:44.822" v="5383"/>
          <ac:picMkLst>
            <pc:docMk/>
            <pc:sldMk cId="3459317018" sldId="368"/>
            <ac:picMk id="6" creationId="{E75846A8-6EE5-0850-0240-E90F6EE7AE3A}"/>
          </ac:picMkLst>
        </pc:picChg>
        <pc:picChg chg="add mod">
          <ac:chgData name="Sebastian Ebert" userId="2c9133e11077318b" providerId="LiveId" clId="{5B23E09C-E7B9-4F2B-BEB3-ED148AA54EBD}" dt="2023-09-22T13:33:44.822" v="5383"/>
          <ac:picMkLst>
            <pc:docMk/>
            <pc:sldMk cId="3459317018" sldId="368"/>
            <ac:picMk id="7" creationId="{FC05B636-8646-297B-74A7-A4ACADEB1742}"/>
          </ac:picMkLst>
        </pc:picChg>
      </pc:sldChg>
      <pc:sldChg chg="del">
        <pc:chgData name="Sebastian Ebert" userId="2c9133e11077318b" providerId="LiveId" clId="{5B23E09C-E7B9-4F2B-BEB3-ED148AA54EBD}" dt="2023-09-18T15:32:23.431" v="468" actId="47"/>
        <pc:sldMkLst>
          <pc:docMk/>
          <pc:sldMk cId="3082750772" sldId="369"/>
        </pc:sldMkLst>
      </pc:sldChg>
      <pc:sldChg chg="modSp add del mod ord">
        <pc:chgData name="Sebastian Ebert" userId="2c9133e11077318b" providerId="LiveId" clId="{5B23E09C-E7B9-4F2B-BEB3-ED148AA54EBD}" dt="2023-09-18T14:36:40.832" v="7" actId="47"/>
        <pc:sldMkLst>
          <pc:docMk/>
          <pc:sldMk cId="2039915176" sldId="370"/>
        </pc:sldMkLst>
        <pc:spChg chg="mod">
          <ac:chgData name="Sebastian Ebert" userId="2c9133e11077318b" providerId="LiveId" clId="{5B23E09C-E7B9-4F2B-BEB3-ED148AA54EBD}" dt="2023-09-18T14:36:37.724" v="6" actId="1076"/>
          <ac:spMkLst>
            <pc:docMk/>
            <pc:sldMk cId="2039915176" sldId="370"/>
            <ac:spMk id="228" creationId="{00000000-0000-0000-0000-000000000000}"/>
          </ac:spMkLst>
        </pc:spChg>
      </pc:sldChg>
      <pc:sldChg chg="addSp delSp modSp add mod addCm modNotesTx">
        <pc:chgData name="Sebastian Ebert" userId="2c9133e11077318b" providerId="LiveId" clId="{5B23E09C-E7B9-4F2B-BEB3-ED148AA54EBD}" dt="2023-09-21T09:52:25.846" v="2027" actId="20577"/>
        <pc:sldMkLst>
          <pc:docMk/>
          <pc:sldMk cId="3268468774" sldId="370"/>
        </pc:sldMkLst>
        <pc:spChg chg="del">
          <ac:chgData name="Sebastian Ebert" userId="2c9133e11077318b" providerId="LiveId" clId="{5B23E09C-E7B9-4F2B-BEB3-ED148AA54EBD}" dt="2023-09-20T15:36:38.814" v="1674" actId="478"/>
          <ac:spMkLst>
            <pc:docMk/>
            <pc:sldMk cId="3268468774" sldId="370"/>
            <ac:spMk id="2" creationId="{37257243-1BC8-46A9-8A9C-C6F2E08E51B1}"/>
          </ac:spMkLst>
        </pc:spChg>
        <pc:spChg chg="mod">
          <ac:chgData name="Sebastian Ebert" userId="2c9133e11077318b" providerId="LiveId" clId="{5B23E09C-E7B9-4F2B-BEB3-ED148AA54EBD}" dt="2023-09-20T15:41:37.679" v="1793" actId="165"/>
          <ac:spMkLst>
            <pc:docMk/>
            <pc:sldMk cId="3268468774" sldId="370"/>
            <ac:spMk id="7" creationId="{E5D1A27C-8BDB-059D-4BCF-5E66E3D8D2EA}"/>
          </ac:spMkLst>
        </pc:spChg>
        <pc:spChg chg="mod topLvl">
          <ac:chgData name="Sebastian Ebert" userId="2c9133e11077318b" providerId="LiveId" clId="{5B23E09C-E7B9-4F2B-BEB3-ED148AA54EBD}" dt="2023-09-20T15:41:48.187" v="1794"/>
          <ac:spMkLst>
            <pc:docMk/>
            <pc:sldMk cId="3268468774" sldId="370"/>
            <ac:spMk id="8" creationId="{33F07EED-6430-425D-A203-5DBC3446383B}"/>
          </ac:spMkLst>
        </pc:spChg>
        <pc:spChg chg="mod topLvl">
          <ac:chgData name="Sebastian Ebert" userId="2c9133e11077318b" providerId="LiveId" clId="{5B23E09C-E7B9-4F2B-BEB3-ED148AA54EBD}" dt="2023-09-20T15:41:52.419" v="1795"/>
          <ac:spMkLst>
            <pc:docMk/>
            <pc:sldMk cId="3268468774" sldId="370"/>
            <ac:spMk id="9" creationId="{E1229B81-65F3-4B99-AA93-568F28BC9C8C}"/>
          </ac:spMkLst>
        </pc:spChg>
        <pc:spChg chg="mod">
          <ac:chgData name="Sebastian Ebert" userId="2c9133e11077318b" providerId="LiveId" clId="{5B23E09C-E7B9-4F2B-BEB3-ED148AA54EBD}" dt="2023-09-21T09:49:28.548" v="2003" actId="20577"/>
          <ac:spMkLst>
            <pc:docMk/>
            <pc:sldMk cId="3268468774" sldId="370"/>
            <ac:spMk id="228" creationId="{00000000-0000-0000-0000-000000000000}"/>
          </ac:spMkLst>
        </pc:spChg>
        <pc:grpChg chg="add mod ord topLvl">
          <ac:chgData name="Sebastian Ebert" userId="2c9133e11077318b" providerId="LiveId" clId="{5B23E09C-E7B9-4F2B-BEB3-ED148AA54EBD}" dt="2023-09-20T15:41:37.679" v="1793" actId="165"/>
          <ac:grpSpMkLst>
            <pc:docMk/>
            <pc:sldMk cId="3268468774" sldId="370"/>
            <ac:grpSpMk id="3" creationId="{AF95D94C-ECDF-2748-4FEA-C1474FAA71ED}"/>
          </ac:grpSpMkLst>
        </pc:grpChg>
        <pc:grpChg chg="add del mod">
          <ac:chgData name="Sebastian Ebert" userId="2c9133e11077318b" providerId="LiveId" clId="{5B23E09C-E7B9-4F2B-BEB3-ED148AA54EBD}" dt="2023-09-20T15:41:37.679" v="1793" actId="165"/>
          <ac:grpSpMkLst>
            <pc:docMk/>
            <pc:sldMk cId="3268468774" sldId="370"/>
            <ac:grpSpMk id="10" creationId="{F9C67887-0825-C264-0D4F-BA8CA70EE71F}"/>
          </ac:grpSpMkLst>
        </pc:grpChg>
        <pc:picChg chg="del">
          <ac:chgData name="Sebastian Ebert" userId="2c9133e11077318b" providerId="LiveId" clId="{5B23E09C-E7B9-4F2B-BEB3-ED148AA54EBD}" dt="2023-09-20T15:36:37.724" v="1673" actId="478"/>
          <ac:picMkLst>
            <pc:docMk/>
            <pc:sldMk cId="3268468774" sldId="370"/>
            <ac:picMk id="4" creationId="{FC5A0224-86B4-4EFD-9A09-82C96398E97B}"/>
          </ac:picMkLst>
        </pc:picChg>
        <pc:picChg chg="mod">
          <ac:chgData name="Sebastian Ebert" userId="2c9133e11077318b" providerId="LiveId" clId="{5B23E09C-E7B9-4F2B-BEB3-ED148AA54EBD}" dt="2023-09-20T15:41:37.679" v="1793" actId="165"/>
          <ac:picMkLst>
            <pc:docMk/>
            <pc:sldMk cId="3268468774" sldId="370"/>
            <ac:picMk id="6" creationId="{980DCA6F-354D-7512-6698-2AA448A75138}"/>
          </ac:picMkLst>
        </pc:picChg>
        <pc:picChg chg="mod topLvl">
          <ac:chgData name="Sebastian Ebert" userId="2c9133e11077318b" providerId="LiveId" clId="{5B23E09C-E7B9-4F2B-BEB3-ED148AA54EBD}" dt="2023-09-20T15:41:37.679" v="1793" actId="165"/>
          <ac:picMkLst>
            <pc:docMk/>
            <pc:sldMk cId="3268468774" sldId="370"/>
            <ac:picMk id="13" creationId="{FF90D1FC-9339-4DF2-9881-B92EFFC1BFEC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ebastian Ebert" userId="2c9133e11077318b" providerId="LiveId" clId="{5B23E09C-E7B9-4F2B-BEB3-ED148AA54EBD}" dt="2023-09-18T14:37:46.630" v="57"/>
              <pc2:cmMkLst xmlns:pc2="http://schemas.microsoft.com/office/powerpoint/2019/9/main/command">
                <pc:docMk/>
                <pc:sldMk cId="3268468774" sldId="370"/>
                <pc2:cmMk id="{D7B29D61-C49E-4BC4-98FC-2703BE5ECA52}"/>
              </pc2:cmMkLst>
            </pc226:cmChg>
          </p:ext>
        </pc:extLst>
      </pc:sldChg>
      <pc:sldChg chg="addSp modSp add mod modNotesTx">
        <pc:chgData name="Sebastian Ebert" userId="2c9133e11077318b" providerId="LiveId" clId="{5B23E09C-E7B9-4F2B-BEB3-ED148AA54EBD}" dt="2023-09-20T15:43:46.469" v="1808" actId="20577"/>
        <pc:sldMkLst>
          <pc:docMk/>
          <pc:sldMk cId="1521858057" sldId="371"/>
        </pc:sldMkLst>
        <pc:spChg chg="mod">
          <ac:chgData name="Sebastian Ebert" userId="2c9133e11077318b" providerId="LiveId" clId="{5B23E09C-E7B9-4F2B-BEB3-ED148AA54EBD}" dt="2023-09-20T15:43:46.469" v="1808" actId="20577"/>
          <ac:spMkLst>
            <pc:docMk/>
            <pc:sldMk cId="1521858057" sldId="371"/>
            <ac:spMk id="228" creationId="{00000000-0000-0000-0000-000000000000}"/>
          </ac:spMkLst>
        </pc:spChg>
        <pc:picChg chg="add mod">
          <ac:chgData name="Sebastian Ebert" userId="2c9133e11077318b" providerId="LiveId" clId="{5B23E09C-E7B9-4F2B-BEB3-ED148AA54EBD}" dt="2023-09-20T15:31:39.236" v="1669" actId="1076"/>
          <ac:picMkLst>
            <pc:docMk/>
            <pc:sldMk cId="1521858057" sldId="371"/>
            <ac:picMk id="3" creationId="{EEB8F7FD-80F7-A3E1-3720-B6B0DE259F78}"/>
          </ac:picMkLst>
        </pc:picChg>
      </pc:sldChg>
      <pc:sldChg chg="addSp delSp modSp add mod delCm modCm modNotesTx">
        <pc:chgData name="Sebastian Ebert" userId="2c9133e11077318b" providerId="LiveId" clId="{5B23E09C-E7B9-4F2B-BEB3-ED148AA54EBD}" dt="2023-09-21T09:51:31.134" v="2018" actId="2085"/>
        <pc:sldMkLst>
          <pc:docMk/>
          <pc:sldMk cId="1387629882" sldId="372"/>
        </pc:sldMkLst>
        <pc:spChg chg="add mod">
          <ac:chgData name="Sebastian Ebert" userId="2c9133e11077318b" providerId="LiveId" clId="{5B23E09C-E7B9-4F2B-BEB3-ED148AA54EBD}" dt="2023-09-21T09:51:17.337" v="2016" actId="2085"/>
          <ac:spMkLst>
            <pc:docMk/>
            <pc:sldMk cId="1387629882" sldId="372"/>
            <ac:spMk id="2" creationId="{1716FB71-2C51-B8F6-A99B-CFA5B9DB50C1}"/>
          </ac:spMkLst>
        </pc:spChg>
        <pc:spChg chg="del">
          <ac:chgData name="Sebastian Ebert" userId="2c9133e11077318b" providerId="LiveId" clId="{5B23E09C-E7B9-4F2B-BEB3-ED148AA54EBD}" dt="2023-09-18T14:41:55.493" v="115" actId="478"/>
          <ac:spMkLst>
            <pc:docMk/>
            <pc:sldMk cId="1387629882" sldId="372"/>
            <ac:spMk id="2" creationId="{37257243-1BC8-46A9-8A9C-C6F2E08E51B1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3" creationId="{F17A6C6D-3C42-33B2-0322-A9D69E7F0E05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4" creationId="{9B3EA3D7-5A5E-907E-AC58-88841ACA603F}"/>
          </ac:spMkLst>
        </pc:spChg>
        <pc:spChg chg="del mod">
          <ac:chgData name="Sebastian Ebert" userId="2c9133e11077318b" providerId="LiveId" clId="{5B23E09C-E7B9-4F2B-BEB3-ED148AA54EBD}" dt="2023-09-21T09:50:55.943" v="2014" actId="478"/>
          <ac:spMkLst>
            <pc:docMk/>
            <pc:sldMk cId="1387629882" sldId="372"/>
            <ac:spMk id="5" creationId="{3358F122-3BB5-4728-9BBE-09B9688D75A2}"/>
          </ac:spMkLst>
        </pc:spChg>
        <pc:spChg chg="add mod">
          <ac:chgData name="Sebastian Ebert" userId="2c9133e11077318b" providerId="LiveId" clId="{5B23E09C-E7B9-4F2B-BEB3-ED148AA54EBD}" dt="2023-09-21T09:51:21.877" v="2017" actId="2085"/>
          <ac:spMkLst>
            <pc:docMk/>
            <pc:sldMk cId="1387629882" sldId="372"/>
            <ac:spMk id="6" creationId="{5BFF014E-85F2-08C5-5D49-502776AEFFE3}"/>
          </ac:spMkLst>
        </pc:spChg>
        <pc:spChg chg="del">
          <ac:chgData name="Sebastian Ebert" userId="2c9133e11077318b" providerId="LiveId" clId="{5B23E09C-E7B9-4F2B-BEB3-ED148AA54EBD}" dt="2023-09-18T14:41:55.493" v="115" actId="478"/>
          <ac:spMkLst>
            <pc:docMk/>
            <pc:sldMk cId="1387629882" sldId="372"/>
            <ac:spMk id="8" creationId="{33F07EED-6430-425D-A203-5DBC3446383B}"/>
          </ac:spMkLst>
        </pc:spChg>
        <pc:spChg chg="del">
          <ac:chgData name="Sebastian Ebert" userId="2c9133e11077318b" providerId="LiveId" clId="{5B23E09C-E7B9-4F2B-BEB3-ED148AA54EBD}" dt="2023-09-18T14:41:56.358" v="116" actId="478"/>
          <ac:spMkLst>
            <pc:docMk/>
            <pc:sldMk cId="1387629882" sldId="372"/>
            <ac:spMk id="9" creationId="{E1229B81-65F3-4B99-AA93-568F28BC9C8C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17" creationId="{91C78532-0448-2F3A-8CF5-144973229008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18" creationId="{9617F42A-7D01-5290-D8B5-7EF6D1D0461D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28" creationId="{E4AC4798-B1CF-F903-72A5-E038A8DCDFC6}"/>
          </ac:spMkLst>
        </pc:spChg>
        <pc:spChg chg="add mod">
          <ac:chgData name="Sebastian Ebert" userId="2c9133e11077318b" providerId="LiveId" clId="{5B23E09C-E7B9-4F2B-BEB3-ED148AA54EBD}" dt="2023-09-21T09:51:31.134" v="2018" actId="2085"/>
          <ac:spMkLst>
            <pc:docMk/>
            <pc:sldMk cId="1387629882" sldId="372"/>
            <ac:spMk id="29" creationId="{39C2FD06-8386-B36A-8EA5-BE7F5E2CA2AC}"/>
          </ac:spMkLst>
        </pc:spChg>
        <pc:spChg chg="add mod ord">
          <ac:chgData name="Sebastian Ebert" userId="2c9133e11077318b" providerId="LiveId" clId="{5B23E09C-E7B9-4F2B-BEB3-ED148AA54EBD}" dt="2023-09-20T15:55:55.394" v="1975" actId="207"/>
          <ac:spMkLst>
            <pc:docMk/>
            <pc:sldMk cId="1387629882" sldId="372"/>
            <ac:spMk id="47" creationId="{5683AB24-D709-0DEF-D0CC-15E6B155EA7F}"/>
          </ac:spMkLst>
        </pc:spChg>
        <pc:spChg chg="add mod">
          <ac:chgData name="Sebastian Ebert" userId="2c9133e11077318b" providerId="LiveId" clId="{5B23E09C-E7B9-4F2B-BEB3-ED148AA54EBD}" dt="2023-09-20T15:57:07.575" v="1999" actId="114"/>
          <ac:spMkLst>
            <pc:docMk/>
            <pc:sldMk cId="1387629882" sldId="372"/>
            <ac:spMk id="48" creationId="{FDBAD524-DC8D-9D73-E452-4DAA27D6B65B}"/>
          </ac:spMkLst>
        </pc:spChg>
        <pc:spChg chg="add mod">
          <ac:chgData name="Sebastian Ebert" userId="2c9133e11077318b" providerId="LiveId" clId="{5B23E09C-E7B9-4F2B-BEB3-ED148AA54EBD}" dt="2023-09-21T09:50:59.810" v="2015"/>
          <ac:spMkLst>
            <pc:docMk/>
            <pc:sldMk cId="1387629882" sldId="372"/>
            <ac:spMk id="49" creationId="{DE169239-BD63-DE67-D592-90315EA5082A}"/>
          </ac:spMkLst>
        </pc:spChg>
        <pc:spChg chg="del mod">
          <ac:chgData name="Sebastian Ebert" userId="2c9133e11077318b" providerId="LiveId" clId="{5B23E09C-E7B9-4F2B-BEB3-ED148AA54EBD}" dt="2023-09-20T15:50:13.594" v="1842" actId="478"/>
          <ac:spMkLst>
            <pc:docMk/>
            <pc:sldMk cId="1387629882" sldId="372"/>
            <ac:spMk id="228" creationId="{00000000-0000-0000-0000-000000000000}"/>
          </ac:spMkLst>
        </pc:spChg>
        <pc:picChg chg="del">
          <ac:chgData name="Sebastian Ebert" userId="2c9133e11077318b" providerId="LiveId" clId="{5B23E09C-E7B9-4F2B-BEB3-ED148AA54EBD}" dt="2023-09-18T14:41:55.493" v="115" actId="478"/>
          <ac:picMkLst>
            <pc:docMk/>
            <pc:sldMk cId="1387629882" sldId="372"/>
            <ac:picMk id="4" creationId="{FC5A0224-86B4-4EFD-9A09-82C96398E97B}"/>
          </ac:picMkLst>
        </pc:picChg>
        <pc:picChg chg="del">
          <ac:chgData name="Sebastian Ebert" userId="2c9133e11077318b" providerId="LiveId" clId="{5B23E09C-E7B9-4F2B-BEB3-ED148AA54EBD}" dt="2023-09-18T14:41:55.493" v="115" actId="478"/>
          <ac:picMkLst>
            <pc:docMk/>
            <pc:sldMk cId="1387629882" sldId="372"/>
            <ac:picMk id="13" creationId="{FF90D1FC-9339-4DF2-9881-B92EFFC1BFEC}"/>
          </ac:picMkLst>
        </pc:pic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8" creationId="{10787866-ED29-F921-B8CD-DD2454473B69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11" creationId="{1ABC200B-65EC-DAC7-6B8D-F944E37398E0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14" creationId="{44F68B18-A115-EC02-E6BE-95FFA97B36DD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30" creationId="{1C567ED6-C344-3736-E531-6CB2D0F718E9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33" creationId="{C54CFBAE-6E4A-6E71-7982-69EBEF85B337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39" creationId="{3D500944-6964-89A2-F442-96CBA13D40CD}"/>
          </ac:cxnSpMkLst>
        </pc:cxnChg>
        <pc:cxnChg chg="add mod">
          <ac:chgData name="Sebastian Ebert" userId="2c9133e11077318b" providerId="LiveId" clId="{5B23E09C-E7B9-4F2B-BEB3-ED148AA54EBD}" dt="2023-09-20T15:54:58.106" v="1968" actId="1076"/>
          <ac:cxnSpMkLst>
            <pc:docMk/>
            <pc:sldMk cId="1387629882" sldId="372"/>
            <ac:cxnSpMk id="42" creationId="{F3481CB1-D196-9FE0-7084-301F2913ADF7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Sebastian Ebert" userId="2c9133e11077318b" providerId="LiveId" clId="{5B23E09C-E7B9-4F2B-BEB3-ED148AA54EBD}" dt="2023-09-21T09:48:41.168" v="2000"/>
              <pc2:cmMkLst xmlns:pc2="http://schemas.microsoft.com/office/powerpoint/2019/9/main/command">
                <pc:docMk/>
                <pc:sldMk cId="1387629882" sldId="372"/>
                <pc2:cmMk id="{68E77929-E2A6-4103-A55C-EFE55B03547B}"/>
              </pc2:cmMkLst>
            </pc226:cmChg>
          </p:ext>
        </pc:extLst>
      </pc:sldChg>
      <pc:sldChg chg="modSp add mod ord">
        <pc:chgData name="Sebastian Ebert" userId="2c9133e11077318b" providerId="LiveId" clId="{5B23E09C-E7B9-4F2B-BEB3-ED148AA54EBD}" dt="2023-09-21T09:49:03.990" v="2002" actId="790"/>
        <pc:sldMkLst>
          <pc:docMk/>
          <pc:sldMk cId="2553651709" sldId="373"/>
        </pc:sldMkLst>
        <pc:spChg chg="mod">
          <ac:chgData name="Sebastian Ebert" userId="2c9133e11077318b" providerId="LiveId" clId="{5B23E09C-E7B9-4F2B-BEB3-ED148AA54EBD}" dt="2023-09-21T09:49:03.990" v="2002" actId="790"/>
          <ac:spMkLst>
            <pc:docMk/>
            <pc:sldMk cId="2553651709" sldId="373"/>
            <ac:spMk id="2" creationId="{C9147863-60B0-05B8-F170-FE52CCA01172}"/>
          </ac:spMkLst>
        </pc:spChg>
      </pc:sldChg>
      <pc:sldChg chg="modSp add mod ord modNotesTx">
        <pc:chgData name="Sebastian Ebert" userId="2c9133e11077318b" providerId="LiveId" clId="{5B23E09C-E7B9-4F2B-BEB3-ED148AA54EBD}" dt="2023-09-21T09:51:56.174" v="2019" actId="790"/>
        <pc:sldMkLst>
          <pc:docMk/>
          <pc:sldMk cId="3932716547" sldId="374"/>
        </pc:sldMkLst>
        <pc:spChg chg="mod">
          <ac:chgData name="Sebastian Ebert" userId="2c9133e11077318b" providerId="LiveId" clId="{5B23E09C-E7B9-4F2B-BEB3-ED148AA54EBD}" dt="2023-09-21T09:51:56.174" v="2019" actId="790"/>
          <ac:spMkLst>
            <pc:docMk/>
            <pc:sldMk cId="3932716547" sldId="374"/>
            <ac:spMk id="2" creationId="{C9147863-60B0-05B8-F170-FE52CCA01172}"/>
          </ac:spMkLst>
        </pc:spChg>
      </pc:sldChg>
      <pc:sldChg chg="addSp modSp add mod ord delCm modNotesTx">
        <pc:chgData name="Sebastian Ebert" userId="2c9133e11077318b" providerId="LiveId" clId="{5B23E09C-E7B9-4F2B-BEB3-ED148AA54EBD}" dt="2023-09-21T14:13:37.993" v="2497" actId="2710"/>
        <pc:sldMkLst>
          <pc:docMk/>
          <pc:sldMk cId="4178231606" sldId="375"/>
        </pc:sldMkLst>
        <pc:spChg chg="mod">
          <ac:chgData name="Sebastian Ebert" userId="2c9133e11077318b" providerId="LiveId" clId="{5B23E09C-E7B9-4F2B-BEB3-ED148AA54EBD}" dt="2023-09-18T14:54:04.505" v="200" actId="20577"/>
          <ac:spMkLst>
            <pc:docMk/>
            <pc:sldMk cId="4178231606" sldId="375"/>
            <ac:spMk id="5" creationId="{3358F122-3BB5-4728-9BBE-09B9688D75A2}"/>
          </ac:spMkLst>
        </pc:spChg>
        <pc:spChg chg="mod">
          <ac:chgData name="Sebastian Ebert" userId="2c9133e11077318b" providerId="LiveId" clId="{5B23E09C-E7B9-4F2B-BEB3-ED148AA54EBD}" dt="2023-09-21T14:13:37.993" v="2497" actId="2710"/>
          <ac:spMkLst>
            <pc:docMk/>
            <pc:sldMk cId="4178231606" sldId="375"/>
            <ac:spMk id="228" creationId="{00000000-0000-0000-0000-000000000000}"/>
          </ac:spMkLst>
        </pc:spChg>
        <pc:picChg chg="add mod">
          <ac:chgData name="Sebastian Ebert" userId="2c9133e11077318b" providerId="LiveId" clId="{5B23E09C-E7B9-4F2B-BEB3-ED148AA54EBD}" dt="2023-09-21T14:12:26.424" v="2471" actId="1076"/>
          <ac:picMkLst>
            <pc:docMk/>
            <pc:sldMk cId="4178231606" sldId="375"/>
            <ac:picMk id="3" creationId="{2B8830CB-7FFB-D528-E98B-53D9CC24D14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5B23E09C-E7B9-4F2B-BEB3-ED148AA54EBD}" dt="2023-09-18T14:52:31.796" v="176"/>
              <pc2:cmMkLst xmlns:pc2="http://schemas.microsoft.com/office/powerpoint/2019/9/main/command">
                <pc:docMk/>
                <pc:sldMk cId="4178231606" sldId="375"/>
                <pc2:cmMk id="{949161B5-73E3-499C-95D5-E2B7311C6279}"/>
              </pc2:cmMkLst>
            </pc226:cmChg>
          </p:ext>
        </pc:extLst>
      </pc:sldChg>
      <pc:sldChg chg="modSp add mod modNotesTx">
        <pc:chgData name="Sebastian Ebert" userId="2c9133e11077318b" providerId="LiveId" clId="{5B23E09C-E7B9-4F2B-BEB3-ED148AA54EBD}" dt="2023-09-21T14:42:45.086" v="3067" actId="20577"/>
        <pc:sldMkLst>
          <pc:docMk/>
          <pc:sldMk cId="2681942857" sldId="376"/>
        </pc:sldMkLst>
        <pc:spChg chg="mod">
          <ac:chgData name="Sebastian Ebert" userId="2c9133e11077318b" providerId="LiveId" clId="{5B23E09C-E7B9-4F2B-BEB3-ED148AA54EBD}" dt="2023-09-21T14:42:45.086" v="3067" actId="20577"/>
          <ac:spMkLst>
            <pc:docMk/>
            <pc:sldMk cId="2681942857" sldId="376"/>
            <ac:spMk id="228" creationId="{00000000-0000-0000-0000-000000000000}"/>
          </ac:spMkLst>
        </pc:spChg>
      </pc:sldChg>
      <pc:sldChg chg="addSp delSp modSp add mod ord modNotesTx">
        <pc:chgData name="Sebastian Ebert" userId="2c9133e11077318b" providerId="LiveId" clId="{5B23E09C-E7B9-4F2B-BEB3-ED148AA54EBD}" dt="2023-09-22T09:59:02.410" v="3837"/>
        <pc:sldMkLst>
          <pc:docMk/>
          <pc:sldMk cId="2264984047" sldId="377"/>
        </pc:sldMkLst>
        <pc:spChg chg="mod">
          <ac:chgData name="Sebastian Ebert" userId="2c9133e11077318b" providerId="LiveId" clId="{5B23E09C-E7B9-4F2B-BEB3-ED148AA54EBD}" dt="2023-09-22T09:08:15.051" v="3240" actId="20577"/>
          <ac:spMkLst>
            <pc:docMk/>
            <pc:sldMk cId="2264984047" sldId="377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2T09:51:36.386" v="3834" actId="114"/>
          <ac:spMkLst>
            <pc:docMk/>
            <pc:sldMk cId="2264984047" sldId="377"/>
            <ac:spMk id="3" creationId="{3B31890B-C89E-48E9-9F48-657C15FC39C3}"/>
          </ac:spMkLst>
        </pc:spChg>
        <pc:grpChg chg="add del mod">
          <ac:chgData name="Sebastian Ebert" userId="2c9133e11077318b" providerId="LiveId" clId="{5B23E09C-E7B9-4F2B-BEB3-ED148AA54EBD}" dt="2023-09-22T09:20:41.444" v="3247" actId="165"/>
          <ac:grpSpMkLst>
            <pc:docMk/>
            <pc:sldMk cId="2264984047" sldId="377"/>
            <ac:grpSpMk id="10" creationId="{DCCC7862-8C68-64D8-0030-C0007ADE801A}"/>
          </ac:grpSpMkLst>
        </pc:grpChg>
        <pc:picChg chg="add mod topLvl modCrop">
          <ac:chgData name="Sebastian Ebert" userId="2c9133e11077318b" providerId="LiveId" clId="{5B23E09C-E7B9-4F2B-BEB3-ED148AA54EBD}" dt="2023-09-22T09:51:18.637" v="3832" actId="1076"/>
          <ac:picMkLst>
            <pc:docMk/>
            <pc:sldMk cId="2264984047" sldId="377"/>
            <ac:picMk id="5" creationId="{77141687-8D69-97F7-4081-061C6CAF1C6F}"/>
          </ac:picMkLst>
        </pc:picChg>
        <pc:picChg chg="add mod topLvl modCrop">
          <ac:chgData name="Sebastian Ebert" userId="2c9133e11077318b" providerId="LiveId" clId="{5B23E09C-E7B9-4F2B-BEB3-ED148AA54EBD}" dt="2023-09-22T09:51:18.637" v="3832" actId="1076"/>
          <ac:picMkLst>
            <pc:docMk/>
            <pc:sldMk cId="2264984047" sldId="377"/>
            <ac:picMk id="7" creationId="{ABAE6E3C-DF3B-5012-8714-7236327566C4}"/>
          </ac:picMkLst>
        </pc:picChg>
        <pc:picChg chg="add mod topLvl modCrop">
          <ac:chgData name="Sebastian Ebert" userId="2c9133e11077318b" providerId="LiveId" clId="{5B23E09C-E7B9-4F2B-BEB3-ED148AA54EBD}" dt="2023-09-22T09:51:18.637" v="3832" actId="1076"/>
          <ac:picMkLst>
            <pc:docMk/>
            <pc:sldMk cId="2264984047" sldId="377"/>
            <ac:picMk id="9" creationId="{E7C25ECF-0285-5181-BADE-36EFE936F0AE}"/>
          </ac:picMkLst>
        </pc:picChg>
      </pc:sldChg>
      <pc:sldChg chg="modSp add mod ord">
        <pc:chgData name="Sebastian Ebert" userId="2c9133e11077318b" providerId="LiveId" clId="{5B23E09C-E7B9-4F2B-BEB3-ED148AA54EBD}" dt="2023-09-18T15:33:24.493" v="483"/>
        <pc:sldMkLst>
          <pc:docMk/>
          <pc:sldMk cId="2323842373" sldId="378"/>
        </pc:sldMkLst>
        <pc:spChg chg="mod">
          <ac:chgData name="Sebastian Ebert" userId="2c9133e11077318b" providerId="LiveId" clId="{5B23E09C-E7B9-4F2B-BEB3-ED148AA54EBD}" dt="2023-09-18T15:33:18.641" v="481" actId="20577"/>
          <ac:spMkLst>
            <pc:docMk/>
            <pc:sldMk cId="2323842373" sldId="378"/>
            <ac:spMk id="2" creationId="{C9147863-60B0-05B8-F170-FE52CCA01172}"/>
          </ac:spMkLst>
        </pc:spChg>
      </pc:sldChg>
      <pc:sldChg chg="addSp modSp add del mod modNotesTx">
        <pc:chgData name="Sebastian Ebert" userId="2c9133e11077318b" providerId="LiveId" clId="{5B23E09C-E7B9-4F2B-BEB3-ED148AA54EBD}" dt="2023-09-25T12:20:48.796" v="6966" actId="47"/>
        <pc:sldMkLst>
          <pc:docMk/>
          <pc:sldMk cId="4117274521" sldId="379"/>
        </pc:sldMkLst>
        <pc:spChg chg="mod">
          <ac:chgData name="Sebastian Ebert" userId="2c9133e11077318b" providerId="LiveId" clId="{5B23E09C-E7B9-4F2B-BEB3-ED148AA54EBD}" dt="2023-09-18T15:45:22.368" v="509" actId="20577"/>
          <ac:spMkLst>
            <pc:docMk/>
            <pc:sldMk cId="4117274521" sldId="379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5T11:29:18.772" v="6377" actId="20577"/>
          <ac:spMkLst>
            <pc:docMk/>
            <pc:sldMk cId="4117274521" sldId="379"/>
            <ac:spMk id="3" creationId="{3B31890B-C89E-48E9-9F48-657C15FC39C3}"/>
          </ac:spMkLst>
        </pc:spChg>
        <pc:picChg chg="add mod">
          <ac:chgData name="Sebastian Ebert" userId="2c9133e11077318b" providerId="LiveId" clId="{5B23E09C-E7B9-4F2B-BEB3-ED148AA54EBD}" dt="2023-09-25T11:25:43.667" v="6350" actId="1076"/>
          <ac:picMkLst>
            <pc:docMk/>
            <pc:sldMk cId="4117274521" sldId="379"/>
            <ac:picMk id="4" creationId="{D5654E24-C3CA-62F2-3518-B87D86E52B9C}"/>
          </ac:picMkLst>
        </pc:picChg>
        <pc:picChg chg="add mod">
          <ac:chgData name="Sebastian Ebert" userId="2c9133e11077318b" providerId="LiveId" clId="{5B23E09C-E7B9-4F2B-BEB3-ED148AA54EBD}" dt="2023-09-25T11:25:38.390" v="6348" actId="1076"/>
          <ac:picMkLst>
            <pc:docMk/>
            <pc:sldMk cId="4117274521" sldId="379"/>
            <ac:picMk id="5" creationId="{26274858-8676-1525-63DC-12C284BEFD14}"/>
          </ac:picMkLst>
        </pc:picChg>
        <pc:picChg chg="add mod">
          <ac:chgData name="Sebastian Ebert" userId="2c9133e11077318b" providerId="LiveId" clId="{5B23E09C-E7B9-4F2B-BEB3-ED148AA54EBD}" dt="2023-09-25T11:25:40.931" v="6349" actId="1076"/>
          <ac:picMkLst>
            <pc:docMk/>
            <pc:sldMk cId="4117274521" sldId="379"/>
            <ac:picMk id="6" creationId="{31B1F49F-F073-4E8B-3EF0-A824C72831C4}"/>
          </ac:picMkLst>
        </pc:picChg>
      </pc:sldChg>
      <pc:sldChg chg="addSp modSp add mod modNotesTx">
        <pc:chgData name="Sebastian Ebert" userId="2c9133e11077318b" providerId="LiveId" clId="{5B23E09C-E7B9-4F2B-BEB3-ED148AA54EBD}" dt="2023-09-25T15:16:40.516" v="8465" actId="1076"/>
        <pc:sldMkLst>
          <pc:docMk/>
          <pc:sldMk cId="1143440548" sldId="380"/>
        </pc:sldMkLst>
        <pc:spChg chg="mod">
          <ac:chgData name="Sebastian Ebert" userId="2c9133e11077318b" providerId="LiveId" clId="{5B23E09C-E7B9-4F2B-BEB3-ED148AA54EBD}" dt="2023-09-18T15:45:44.106" v="540" actId="20577"/>
          <ac:spMkLst>
            <pc:docMk/>
            <pc:sldMk cId="1143440548" sldId="380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5T15:16:25.407" v="8464" actId="20577"/>
          <ac:spMkLst>
            <pc:docMk/>
            <pc:sldMk cId="1143440548" sldId="380"/>
            <ac:spMk id="3" creationId="{3B31890B-C89E-48E9-9F48-657C15FC39C3}"/>
          </ac:spMkLst>
        </pc:spChg>
        <pc:picChg chg="add mod">
          <ac:chgData name="Sebastian Ebert" userId="2c9133e11077318b" providerId="LiveId" clId="{5B23E09C-E7B9-4F2B-BEB3-ED148AA54EBD}" dt="2023-09-25T15:16:40.516" v="8465" actId="1076"/>
          <ac:picMkLst>
            <pc:docMk/>
            <pc:sldMk cId="1143440548" sldId="380"/>
            <ac:picMk id="4" creationId="{4CA6DD40-F0B4-B4D5-B19E-F8FE48BACA27}"/>
          </ac:picMkLst>
        </pc:picChg>
        <pc:picChg chg="add mod">
          <ac:chgData name="Sebastian Ebert" userId="2c9133e11077318b" providerId="LiveId" clId="{5B23E09C-E7B9-4F2B-BEB3-ED148AA54EBD}" dt="2023-09-25T15:16:07.504" v="8461" actId="1076"/>
          <ac:picMkLst>
            <pc:docMk/>
            <pc:sldMk cId="1143440548" sldId="380"/>
            <ac:picMk id="5" creationId="{2874BAC8-E4E8-C9CD-369A-CA387EF60A15}"/>
          </ac:picMkLst>
        </pc:picChg>
      </pc:sldChg>
      <pc:sldChg chg="modSp add mod ord">
        <pc:chgData name="Sebastian Ebert" userId="2c9133e11077318b" providerId="LiveId" clId="{5B23E09C-E7B9-4F2B-BEB3-ED148AA54EBD}" dt="2023-09-18T15:46:07.069" v="553" actId="20577"/>
        <pc:sldMkLst>
          <pc:docMk/>
          <pc:sldMk cId="2426853818" sldId="381"/>
        </pc:sldMkLst>
        <pc:spChg chg="mod">
          <ac:chgData name="Sebastian Ebert" userId="2c9133e11077318b" providerId="LiveId" clId="{5B23E09C-E7B9-4F2B-BEB3-ED148AA54EBD}" dt="2023-09-18T15:46:07.069" v="553" actId="20577"/>
          <ac:spMkLst>
            <pc:docMk/>
            <pc:sldMk cId="2426853818" sldId="381"/>
            <ac:spMk id="2" creationId="{C9147863-60B0-05B8-F170-FE52CCA01172}"/>
          </ac:spMkLst>
        </pc:spChg>
      </pc:sldChg>
      <pc:sldChg chg="modSp add mod ord modNotesTx">
        <pc:chgData name="Sebastian Ebert" userId="2c9133e11077318b" providerId="LiveId" clId="{5B23E09C-E7B9-4F2B-BEB3-ED148AA54EBD}" dt="2023-09-21T14:39:37.984" v="2923" actId="20577"/>
        <pc:sldMkLst>
          <pc:docMk/>
          <pc:sldMk cId="857214131" sldId="382"/>
        </pc:sldMkLst>
        <pc:spChg chg="mod">
          <ac:chgData name="Sebastian Ebert" userId="2c9133e11077318b" providerId="LiveId" clId="{5B23E09C-E7B9-4F2B-BEB3-ED148AA54EBD}" dt="2023-09-18T15:46:17.429" v="566" actId="20577"/>
          <ac:spMkLst>
            <pc:docMk/>
            <pc:sldMk cId="857214131" sldId="382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1T14:39:37.984" v="2923" actId="20577"/>
          <ac:spMkLst>
            <pc:docMk/>
            <pc:sldMk cId="857214131" sldId="382"/>
            <ac:spMk id="3" creationId="{3B31890B-C89E-48E9-9F48-657C15FC39C3}"/>
          </ac:spMkLst>
        </pc:spChg>
      </pc:sldChg>
      <pc:sldChg chg="addSp delSp modSp add mod modNotesTx">
        <pc:chgData name="Sebastian Ebert" userId="2c9133e11077318b" providerId="LiveId" clId="{5B23E09C-E7B9-4F2B-BEB3-ED148AA54EBD}" dt="2023-09-20T15:43:19.251" v="1802" actId="403"/>
        <pc:sldMkLst>
          <pc:docMk/>
          <pc:sldMk cId="763489199" sldId="383"/>
        </pc:sldMkLst>
        <pc:spChg chg="mod">
          <ac:chgData name="Sebastian Ebert" userId="2c9133e11077318b" providerId="LiveId" clId="{5B23E09C-E7B9-4F2B-BEB3-ED148AA54EBD}" dt="2023-09-20T10:51:37.499" v="729" actId="1076"/>
          <ac:spMkLst>
            <pc:docMk/>
            <pc:sldMk cId="763489199" sldId="383"/>
            <ac:spMk id="18" creationId="{66D71779-9106-10BA-BCE6-FBE929A0869E}"/>
          </ac:spMkLst>
        </pc:spChg>
        <pc:spChg chg="mod">
          <ac:chgData name="Sebastian Ebert" userId="2c9133e11077318b" providerId="LiveId" clId="{5B23E09C-E7B9-4F2B-BEB3-ED148AA54EBD}" dt="2023-09-20T15:43:19.251" v="1802" actId="403"/>
          <ac:spMkLst>
            <pc:docMk/>
            <pc:sldMk cId="763489199" sldId="383"/>
            <ac:spMk id="228" creationId="{00000000-0000-0000-0000-000000000000}"/>
          </ac:spMkLst>
        </pc:spChg>
        <pc:picChg chg="add del mod">
          <ac:chgData name="Sebastian Ebert" userId="2c9133e11077318b" providerId="LiveId" clId="{5B23E09C-E7B9-4F2B-BEB3-ED148AA54EBD}" dt="2023-09-18T16:15:02.537" v="713" actId="21"/>
          <ac:picMkLst>
            <pc:docMk/>
            <pc:sldMk cId="763489199" sldId="383"/>
            <ac:picMk id="3" creationId="{96198E5E-2414-7871-DE27-3E6027024F1A}"/>
          </ac:picMkLst>
        </pc:picChg>
        <pc:picChg chg="add mod">
          <ac:chgData name="Sebastian Ebert" userId="2c9133e11077318b" providerId="LiveId" clId="{5B23E09C-E7B9-4F2B-BEB3-ED148AA54EBD}" dt="2023-09-20T10:51:05.921" v="724" actId="1036"/>
          <ac:picMkLst>
            <pc:docMk/>
            <pc:sldMk cId="763489199" sldId="383"/>
            <ac:picMk id="4" creationId="{209F5DBB-080F-75A9-FA41-0CE88EB7C6DA}"/>
          </ac:picMkLst>
        </pc:picChg>
        <pc:picChg chg="del">
          <ac:chgData name="Sebastian Ebert" userId="2c9133e11077318b" providerId="LiveId" clId="{5B23E09C-E7B9-4F2B-BEB3-ED148AA54EBD}" dt="2023-09-18T16:13:25.986" v="695" actId="478"/>
          <ac:picMkLst>
            <pc:docMk/>
            <pc:sldMk cId="763489199" sldId="383"/>
            <ac:picMk id="14" creationId="{82C2237D-287B-E838-C367-81318D8D0F5C}"/>
          </ac:picMkLst>
        </pc:picChg>
        <pc:cxnChg chg="mod">
          <ac:chgData name="Sebastian Ebert" userId="2c9133e11077318b" providerId="LiveId" clId="{5B23E09C-E7B9-4F2B-BEB3-ED148AA54EBD}" dt="2023-09-20T10:51:33.120" v="728" actId="1076"/>
          <ac:cxnSpMkLst>
            <pc:docMk/>
            <pc:sldMk cId="763489199" sldId="383"/>
            <ac:cxnSpMk id="16" creationId="{FCE6BF90-E441-47C7-73BF-7E7A3D079A50}"/>
          </ac:cxnSpMkLst>
        </pc:cxnChg>
      </pc:sldChg>
      <pc:sldChg chg="addSp delSp modSp add mod modNotesTx">
        <pc:chgData name="Sebastian Ebert" userId="2c9133e11077318b" providerId="LiveId" clId="{5B23E09C-E7B9-4F2B-BEB3-ED148AA54EBD}" dt="2023-09-25T10:01:19.533" v="6287" actId="1076"/>
        <pc:sldMkLst>
          <pc:docMk/>
          <pc:sldMk cId="2373640755" sldId="384"/>
        </pc:sldMkLst>
        <pc:spChg chg="mod">
          <ac:chgData name="Sebastian Ebert" userId="2c9133e11077318b" providerId="LiveId" clId="{5B23E09C-E7B9-4F2B-BEB3-ED148AA54EBD}" dt="2023-09-22T10:03:20.120" v="3888" actId="20577"/>
          <ac:spMkLst>
            <pc:docMk/>
            <pc:sldMk cId="2373640755" sldId="384"/>
            <ac:spMk id="2" creationId="{15B464D4-AD18-4887-9E61-47961D1E7C2D}"/>
          </ac:spMkLst>
        </pc:spChg>
        <pc:spChg chg="mod">
          <ac:chgData name="Sebastian Ebert" userId="2c9133e11077318b" providerId="LiveId" clId="{5B23E09C-E7B9-4F2B-BEB3-ED148AA54EBD}" dt="2023-09-22T12:42:17.709" v="4706" actId="20577"/>
          <ac:spMkLst>
            <pc:docMk/>
            <pc:sldMk cId="2373640755" sldId="384"/>
            <ac:spMk id="3" creationId="{3B31890B-C89E-48E9-9F48-657C15FC39C3}"/>
          </ac:spMkLst>
        </pc:spChg>
        <pc:spChg chg="add mod">
          <ac:chgData name="Sebastian Ebert" userId="2c9133e11077318b" providerId="LiveId" clId="{5B23E09C-E7B9-4F2B-BEB3-ED148AA54EBD}" dt="2023-09-25T10:01:19.533" v="6287" actId="1076"/>
          <ac:spMkLst>
            <pc:docMk/>
            <pc:sldMk cId="2373640755" sldId="384"/>
            <ac:spMk id="4" creationId="{151D2EEB-A550-48FE-9EA6-50389037FA5F}"/>
          </ac:spMkLst>
        </pc:spChg>
        <pc:spChg chg="add mod">
          <ac:chgData name="Sebastian Ebert" userId="2c9133e11077318b" providerId="LiveId" clId="{5B23E09C-E7B9-4F2B-BEB3-ED148AA54EBD}" dt="2023-09-22T12:41:55.855" v="4659" actId="14100"/>
          <ac:spMkLst>
            <pc:docMk/>
            <pc:sldMk cId="2373640755" sldId="384"/>
            <ac:spMk id="11" creationId="{F5206FCB-A260-4864-DF53-D4B7AB260E56}"/>
          </ac:spMkLst>
        </pc:spChg>
        <pc:spChg chg="add mod">
          <ac:chgData name="Sebastian Ebert" userId="2c9133e11077318b" providerId="LiveId" clId="{5B23E09C-E7B9-4F2B-BEB3-ED148AA54EBD}" dt="2023-09-22T12:41:46.315" v="4649" actId="20577"/>
          <ac:spMkLst>
            <pc:docMk/>
            <pc:sldMk cId="2373640755" sldId="384"/>
            <ac:spMk id="12" creationId="{4E1A0F6D-1B8E-D2DE-1610-0EF05DFF8FEA}"/>
          </ac:spMkLst>
        </pc:spChg>
        <pc:picChg chg="del">
          <ac:chgData name="Sebastian Ebert" userId="2c9133e11077318b" providerId="LiveId" clId="{5B23E09C-E7B9-4F2B-BEB3-ED148AA54EBD}" dt="2023-09-22T10:03:34.614" v="3889" actId="478"/>
          <ac:picMkLst>
            <pc:docMk/>
            <pc:sldMk cId="2373640755" sldId="384"/>
            <ac:picMk id="5" creationId="{77141687-8D69-97F7-4081-061C6CAF1C6F}"/>
          </ac:picMkLst>
        </pc:picChg>
        <pc:picChg chg="add mod">
          <ac:chgData name="Sebastian Ebert" userId="2c9133e11077318b" providerId="LiveId" clId="{5B23E09C-E7B9-4F2B-BEB3-ED148AA54EBD}" dt="2023-09-22T11:39:17.288" v="3902" actId="1076"/>
          <ac:picMkLst>
            <pc:docMk/>
            <pc:sldMk cId="2373640755" sldId="384"/>
            <ac:picMk id="6" creationId="{54A5E2A4-3E8B-B7A9-3FFD-AF5B7C92596C}"/>
          </ac:picMkLst>
        </pc:picChg>
        <pc:picChg chg="del">
          <ac:chgData name="Sebastian Ebert" userId="2c9133e11077318b" providerId="LiveId" clId="{5B23E09C-E7B9-4F2B-BEB3-ED148AA54EBD}" dt="2023-09-22T10:03:36.786" v="3891" actId="478"/>
          <ac:picMkLst>
            <pc:docMk/>
            <pc:sldMk cId="2373640755" sldId="384"/>
            <ac:picMk id="7" creationId="{ABAE6E3C-DF3B-5012-8714-7236327566C4}"/>
          </ac:picMkLst>
        </pc:picChg>
        <pc:picChg chg="del">
          <ac:chgData name="Sebastian Ebert" userId="2c9133e11077318b" providerId="LiveId" clId="{5B23E09C-E7B9-4F2B-BEB3-ED148AA54EBD}" dt="2023-09-22T10:03:36.025" v="3890" actId="478"/>
          <ac:picMkLst>
            <pc:docMk/>
            <pc:sldMk cId="2373640755" sldId="384"/>
            <ac:picMk id="9" creationId="{E7C25ECF-0285-5181-BADE-36EFE936F0AE}"/>
          </ac:picMkLst>
        </pc:picChg>
        <pc:picChg chg="add mod">
          <ac:chgData name="Sebastian Ebert" userId="2c9133e11077318b" providerId="LiveId" clId="{5B23E09C-E7B9-4F2B-BEB3-ED148AA54EBD}" dt="2023-09-22T11:39:15.348" v="3901" actId="1076"/>
          <ac:picMkLst>
            <pc:docMk/>
            <pc:sldMk cId="2373640755" sldId="384"/>
            <ac:picMk id="10" creationId="{D552E4AA-E2BD-E35F-7259-BD7860E388B0}"/>
          </ac:picMkLst>
        </pc:picChg>
      </pc:sldChg>
      <pc:sldChg chg="addSp delSp modSp add mod">
        <pc:chgData name="Sebastian Ebert" userId="2c9133e11077318b" providerId="LiveId" clId="{5B23E09C-E7B9-4F2B-BEB3-ED148AA54EBD}" dt="2023-09-25T10:03:30.735" v="6300"/>
        <pc:sldMkLst>
          <pc:docMk/>
          <pc:sldMk cId="918589179" sldId="385"/>
        </pc:sldMkLst>
        <pc:spChg chg="add mod">
          <ac:chgData name="Sebastian Ebert" userId="2c9133e11077318b" providerId="LiveId" clId="{5B23E09C-E7B9-4F2B-BEB3-ED148AA54EBD}" dt="2023-09-25T10:03:30.735" v="6300"/>
          <ac:spMkLst>
            <pc:docMk/>
            <pc:sldMk cId="918589179" sldId="385"/>
            <ac:spMk id="3" creationId="{E03E62DB-A489-C839-FABB-4F93144DB380}"/>
          </ac:spMkLst>
        </pc:spChg>
        <pc:spChg chg="mod">
          <ac:chgData name="Sebastian Ebert" userId="2c9133e11077318b" providerId="LiveId" clId="{5B23E09C-E7B9-4F2B-BEB3-ED148AA54EBD}" dt="2023-09-22T15:09:29.683" v="6123" actId="20577"/>
          <ac:spMkLst>
            <pc:docMk/>
            <pc:sldMk cId="918589179" sldId="385"/>
            <ac:spMk id="10" creationId="{BC042BBC-0F0F-9EA1-B237-9345FEAF2712}"/>
          </ac:spMkLst>
        </pc:spChg>
        <pc:spChg chg="add mod">
          <ac:chgData name="Sebastian Ebert" userId="2c9133e11077318b" providerId="LiveId" clId="{5B23E09C-E7B9-4F2B-BEB3-ED148AA54EBD}" dt="2023-09-22T15:15:59.367" v="6213" actId="164"/>
          <ac:spMkLst>
            <pc:docMk/>
            <pc:sldMk cId="918589179" sldId="385"/>
            <ac:spMk id="14" creationId="{EC5AF08C-154B-C8FB-64B9-06EDA48EAE6C}"/>
          </ac:spMkLst>
        </pc:spChg>
        <pc:grpChg chg="add mod">
          <ac:chgData name="Sebastian Ebert" userId="2c9133e11077318b" providerId="LiveId" clId="{5B23E09C-E7B9-4F2B-BEB3-ED148AA54EBD}" dt="2023-09-22T15:15:59.367" v="6213" actId="164"/>
          <ac:grpSpMkLst>
            <pc:docMk/>
            <pc:sldMk cId="918589179" sldId="385"/>
            <ac:grpSpMk id="15" creationId="{966CF5F1-5A33-DFA6-EBCE-41B9B4417C53}"/>
          </ac:grpSpMkLst>
        </pc:grpChg>
        <pc:picChg chg="del mod">
          <ac:chgData name="Sebastian Ebert" userId="2c9133e11077318b" providerId="LiveId" clId="{5B23E09C-E7B9-4F2B-BEB3-ED148AA54EBD}" dt="2023-09-22T15:09:47.739" v="6139" actId="478"/>
          <ac:picMkLst>
            <pc:docMk/>
            <pc:sldMk cId="918589179" sldId="385"/>
            <ac:picMk id="4" creationId="{5672DCFE-98EA-2E87-5DC8-F18C7236CDBC}"/>
          </ac:picMkLst>
        </pc:picChg>
        <pc:picChg chg="del">
          <ac:chgData name="Sebastian Ebert" userId="2c9133e11077318b" providerId="LiveId" clId="{5B23E09C-E7B9-4F2B-BEB3-ED148AA54EBD}" dt="2023-09-22T15:09:48.474" v="6140" actId="478"/>
          <ac:picMkLst>
            <pc:docMk/>
            <pc:sldMk cId="918589179" sldId="385"/>
            <ac:picMk id="5" creationId="{0648467F-CADF-5144-ADA2-288754597301}"/>
          </ac:picMkLst>
        </pc:picChg>
        <pc:picChg chg="del">
          <ac:chgData name="Sebastian Ebert" userId="2c9133e11077318b" providerId="LiveId" clId="{5B23E09C-E7B9-4F2B-BEB3-ED148AA54EBD}" dt="2023-09-22T15:09:49.847" v="6143" actId="478"/>
          <ac:picMkLst>
            <pc:docMk/>
            <pc:sldMk cId="918589179" sldId="385"/>
            <ac:picMk id="6" creationId="{17AD350B-CD5D-4066-CEA0-5D1DE3BB12D6}"/>
          </ac:picMkLst>
        </pc:picChg>
        <pc:picChg chg="add mod modCrop">
          <ac:chgData name="Sebastian Ebert" userId="2c9133e11077318b" providerId="LiveId" clId="{5B23E09C-E7B9-4F2B-BEB3-ED148AA54EBD}" dt="2023-09-22T15:12:55.972" v="6157" actId="1076"/>
          <ac:picMkLst>
            <pc:docMk/>
            <pc:sldMk cId="918589179" sldId="385"/>
            <ac:picMk id="7" creationId="{83342760-7CC8-CD24-B732-FDF8BFF246A5}"/>
          </ac:picMkLst>
        </pc:picChg>
        <pc:picChg chg="del">
          <ac:chgData name="Sebastian Ebert" userId="2c9133e11077318b" providerId="LiveId" clId="{5B23E09C-E7B9-4F2B-BEB3-ED148AA54EBD}" dt="2023-09-22T15:09:48.882" v="6141" actId="478"/>
          <ac:picMkLst>
            <pc:docMk/>
            <pc:sldMk cId="918589179" sldId="385"/>
            <ac:picMk id="8" creationId="{462CC789-28DE-FDE3-3377-69B64855A6C7}"/>
          </ac:picMkLst>
        </pc:picChg>
        <pc:picChg chg="del">
          <ac:chgData name="Sebastian Ebert" userId="2c9133e11077318b" providerId="LiveId" clId="{5B23E09C-E7B9-4F2B-BEB3-ED148AA54EBD}" dt="2023-09-22T15:09:49.343" v="6142" actId="478"/>
          <ac:picMkLst>
            <pc:docMk/>
            <pc:sldMk cId="918589179" sldId="385"/>
            <ac:picMk id="9" creationId="{80081C71-8C53-425B-0F85-157360B29EF7}"/>
          </ac:picMkLst>
        </pc:picChg>
        <pc:picChg chg="add mod modCrop">
          <ac:chgData name="Sebastian Ebert" userId="2c9133e11077318b" providerId="LiveId" clId="{5B23E09C-E7B9-4F2B-BEB3-ED148AA54EBD}" dt="2023-09-22T15:13:30.540" v="6169" actId="1037"/>
          <ac:picMkLst>
            <pc:docMk/>
            <pc:sldMk cId="918589179" sldId="385"/>
            <ac:picMk id="11" creationId="{E05CE32B-0585-A19D-4C70-2E7081858816}"/>
          </ac:picMkLst>
        </pc:picChg>
        <pc:picChg chg="add mod modCrop">
          <ac:chgData name="Sebastian Ebert" userId="2c9133e11077318b" providerId="LiveId" clId="{5B23E09C-E7B9-4F2B-BEB3-ED148AA54EBD}" dt="2023-09-22T15:15:59.367" v="6213" actId="164"/>
          <ac:picMkLst>
            <pc:docMk/>
            <pc:sldMk cId="918589179" sldId="385"/>
            <ac:picMk id="12" creationId="{86BAA65A-BFDF-6FF9-0DD6-FA391B29D1E3}"/>
          </ac:picMkLst>
        </pc:picChg>
        <pc:picChg chg="add mod modCrop">
          <ac:chgData name="Sebastian Ebert" userId="2c9133e11077318b" providerId="LiveId" clId="{5B23E09C-E7B9-4F2B-BEB3-ED148AA54EBD}" dt="2023-09-22T15:15:19.247" v="6203" actId="1035"/>
          <ac:picMkLst>
            <pc:docMk/>
            <pc:sldMk cId="918589179" sldId="385"/>
            <ac:picMk id="13" creationId="{EC10A599-D2B2-49C4-03CF-33F735497944}"/>
          </ac:picMkLst>
        </pc:picChg>
      </pc:sldChg>
      <pc:sldChg chg="addSp delSp modSp add mod">
        <pc:chgData name="Sebastian Ebert" userId="2c9133e11077318b" providerId="LiveId" clId="{5B23E09C-E7B9-4F2B-BEB3-ED148AA54EBD}" dt="2023-09-25T10:03:26.872" v="6299" actId="20577"/>
        <pc:sldMkLst>
          <pc:docMk/>
          <pc:sldMk cId="773598676" sldId="386"/>
        </pc:sldMkLst>
        <pc:spChg chg="add mod">
          <ac:chgData name="Sebastian Ebert" userId="2c9133e11077318b" providerId="LiveId" clId="{5B23E09C-E7B9-4F2B-BEB3-ED148AA54EBD}" dt="2023-09-25T10:03:26.872" v="6299" actId="20577"/>
          <ac:spMkLst>
            <pc:docMk/>
            <pc:sldMk cId="773598676" sldId="386"/>
            <ac:spMk id="3" creationId="{E659C982-D581-539A-563D-64CAA963C8CC}"/>
          </ac:spMkLst>
        </pc:spChg>
        <pc:spChg chg="add mod">
          <ac:chgData name="Sebastian Ebert" userId="2c9133e11077318b" providerId="LiveId" clId="{5B23E09C-E7B9-4F2B-BEB3-ED148AA54EBD}" dt="2023-09-25T10:03:25.372" v="6297" actId="1076"/>
          <ac:spMkLst>
            <pc:docMk/>
            <pc:sldMk cId="773598676" sldId="386"/>
            <ac:spMk id="4" creationId="{815B7C73-AFCF-AF1D-D6BB-38DD6F3D98E1}"/>
          </ac:spMkLst>
        </pc:spChg>
        <pc:spChg chg="mod">
          <ac:chgData name="Sebastian Ebert" userId="2c9133e11077318b" providerId="LiveId" clId="{5B23E09C-E7B9-4F2B-BEB3-ED148AA54EBD}" dt="2023-09-22T15:09:35.207" v="6137" actId="20577"/>
          <ac:spMkLst>
            <pc:docMk/>
            <pc:sldMk cId="773598676" sldId="386"/>
            <ac:spMk id="10" creationId="{BC042BBC-0F0F-9EA1-B237-9345FEAF2712}"/>
          </ac:spMkLst>
        </pc:spChg>
        <pc:picChg chg="del">
          <ac:chgData name="Sebastian Ebert" userId="2c9133e11077318b" providerId="LiveId" clId="{5B23E09C-E7B9-4F2B-BEB3-ED148AA54EBD}" dt="2023-09-22T15:09:53.951" v="6145" actId="478"/>
          <ac:picMkLst>
            <pc:docMk/>
            <pc:sldMk cId="773598676" sldId="386"/>
            <ac:picMk id="4" creationId="{5672DCFE-98EA-2E87-5DC8-F18C7236CDBC}"/>
          </ac:picMkLst>
        </pc:picChg>
        <pc:picChg chg="del">
          <ac:chgData name="Sebastian Ebert" userId="2c9133e11077318b" providerId="LiveId" clId="{5B23E09C-E7B9-4F2B-BEB3-ED148AA54EBD}" dt="2023-09-22T15:09:53.451" v="6144" actId="478"/>
          <ac:picMkLst>
            <pc:docMk/>
            <pc:sldMk cId="773598676" sldId="386"/>
            <ac:picMk id="5" creationId="{0648467F-CADF-5144-ADA2-288754597301}"/>
          </ac:picMkLst>
        </pc:picChg>
        <pc:picChg chg="del">
          <ac:chgData name="Sebastian Ebert" userId="2c9133e11077318b" providerId="LiveId" clId="{5B23E09C-E7B9-4F2B-BEB3-ED148AA54EBD}" dt="2023-09-22T15:09:55.618" v="6148" actId="478"/>
          <ac:picMkLst>
            <pc:docMk/>
            <pc:sldMk cId="773598676" sldId="386"/>
            <ac:picMk id="6" creationId="{17AD350B-CD5D-4066-CEA0-5D1DE3BB12D6}"/>
          </ac:picMkLst>
        </pc:picChg>
        <pc:picChg chg="add mod">
          <ac:chgData name="Sebastian Ebert" userId="2c9133e11077318b" providerId="LiveId" clId="{5B23E09C-E7B9-4F2B-BEB3-ED148AA54EBD}" dt="2023-09-22T15:18:44.320" v="6219" actId="1076"/>
          <ac:picMkLst>
            <pc:docMk/>
            <pc:sldMk cId="773598676" sldId="386"/>
            <ac:picMk id="7" creationId="{1F659589-B2E4-E953-19F8-CC784DC84CE9}"/>
          </ac:picMkLst>
        </pc:picChg>
        <pc:picChg chg="del">
          <ac:chgData name="Sebastian Ebert" userId="2c9133e11077318b" providerId="LiveId" clId="{5B23E09C-E7B9-4F2B-BEB3-ED148AA54EBD}" dt="2023-09-22T15:09:54.413" v="6146" actId="478"/>
          <ac:picMkLst>
            <pc:docMk/>
            <pc:sldMk cId="773598676" sldId="386"/>
            <ac:picMk id="8" creationId="{462CC789-28DE-FDE3-3377-69B64855A6C7}"/>
          </ac:picMkLst>
        </pc:picChg>
        <pc:picChg chg="del">
          <ac:chgData name="Sebastian Ebert" userId="2c9133e11077318b" providerId="LiveId" clId="{5B23E09C-E7B9-4F2B-BEB3-ED148AA54EBD}" dt="2023-09-22T15:09:54.934" v="6147" actId="478"/>
          <ac:picMkLst>
            <pc:docMk/>
            <pc:sldMk cId="773598676" sldId="386"/>
            <ac:picMk id="9" creationId="{80081C71-8C53-425B-0F85-157360B29EF7}"/>
          </ac:picMkLst>
        </pc:picChg>
      </pc:sldChg>
      <pc:sldChg chg="addSp modSp add mod">
        <pc:chgData name="Sebastian Ebert" userId="2c9133e11077318b" providerId="LiveId" clId="{5B23E09C-E7B9-4F2B-BEB3-ED148AA54EBD}" dt="2023-09-25T09:41:20.267" v="6275" actId="14100"/>
        <pc:sldMkLst>
          <pc:docMk/>
          <pc:sldMk cId="2080705053" sldId="387"/>
        </pc:sldMkLst>
        <pc:spChg chg="add mod">
          <ac:chgData name="Sebastian Ebert" userId="2c9133e11077318b" providerId="LiveId" clId="{5B23E09C-E7B9-4F2B-BEB3-ED148AA54EBD}" dt="2023-09-25T09:41:20.267" v="6275" actId="14100"/>
          <ac:spMkLst>
            <pc:docMk/>
            <pc:sldMk cId="2080705053" sldId="387"/>
            <ac:spMk id="2" creationId="{4C79BF1F-6FE5-9D5A-D0B8-FD8F4421861F}"/>
          </ac:spMkLst>
        </pc:spChg>
      </pc:sldChg>
      <pc:sldChg chg="modSp add mod">
        <pc:chgData name="Sebastian Ebert" userId="2c9133e11077318b" providerId="LiveId" clId="{5B23E09C-E7B9-4F2B-BEB3-ED148AA54EBD}" dt="2023-09-25T09:38:40.744" v="6248" actId="14100"/>
        <pc:sldMkLst>
          <pc:docMk/>
          <pc:sldMk cId="952693864" sldId="388"/>
        </pc:sldMkLst>
        <pc:spChg chg="mod">
          <ac:chgData name="Sebastian Ebert" userId="2c9133e11077318b" providerId="LiveId" clId="{5B23E09C-E7B9-4F2B-BEB3-ED148AA54EBD}" dt="2023-09-25T09:38:40.744" v="6248" actId="14100"/>
          <ac:spMkLst>
            <pc:docMk/>
            <pc:sldMk cId="952693864" sldId="388"/>
            <ac:spMk id="2" creationId="{4C79BF1F-6FE5-9D5A-D0B8-FD8F4421861F}"/>
          </ac:spMkLst>
        </pc:spChg>
      </pc:sldChg>
      <pc:sldChg chg="modSp add mod">
        <pc:chgData name="Sebastian Ebert" userId="2c9133e11077318b" providerId="LiveId" clId="{5B23E09C-E7B9-4F2B-BEB3-ED148AA54EBD}" dt="2023-09-25T09:39:03.700" v="6253" actId="14100"/>
        <pc:sldMkLst>
          <pc:docMk/>
          <pc:sldMk cId="3481584259" sldId="389"/>
        </pc:sldMkLst>
        <pc:spChg chg="mod">
          <ac:chgData name="Sebastian Ebert" userId="2c9133e11077318b" providerId="LiveId" clId="{5B23E09C-E7B9-4F2B-BEB3-ED148AA54EBD}" dt="2023-09-25T09:39:03.700" v="6253" actId="14100"/>
          <ac:spMkLst>
            <pc:docMk/>
            <pc:sldMk cId="3481584259" sldId="389"/>
            <ac:spMk id="2" creationId="{4C79BF1F-6FE5-9D5A-D0B8-FD8F4421861F}"/>
          </ac:spMkLst>
        </pc:spChg>
      </pc:sldChg>
      <pc:sldChg chg="modSp add mod">
        <pc:chgData name="Sebastian Ebert" userId="2c9133e11077318b" providerId="LiveId" clId="{5B23E09C-E7B9-4F2B-BEB3-ED148AA54EBD}" dt="2023-09-25T09:39:22.776" v="6256" actId="14100"/>
        <pc:sldMkLst>
          <pc:docMk/>
          <pc:sldMk cId="3836978220" sldId="390"/>
        </pc:sldMkLst>
        <pc:spChg chg="mod">
          <ac:chgData name="Sebastian Ebert" userId="2c9133e11077318b" providerId="LiveId" clId="{5B23E09C-E7B9-4F2B-BEB3-ED148AA54EBD}" dt="2023-09-25T09:39:22.776" v="6256" actId="14100"/>
          <ac:spMkLst>
            <pc:docMk/>
            <pc:sldMk cId="3836978220" sldId="390"/>
            <ac:spMk id="2" creationId="{4C79BF1F-6FE5-9D5A-D0B8-FD8F4421861F}"/>
          </ac:spMkLst>
        </pc:spChg>
      </pc:sldChg>
      <pc:sldChg chg="modSp add mod">
        <pc:chgData name="Sebastian Ebert" userId="2c9133e11077318b" providerId="LiveId" clId="{5B23E09C-E7B9-4F2B-BEB3-ED148AA54EBD}" dt="2023-09-25T09:39:55.569" v="6262" actId="14100"/>
        <pc:sldMkLst>
          <pc:docMk/>
          <pc:sldMk cId="616824402" sldId="391"/>
        </pc:sldMkLst>
        <pc:spChg chg="mod">
          <ac:chgData name="Sebastian Ebert" userId="2c9133e11077318b" providerId="LiveId" clId="{5B23E09C-E7B9-4F2B-BEB3-ED148AA54EBD}" dt="2023-09-25T09:39:55.569" v="6262" actId="14100"/>
          <ac:spMkLst>
            <pc:docMk/>
            <pc:sldMk cId="616824402" sldId="391"/>
            <ac:spMk id="2" creationId="{4C79BF1F-6FE5-9D5A-D0B8-FD8F4421861F}"/>
          </ac:spMkLst>
        </pc:spChg>
      </pc:sldChg>
      <pc:sldChg chg="modSp add mod">
        <pc:chgData name="Sebastian Ebert" userId="2c9133e11077318b" providerId="LiveId" clId="{5B23E09C-E7B9-4F2B-BEB3-ED148AA54EBD}" dt="2023-09-25T09:40:13.916" v="6266" actId="14100"/>
        <pc:sldMkLst>
          <pc:docMk/>
          <pc:sldMk cId="639674633" sldId="392"/>
        </pc:sldMkLst>
        <pc:spChg chg="mod">
          <ac:chgData name="Sebastian Ebert" userId="2c9133e11077318b" providerId="LiveId" clId="{5B23E09C-E7B9-4F2B-BEB3-ED148AA54EBD}" dt="2023-09-25T09:40:13.916" v="6266" actId="14100"/>
          <ac:spMkLst>
            <pc:docMk/>
            <pc:sldMk cId="639674633" sldId="392"/>
            <ac:spMk id="2" creationId="{4C79BF1F-6FE5-9D5A-D0B8-FD8F4421861F}"/>
          </ac:spMkLst>
        </pc:spChg>
      </pc:sldChg>
      <pc:sldChg chg="addSp modSp add mod">
        <pc:chgData name="Sebastian Ebert" userId="2c9133e11077318b" providerId="LiveId" clId="{5B23E09C-E7B9-4F2B-BEB3-ED148AA54EBD}" dt="2023-09-25T09:40:45.023" v="6274" actId="1076"/>
        <pc:sldMkLst>
          <pc:docMk/>
          <pc:sldMk cId="3969522609" sldId="393"/>
        </pc:sldMkLst>
        <pc:spChg chg="mod">
          <ac:chgData name="Sebastian Ebert" userId="2c9133e11077318b" providerId="LiveId" clId="{5B23E09C-E7B9-4F2B-BEB3-ED148AA54EBD}" dt="2023-09-25T09:40:28.678" v="6270" actId="14100"/>
          <ac:spMkLst>
            <pc:docMk/>
            <pc:sldMk cId="3969522609" sldId="393"/>
            <ac:spMk id="2" creationId="{4C79BF1F-6FE5-9D5A-D0B8-FD8F4421861F}"/>
          </ac:spMkLst>
        </pc:spChg>
        <pc:spChg chg="add mod">
          <ac:chgData name="Sebastian Ebert" userId="2c9133e11077318b" providerId="LiveId" clId="{5B23E09C-E7B9-4F2B-BEB3-ED148AA54EBD}" dt="2023-09-25T09:40:45.023" v="6274" actId="1076"/>
          <ac:spMkLst>
            <pc:docMk/>
            <pc:sldMk cId="3969522609" sldId="393"/>
            <ac:spMk id="3" creationId="{217D5160-032B-9B92-2D55-3D19A9997F33}"/>
          </ac:spMkLst>
        </pc:spChg>
      </pc:sldChg>
      <pc:sldChg chg="addSp modSp add mod modNotesTx">
        <pc:chgData name="Sebastian Ebert" userId="2c9133e11077318b" providerId="LiveId" clId="{5B23E09C-E7B9-4F2B-BEB3-ED148AA54EBD}" dt="2023-09-25T13:23:25.348" v="7670" actId="113"/>
        <pc:sldMkLst>
          <pc:docMk/>
          <pc:sldMk cId="1028773019" sldId="394"/>
        </pc:sldMkLst>
        <pc:spChg chg="mod">
          <ac:chgData name="Sebastian Ebert" userId="2c9133e11077318b" providerId="LiveId" clId="{5B23E09C-E7B9-4F2B-BEB3-ED148AA54EBD}" dt="2023-09-25T13:23:25.348" v="7670" actId="113"/>
          <ac:spMkLst>
            <pc:docMk/>
            <pc:sldMk cId="1028773019" sldId="394"/>
            <ac:spMk id="3" creationId="{3B31890B-C89E-48E9-9F48-657C15FC39C3}"/>
          </ac:spMkLst>
        </pc:spChg>
        <pc:spChg chg="add mod">
          <ac:chgData name="Sebastian Ebert" userId="2c9133e11077318b" providerId="LiveId" clId="{5B23E09C-E7B9-4F2B-BEB3-ED148AA54EBD}" dt="2023-09-25T13:17:48.287" v="7605" actId="14100"/>
          <ac:spMkLst>
            <pc:docMk/>
            <pc:sldMk cId="1028773019" sldId="394"/>
            <ac:spMk id="5" creationId="{F385AB4B-CA6D-DA9D-A79F-187C46A739B1}"/>
          </ac:spMkLst>
        </pc:spChg>
        <pc:picChg chg="add mod modCrop">
          <ac:chgData name="Sebastian Ebert" userId="2c9133e11077318b" providerId="LiveId" clId="{5B23E09C-E7B9-4F2B-BEB3-ED148AA54EBD}" dt="2023-09-25T13:17:03.794" v="7597" actId="1076"/>
          <ac:picMkLst>
            <pc:docMk/>
            <pc:sldMk cId="1028773019" sldId="394"/>
            <ac:picMk id="4" creationId="{15AF58EA-99DE-4258-A581-2E5FA70024B9}"/>
          </ac:picMkLst>
        </pc:picChg>
      </pc:sldChg>
      <pc:sldChg chg="addSp delSp modSp add mod modNotesTx">
        <pc:chgData name="Sebastian Ebert" userId="2c9133e11077318b" providerId="LiveId" clId="{5B23E09C-E7B9-4F2B-BEB3-ED148AA54EBD}" dt="2023-09-25T14:41:20.496" v="8056" actId="1076"/>
        <pc:sldMkLst>
          <pc:docMk/>
          <pc:sldMk cId="3340877863" sldId="395"/>
        </pc:sldMkLst>
        <pc:spChg chg="mod">
          <ac:chgData name="Sebastian Ebert" userId="2c9133e11077318b" providerId="LiveId" clId="{5B23E09C-E7B9-4F2B-BEB3-ED148AA54EBD}" dt="2023-09-25T12:32:11.710" v="7184" actId="6549"/>
          <ac:spMkLst>
            <pc:docMk/>
            <pc:sldMk cId="3340877863" sldId="395"/>
            <ac:spMk id="3" creationId="{3B31890B-C89E-48E9-9F48-657C15FC39C3}"/>
          </ac:spMkLst>
        </pc:spChg>
        <pc:spChg chg="add mod">
          <ac:chgData name="Sebastian Ebert" userId="2c9133e11077318b" providerId="LiveId" clId="{5B23E09C-E7B9-4F2B-BEB3-ED148AA54EBD}" dt="2023-09-25T12:40:57.784" v="7193" actId="1076"/>
          <ac:spMkLst>
            <pc:docMk/>
            <pc:sldMk cId="3340877863" sldId="395"/>
            <ac:spMk id="15" creationId="{20704315-6128-2E91-2014-497C3272D499}"/>
          </ac:spMkLst>
        </pc:spChg>
        <pc:spChg chg="add mod">
          <ac:chgData name="Sebastian Ebert" userId="2c9133e11077318b" providerId="LiveId" clId="{5B23E09C-E7B9-4F2B-BEB3-ED148AA54EBD}" dt="2023-09-25T14:41:20.496" v="8056" actId="1076"/>
          <ac:spMkLst>
            <pc:docMk/>
            <pc:sldMk cId="3340877863" sldId="395"/>
            <ac:spMk id="16" creationId="{68635272-FB10-2B4A-77E6-801AFE69A975}"/>
          </ac:spMkLst>
        </pc:spChg>
        <pc:graphicFrameChg chg="add del modGraphic">
          <ac:chgData name="Sebastian Ebert" userId="2c9133e11077318b" providerId="LiveId" clId="{5B23E09C-E7B9-4F2B-BEB3-ED148AA54EBD}" dt="2023-09-25T12:16:11.412" v="6802" actId="478"/>
          <ac:graphicFrameMkLst>
            <pc:docMk/>
            <pc:sldMk cId="3340877863" sldId="395"/>
            <ac:graphicFrameMk id="9" creationId="{99B0137C-9769-A6B8-4EF3-224C1BF132CB}"/>
          </ac:graphicFrameMkLst>
        </pc:graphicFrameChg>
        <pc:picChg chg="mod">
          <ac:chgData name="Sebastian Ebert" userId="2c9133e11077318b" providerId="LiveId" clId="{5B23E09C-E7B9-4F2B-BEB3-ED148AA54EBD}" dt="2023-09-25T12:33:17.178" v="7190" actId="1076"/>
          <ac:picMkLst>
            <pc:docMk/>
            <pc:sldMk cId="3340877863" sldId="395"/>
            <ac:picMk id="4" creationId="{D5654E24-C3CA-62F2-3518-B87D86E52B9C}"/>
          </ac:picMkLst>
        </pc:picChg>
        <pc:picChg chg="del">
          <ac:chgData name="Sebastian Ebert" userId="2c9133e11077318b" providerId="LiveId" clId="{5B23E09C-E7B9-4F2B-BEB3-ED148AA54EBD}" dt="2023-09-25T12:06:49.632" v="6798" actId="478"/>
          <ac:picMkLst>
            <pc:docMk/>
            <pc:sldMk cId="3340877863" sldId="395"/>
            <ac:picMk id="5" creationId="{26274858-8676-1525-63DC-12C284BEFD14}"/>
          </ac:picMkLst>
        </pc:picChg>
        <pc:picChg chg="del">
          <ac:chgData name="Sebastian Ebert" userId="2c9133e11077318b" providerId="LiveId" clId="{5B23E09C-E7B9-4F2B-BEB3-ED148AA54EBD}" dt="2023-09-25T12:06:51.232" v="6799" actId="478"/>
          <ac:picMkLst>
            <pc:docMk/>
            <pc:sldMk cId="3340877863" sldId="395"/>
            <ac:picMk id="6" creationId="{31B1F49F-F073-4E8B-3EF0-A824C72831C4}"/>
          </ac:picMkLst>
        </pc:picChg>
        <pc:cxnChg chg="add mod">
          <ac:chgData name="Sebastian Ebert" userId="2c9133e11077318b" providerId="LiveId" clId="{5B23E09C-E7B9-4F2B-BEB3-ED148AA54EBD}" dt="2023-09-25T12:33:20.128" v="7191" actId="14100"/>
          <ac:cxnSpMkLst>
            <pc:docMk/>
            <pc:sldMk cId="3340877863" sldId="395"/>
            <ac:cxnSpMk id="11" creationId="{D6F476D7-5F5E-C72D-EF83-169D993EDCEA}"/>
          </ac:cxnSpMkLst>
        </pc:cxnChg>
      </pc:sldChg>
      <pc:sldChg chg="add del">
        <pc:chgData name="Sebastian Ebert" userId="2c9133e11077318b" providerId="LiveId" clId="{5B23E09C-E7B9-4F2B-BEB3-ED148AA54EBD}" dt="2023-09-25T13:30:38.850" v="7784" actId="47"/>
        <pc:sldMkLst>
          <pc:docMk/>
          <pc:sldMk cId="2746165475" sldId="396"/>
        </pc:sldMkLst>
      </pc:sldChg>
      <pc:sldChg chg="addSp delSp modSp add mod modNotesTx">
        <pc:chgData name="Sebastian Ebert" userId="2c9133e11077318b" providerId="LiveId" clId="{5B23E09C-E7B9-4F2B-BEB3-ED148AA54EBD}" dt="2023-09-25T13:30:49.002" v="7785" actId="113"/>
        <pc:sldMkLst>
          <pc:docMk/>
          <pc:sldMk cId="4149713268" sldId="397"/>
        </pc:sldMkLst>
        <pc:spChg chg="mod">
          <ac:chgData name="Sebastian Ebert" userId="2c9133e11077318b" providerId="LiveId" clId="{5B23E09C-E7B9-4F2B-BEB3-ED148AA54EBD}" dt="2023-09-25T13:30:49.002" v="7785" actId="113"/>
          <ac:spMkLst>
            <pc:docMk/>
            <pc:sldMk cId="4149713268" sldId="397"/>
            <ac:spMk id="3" creationId="{3B31890B-C89E-48E9-9F48-657C15FC39C3}"/>
          </ac:spMkLst>
        </pc:spChg>
        <pc:spChg chg="del">
          <ac:chgData name="Sebastian Ebert" userId="2c9133e11077318b" providerId="LiveId" clId="{5B23E09C-E7B9-4F2B-BEB3-ED148AA54EBD}" dt="2023-09-25T13:20:39.959" v="7614" actId="478"/>
          <ac:spMkLst>
            <pc:docMk/>
            <pc:sldMk cId="4149713268" sldId="397"/>
            <ac:spMk id="5" creationId="{F385AB4B-CA6D-DA9D-A79F-187C46A739B1}"/>
          </ac:spMkLst>
        </pc:spChg>
        <pc:spChg chg="add mod">
          <ac:chgData name="Sebastian Ebert" userId="2c9133e11077318b" providerId="LiveId" clId="{5B23E09C-E7B9-4F2B-BEB3-ED148AA54EBD}" dt="2023-09-25T13:28:35.947" v="7753" actId="164"/>
          <ac:spMkLst>
            <pc:docMk/>
            <pc:sldMk cId="4149713268" sldId="397"/>
            <ac:spMk id="7" creationId="{6DF17A77-9168-B80E-B813-91BAE27A44A4}"/>
          </ac:spMkLst>
        </pc:spChg>
        <pc:grpChg chg="add mod">
          <ac:chgData name="Sebastian Ebert" userId="2c9133e11077318b" providerId="LiveId" clId="{5B23E09C-E7B9-4F2B-BEB3-ED148AA54EBD}" dt="2023-09-25T13:28:44.653" v="7755" actId="1076"/>
          <ac:grpSpMkLst>
            <pc:docMk/>
            <pc:sldMk cId="4149713268" sldId="397"/>
            <ac:grpSpMk id="8" creationId="{A24E3123-B798-BAB1-6C70-3D2F71FE0561}"/>
          </ac:grpSpMkLst>
        </pc:grpChg>
        <pc:picChg chg="del">
          <ac:chgData name="Sebastian Ebert" userId="2c9133e11077318b" providerId="LiveId" clId="{5B23E09C-E7B9-4F2B-BEB3-ED148AA54EBD}" dt="2023-09-25T13:20:39.289" v="7613" actId="478"/>
          <ac:picMkLst>
            <pc:docMk/>
            <pc:sldMk cId="4149713268" sldId="397"/>
            <ac:picMk id="4" creationId="{15AF58EA-99DE-4258-A581-2E5FA70024B9}"/>
          </ac:picMkLst>
        </pc:picChg>
        <pc:picChg chg="add mod">
          <ac:chgData name="Sebastian Ebert" userId="2c9133e11077318b" providerId="LiveId" clId="{5B23E09C-E7B9-4F2B-BEB3-ED148AA54EBD}" dt="2023-09-25T13:28:35.947" v="7753" actId="164"/>
          <ac:picMkLst>
            <pc:docMk/>
            <pc:sldMk cId="4149713268" sldId="397"/>
            <ac:picMk id="6" creationId="{2C58C387-DD1A-544D-F27C-6C89F81DB1B4}"/>
          </ac:picMkLst>
        </pc:picChg>
      </pc:sldChg>
      <pc:sldChg chg="addSp delSp modSp add mod modNotesTx">
        <pc:chgData name="Sebastian Ebert" userId="2c9133e11077318b" providerId="LiveId" clId="{5B23E09C-E7B9-4F2B-BEB3-ED148AA54EBD}" dt="2023-09-25T14:40:58.963" v="8055" actId="313"/>
        <pc:sldMkLst>
          <pc:docMk/>
          <pc:sldMk cId="48816259" sldId="398"/>
        </pc:sldMkLst>
        <pc:spChg chg="mod">
          <ac:chgData name="Sebastian Ebert" userId="2c9133e11077318b" providerId="LiveId" clId="{5B23E09C-E7B9-4F2B-BEB3-ED148AA54EBD}" dt="2023-09-25T14:40:58.963" v="8055" actId="313"/>
          <ac:spMkLst>
            <pc:docMk/>
            <pc:sldMk cId="48816259" sldId="398"/>
            <ac:spMk id="3" creationId="{3B31890B-C89E-48E9-9F48-657C15FC39C3}"/>
          </ac:spMkLst>
        </pc:spChg>
        <pc:spChg chg="add mod">
          <ac:chgData name="Sebastian Ebert" userId="2c9133e11077318b" providerId="LiveId" clId="{5B23E09C-E7B9-4F2B-BEB3-ED148AA54EBD}" dt="2023-09-25T14:40:12.633" v="8050" actId="1035"/>
          <ac:spMkLst>
            <pc:docMk/>
            <pc:sldMk cId="48816259" sldId="398"/>
            <ac:spMk id="4" creationId="{ED574E51-51B0-696A-7873-E5B5A0435F09}"/>
          </ac:spMkLst>
        </pc:spChg>
        <pc:spChg chg="add mod">
          <ac:chgData name="Sebastian Ebert" userId="2c9133e11077318b" providerId="LiveId" clId="{5B23E09C-E7B9-4F2B-BEB3-ED148AA54EBD}" dt="2023-09-25T14:40:17.766" v="8051" actId="1076"/>
          <ac:spMkLst>
            <pc:docMk/>
            <pc:sldMk cId="48816259" sldId="398"/>
            <ac:spMk id="5" creationId="{EE8C4355-0706-E549-AEF2-25DF0DD4AD43}"/>
          </ac:spMkLst>
        </pc:spChg>
        <pc:grpChg chg="del">
          <ac:chgData name="Sebastian Ebert" userId="2c9133e11077318b" providerId="LiveId" clId="{5B23E09C-E7B9-4F2B-BEB3-ED148AA54EBD}" dt="2023-09-25T13:30:57.996" v="7786" actId="478"/>
          <ac:grpSpMkLst>
            <pc:docMk/>
            <pc:sldMk cId="48816259" sldId="398"/>
            <ac:grpSpMk id="8" creationId="{A24E3123-B798-BAB1-6C70-3D2F71FE0561}"/>
          </ac:grpSpMkLst>
        </pc:grpChg>
        <pc:picChg chg="add mod modCrop">
          <ac:chgData name="Sebastian Ebert" userId="2c9133e11077318b" providerId="LiveId" clId="{5B23E09C-E7B9-4F2B-BEB3-ED148AA54EBD}" dt="2023-09-25T14:40:43.382" v="8054" actId="1076"/>
          <ac:picMkLst>
            <pc:docMk/>
            <pc:sldMk cId="48816259" sldId="398"/>
            <ac:picMk id="9" creationId="{1CEF8583-E695-D11C-8BAA-0D24C0E88387}"/>
          </ac:picMkLst>
        </pc:picChg>
      </pc:sldChg>
      <pc:sldChg chg="addSp delSp modSp add del mod">
        <pc:chgData name="Sebastian Ebert" userId="2c9133e11077318b" providerId="LiveId" clId="{5B23E09C-E7B9-4F2B-BEB3-ED148AA54EBD}" dt="2023-09-25T13:28:03.598" v="7747" actId="47"/>
        <pc:sldMkLst>
          <pc:docMk/>
          <pc:sldMk cId="1460165159" sldId="398"/>
        </pc:sldMkLst>
        <pc:spChg chg="del">
          <ac:chgData name="Sebastian Ebert" userId="2c9133e11077318b" providerId="LiveId" clId="{5B23E09C-E7B9-4F2B-BEB3-ED148AA54EBD}" dt="2023-09-25T13:27:31.217" v="7740" actId="478"/>
          <ac:spMkLst>
            <pc:docMk/>
            <pc:sldMk cId="1460165159" sldId="398"/>
            <ac:spMk id="2" creationId="{4C79BF1F-6FE5-9D5A-D0B8-FD8F4421861F}"/>
          </ac:spMkLst>
        </pc:spChg>
        <pc:spChg chg="del">
          <ac:chgData name="Sebastian Ebert" userId="2c9133e11077318b" providerId="LiveId" clId="{5B23E09C-E7B9-4F2B-BEB3-ED148AA54EBD}" dt="2023-09-25T13:27:25.226" v="7737" actId="478"/>
          <ac:spMkLst>
            <pc:docMk/>
            <pc:sldMk cId="1460165159" sldId="398"/>
            <ac:spMk id="3" creationId="{217D5160-032B-9B92-2D55-3D19A9997F33}"/>
          </ac:spMkLst>
        </pc:spChg>
        <pc:spChg chg="del">
          <ac:chgData name="Sebastian Ebert" userId="2c9133e11077318b" providerId="LiveId" clId="{5B23E09C-E7B9-4F2B-BEB3-ED148AA54EBD}" dt="2023-09-25T13:27:33.225" v="7742" actId="478"/>
          <ac:spMkLst>
            <pc:docMk/>
            <pc:sldMk cId="1460165159" sldId="398"/>
            <ac:spMk id="7" creationId="{0AD3884A-1B18-00D7-40B6-D0047AA40F04}"/>
          </ac:spMkLst>
        </pc:spChg>
        <pc:spChg chg="del">
          <ac:chgData name="Sebastian Ebert" userId="2c9133e11077318b" providerId="LiveId" clId="{5B23E09C-E7B9-4F2B-BEB3-ED148AA54EBD}" dt="2023-09-25T13:27:32.328" v="7741" actId="478"/>
          <ac:spMkLst>
            <pc:docMk/>
            <pc:sldMk cId="1460165159" sldId="398"/>
            <ac:spMk id="8" creationId="{4CDE7430-6467-09AD-21A0-D18BD5819D21}"/>
          </ac:spMkLst>
        </pc:spChg>
        <pc:picChg chg="add del mod modCrop">
          <ac:chgData name="Sebastian Ebert" userId="2c9133e11077318b" providerId="LiveId" clId="{5B23E09C-E7B9-4F2B-BEB3-ED148AA54EBD}" dt="2023-09-25T13:27:55.203" v="7745" actId="1076"/>
          <ac:picMkLst>
            <pc:docMk/>
            <pc:sldMk cId="1460165159" sldId="398"/>
            <ac:picMk id="4" creationId="{9E6E4329-60C2-51EA-AB14-07EB8B8FD695}"/>
          </ac:picMkLst>
        </pc:picChg>
      </pc:sldChg>
      <pc:sldMasterChg chg="modSp mod">
        <pc:chgData name="Sebastian Ebert" userId="2c9133e11077318b" providerId="LiveId" clId="{5B23E09C-E7B9-4F2B-BEB3-ED148AA54EBD}" dt="2023-09-18T15:07:25.975" v="348" actId="20577"/>
        <pc:sldMasterMkLst>
          <pc:docMk/>
          <pc:sldMasterMk cId="2089890264" sldId="2147483891"/>
        </pc:sldMasterMkLst>
        <pc:spChg chg="mod">
          <ac:chgData name="Sebastian Ebert" userId="2c9133e11077318b" providerId="LiveId" clId="{5B23E09C-E7B9-4F2B-BEB3-ED148AA54EBD}" dt="2023-09-18T15:07:25.975" v="348" actId="20577"/>
          <ac:spMkLst>
            <pc:docMk/>
            <pc:sldMasterMk cId="2089890264" sldId="2147483891"/>
            <ac:spMk id="4" creationId="{00000000-0000-0000-0000-000000000000}"/>
          </ac:spMkLst>
        </pc:spChg>
      </pc:sldMasterChg>
    </pc:docChg>
  </pc:docChgLst>
  <pc:docChgLst>
    <pc:chgData name="Sebastian Ebert" userId="2c9133e11077318b" providerId="LiveId" clId="{02AE8632-DEF2-4669-8F4D-770EAFBF60DF}"/>
    <pc:docChg chg="undo redo custSel addSld delSld modSld sldOrd modSection">
      <pc:chgData name="Sebastian Ebert" userId="2c9133e11077318b" providerId="LiveId" clId="{02AE8632-DEF2-4669-8F4D-770EAFBF60DF}" dt="2024-10-03T14:19:47.303" v="8071" actId="20577"/>
      <pc:docMkLst>
        <pc:docMk/>
      </pc:docMkLst>
      <pc:sldChg chg="modSp mod modNotesTx">
        <pc:chgData name="Sebastian Ebert" userId="2c9133e11077318b" providerId="LiveId" clId="{02AE8632-DEF2-4669-8F4D-770EAFBF60DF}" dt="2024-09-30T15:25:53.532" v="6501" actId="20577"/>
        <pc:sldMkLst>
          <pc:docMk/>
          <pc:sldMk cId="868022722" sldId="256"/>
        </pc:sldMkLst>
        <pc:spChg chg="mod">
          <ac:chgData name="Sebastian Ebert" userId="2c9133e11077318b" providerId="LiveId" clId="{02AE8632-DEF2-4669-8F4D-770EAFBF60DF}" dt="2024-09-30T14:26:46.414" v="6157" actId="20577"/>
          <ac:spMkLst>
            <pc:docMk/>
            <pc:sldMk cId="868022722" sldId="256"/>
            <ac:spMk id="9" creationId="{00000000-0000-0000-0000-000000000000}"/>
          </ac:spMkLst>
        </pc:spChg>
      </pc:sldChg>
      <pc:sldChg chg="modNotesTx">
        <pc:chgData name="Sebastian Ebert" userId="2c9133e11077318b" providerId="LiveId" clId="{02AE8632-DEF2-4669-8F4D-770EAFBF60DF}" dt="2024-09-30T14:53:27.789" v="6272" actId="20577"/>
        <pc:sldMkLst>
          <pc:docMk/>
          <pc:sldMk cId="1055756396" sldId="265"/>
        </pc:sldMkLst>
      </pc:sldChg>
      <pc:sldChg chg="modSp mod">
        <pc:chgData name="Sebastian Ebert" userId="2c9133e11077318b" providerId="LiveId" clId="{02AE8632-DEF2-4669-8F4D-770EAFBF60DF}" dt="2024-10-03T13:01:44.105" v="7945" actId="693"/>
        <pc:sldMkLst>
          <pc:docMk/>
          <pc:sldMk cId="2934509217" sldId="273"/>
        </pc:sldMkLst>
        <pc:spChg chg="mod">
          <ac:chgData name="Sebastian Ebert" userId="2c9133e11077318b" providerId="LiveId" clId="{02AE8632-DEF2-4669-8F4D-770EAFBF60DF}" dt="2024-10-03T13:01:02.434" v="7932" actId="1076"/>
          <ac:spMkLst>
            <pc:docMk/>
            <pc:sldMk cId="2934509217" sldId="273"/>
            <ac:spMk id="7" creationId="{A2D0820F-EEC0-4484-8CE3-3E3F7D8DE400}"/>
          </ac:spMkLst>
        </pc:spChg>
        <pc:spChg chg="mod">
          <ac:chgData name="Sebastian Ebert" userId="2c9133e11077318b" providerId="LiveId" clId="{02AE8632-DEF2-4669-8F4D-770EAFBF60DF}" dt="2024-10-03T13:01:02.434" v="7932" actId="1076"/>
          <ac:spMkLst>
            <pc:docMk/>
            <pc:sldMk cId="2934509217" sldId="273"/>
            <ac:spMk id="8" creationId="{D445A6EE-1A7A-435E-B632-935E3FA44C08}"/>
          </ac:spMkLst>
        </pc:spChg>
        <pc:spChg chg="mod">
          <ac:chgData name="Sebastian Ebert" userId="2c9133e11077318b" providerId="LiveId" clId="{02AE8632-DEF2-4669-8F4D-770EAFBF60DF}" dt="2024-10-03T13:01:30.168" v="7944" actId="1076"/>
          <ac:spMkLst>
            <pc:docMk/>
            <pc:sldMk cId="2934509217" sldId="273"/>
            <ac:spMk id="30" creationId="{9FA22BB6-9D89-5737-BCFD-5761B188B240}"/>
          </ac:spMkLst>
        </pc:spChg>
        <pc:spChg chg="mod">
          <ac:chgData name="Sebastian Ebert" userId="2c9133e11077318b" providerId="LiveId" clId="{02AE8632-DEF2-4669-8F4D-770EAFBF60DF}" dt="2024-10-03T13:01:25.790" v="7943" actId="20577"/>
          <ac:spMkLst>
            <pc:docMk/>
            <pc:sldMk cId="2934509217" sldId="273"/>
            <ac:spMk id="31" creationId="{C7515F6C-60A3-9A47-9CC6-9CF51F410A75}"/>
          </ac:spMkLst>
        </pc:spChg>
        <pc:spChg chg="mod">
          <ac:chgData name="Sebastian Ebert" userId="2c9133e11077318b" providerId="LiveId" clId="{02AE8632-DEF2-4669-8F4D-770EAFBF60DF}" dt="2024-10-03T13:01:02.434" v="7932" actId="1076"/>
          <ac:spMkLst>
            <pc:docMk/>
            <pc:sldMk cId="2934509217" sldId="273"/>
            <ac:spMk id="139" creationId="{E4FD6C8F-6D1E-4C7F-BE98-6C17F52D88B0}"/>
          </ac:spMkLst>
        </pc:spChg>
        <pc:picChg chg="mod">
          <ac:chgData name="Sebastian Ebert" userId="2c9133e11077318b" providerId="LiveId" clId="{02AE8632-DEF2-4669-8F4D-770EAFBF60DF}" dt="2024-10-03T13:01:02.434" v="7932" actId="1076"/>
          <ac:picMkLst>
            <pc:docMk/>
            <pc:sldMk cId="2934509217" sldId="273"/>
            <ac:picMk id="16" creationId="{2FA82F9E-46E9-4C59-BCC1-3EC0CC16E253}"/>
          </ac:picMkLst>
        </pc:picChg>
        <pc:cxnChg chg="mod">
          <ac:chgData name="Sebastian Ebert" userId="2c9133e11077318b" providerId="LiveId" clId="{02AE8632-DEF2-4669-8F4D-770EAFBF60DF}" dt="2024-10-03T13:01:02.434" v="7932" actId="1076"/>
          <ac:cxnSpMkLst>
            <pc:docMk/>
            <pc:sldMk cId="2934509217" sldId="273"/>
            <ac:cxnSpMk id="20" creationId="{9A455772-242E-FE8C-B14A-D94CCC8E7695}"/>
          </ac:cxnSpMkLst>
        </pc:cxnChg>
        <pc:cxnChg chg="mod">
          <ac:chgData name="Sebastian Ebert" userId="2c9133e11077318b" providerId="LiveId" clId="{02AE8632-DEF2-4669-8F4D-770EAFBF60DF}" dt="2024-10-03T13:01:44.105" v="7945" actId="693"/>
          <ac:cxnSpMkLst>
            <pc:docMk/>
            <pc:sldMk cId="2934509217" sldId="273"/>
            <ac:cxnSpMk id="26" creationId="{58BF0858-EA64-2820-D999-A150793504C2}"/>
          </ac:cxnSpMkLst>
        </pc:cxnChg>
      </pc:sldChg>
      <pc:sldChg chg="modSp modNotesTx">
        <pc:chgData name="Sebastian Ebert" userId="2c9133e11077318b" providerId="LiveId" clId="{02AE8632-DEF2-4669-8F4D-770EAFBF60DF}" dt="2024-07-26T09:10:25.218" v="154" actId="20577"/>
        <pc:sldMkLst>
          <pc:docMk/>
          <pc:sldMk cId="518006396" sldId="281"/>
        </pc:sldMkLst>
        <pc:spChg chg="mod">
          <ac:chgData name="Sebastian Ebert" userId="2c9133e11077318b" providerId="LiveId" clId="{02AE8632-DEF2-4669-8F4D-770EAFBF60DF}" dt="2024-07-26T09:10:25.218" v="154" actId="20577"/>
          <ac:spMkLst>
            <pc:docMk/>
            <pc:sldMk cId="518006396" sldId="281"/>
            <ac:spMk id="3" creationId="{3B31890B-C89E-48E9-9F48-657C15FC39C3}"/>
          </ac:spMkLst>
        </pc:spChg>
      </pc:sldChg>
      <pc:sldChg chg="modSp mod">
        <pc:chgData name="Sebastian Ebert" userId="2c9133e11077318b" providerId="LiveId" clId="{02AE8632-DEF2-4669-8F4D-770EAFBF60DF}" dt="2024-07-26T14:52:27.908" v="1822" actId="20577"/>
        <pc:sldMkLst>
          <pc:docMk/>
          <pc:sldMk cId="2917470801" sldId="295"/>
        </pc:sldMkLst>
        <pc:spChg chg="mod">
          <ac:chgData name="Sebastian Ebert" userId="2c9133e11077318b" providerId="LiveId" clId="{02AE8632-DEF2-4669-8F4D-770EAFBF60DF}" dt="2024-07-26T12:01:41.705" v="1194" actId="113"/>
          <ac:spMkLst>
            <pc:docMk/>
            <pc:sldMk cId="2917470801" sldId="295"/>
            <ac:spMk id="227" creationId="{00000000-0000-0000-0000-000000000000}"/>
          </ac:spMkLst>
        </pc:spChg>
        <pc:spChg chg="mod">
          <ac:chgData name="Sebastian Ebert" userId="2c9133e11077318b" providerId="LiveId" clId="{02AE8632-DEF2-4669-8F4D-770EAFBF60DF}" dt="2024-07-26T14:52:27.908" v="1822" actId="20577"/>
          <ac:spMkLst>
            <pc:docMk/>
            <pc:sldMk cId="2917470801" sldId="295"/>
            <ac:spMk id="228" creationId="{00000000-0000-0000-0000-000000000000}"/>
          </ac:spMkLst>
        </pc:spChg>
      </pc:sldChg>
      <pc:sldChg chg="modNotesTx">
        <pc:chgData name="Sebastian Ebert" userId="2c9133e11077318b" providerId="LiveId" clId="{02AE8632-DEF2-4669-8F4D-770EAFBF60DF}" dt="2024-10-03T12:35:15.289" v="7905" actId="20577"/>
        <pc:sldMkLst>
          <pc:docMk/>
          <pc:sldMk cId="3961642925" sldId="362"/>
        </pc:sldMkLst>
      </pc:sldChg>
      <pc:sldChg chg="addSp delSp modSp mod modAnim">
        <pc:chgData name="Sebastian Ebert" userId="2c9133e11077318b" providerId="LiveId" clId="{02AE8632-DEF2-4669-8F4D-770EAFBF60DF}" dt="2024-08-02T08:36:25.541" v="2015" actId="14100"/>
        <pc:sldMkLst>
          <pc:docMk/>
          <pc:sldMk cId="3459317018" sldId="368"/>
        </pc:sldMkLst>
        <pc:spChg chg="mod">
          <ac:chgData name="Sebastian Ebert" userId="2c9133e11077318b" providerId="LiveId" clId="{02AE8632-DEF2-4669-8F4D-770EAFBF60DF}" dt="2024-08-02T08:35:08.718" v="2002" actId="6549"/>
          <ac:spMkLst>
            <pc:docMk/>
            <pc:sldMk cId="3459317018" sldId="368"/>
            <ac:spMk id="4" creationId="{BB8649B7-583E-A22E-FD12-DAFC253F5A51}"/>
          </ac:spMkLst>
        </pc:spChg>
        <pc:spChg chg="add del mod">
          <ac:chgData name="Sebastian Ebert" userId="2c9133e11077318b" providerId="LiveId" clId="{02AE8632-DEF2-4669-8F4D-770EAFBF60DF}" dt="2024-08-02T08:32:45.434" v="1961" actId="478"/>
          <ac:spMkLst>
            <pc:docMk/>
            <pc:sldMk cId="3459317018" sldId="368"/>
            <ac:spMk id="5" creationId="{50B27ACC-EC6B-D91B-08B1-5F1C2DB340C3}"/>
          </ac:spMkLst>
        </pc:spChg>
        <pc:spChg chg="add del mod">
          <ac:chgData name="Sebastian Ebert" userId="2c9133e11077318b" providerId="LiveId" clId="{02AE8632-DEF2-4669-8F4D-770EAFBF60DF}" dt="2024-08-02T08:21:17.135" v="1920" actId="478"/>
          <ac:spMkLst>
            <pc:docMk/>
            <pc:sldMk cId="3459317018" sldId="368"/>
            <ac:spMk id="6" creationId="{012CCD5E-947A-EA8A-C929-51D80267920B}"/>
          </ac:spMkLst>
        </pc:spChg>
        <pc:spChg chg="add del mod">
          <ac:chgData name="Sebastian Ebert" userId="2c9133e11077318b" providerId="LiveId" clId="{02AE8632-DEF2-4669-8F4D-770EAFBF60DF}" dt="2024-08-02T08:36:23.259" v="2014" actId="478"/>
          <ac:spMkLst>
            <pc:docMk/>
            <pc:sldMk cId="3459317018" sldId="368"/>
            <ac:spMk id="7" creationId="{7FC932AB-2A05-7049-67D9-0F2508D3C23C}"/>
          </ac:spMkLst>
        </pc:spChg>
        <pc:spChg chg="add del mod">
          <ac:chgData name="Sebastian Ebert" userId="2c9133e11077318b" providerId="LiveId" clId="{02AE8632-DEF2-4669-8F4D-770EAFBF60DF}" dt="2024-08-02T08:32:45.434" v="1961" actId="478"/>
          <ac:spMkLst>
            <pc:docMk/>
            <pc:sldMk cId="3459317018" sldId="368"/>
            <ac:spMk id="8" creationId="{AB6CF4DF-5D93-7979-D4B3-0227E62B9D29}"/>
          </ac:spMkLst>
        </pc:spChg>
        <pc:spChg chg="add del mod">
          <ac:chgData name="Sebastian Ebert" userId="2c9133e11077318b" providerId="LiveId" clId="{02AE8632-DEF2-4669-8F4D-770EAFBF60DF}" dt="2024-08-02T08:36:25.541" v="2015" actId="14100"/>
          <ac:spMkLst>
            <pc:docMk/>
            <pc:sldMk cId="3459317018" sldId="368"/>
            <ac:spMk id="9" creationId="{28CA1DF9-A585-F204-9BD7-C84F887DD3AB}"/>
          </ac:spMkLst>
        </pc:spChg>
        <pc:spChg chg="add del mod">
          <ac:chgData name="Sebastian Ebert" userId="2c9133e11077318b" providerId="LiveId" clId="{02AE8632-DEF2-4669-8F4D-770EAFBF60DF}" dt="2024-08-02T08:33:04.957" v="1966" actId="14100"/>
          <ac:spMkLst>
            <pc:docMk/>
            <pc:sldMk cId="3459317018" sldId="368"/>
            <ac:spMk id="10" creationId="{3497D1C4-CBD9-1CBD-3EC6-13FBA5C40614}"/>
          </ac:spMkLst>
        </pc:spChg>
        <pc:spChg chg="add del mod">
          <ac:chgData name="Sebastian Ebert" userId="2c9133e11077318b" providerId="LiveId" clId="{02AE8632-DEF2-4669-8F4D-770EAFBF60DF}" dt="2024-08-02T08:32:45.434" v="1961" actId="478"/>
          <ac:spMkLst>
            <pc:docMk/>
            <pc:sldMk cId="3459317018" sldId="368"/>
            <ac:spMk id="11" creationId="{C37AF4C9-05E1-BC08-9C30-1BDC5CF7C53C}"/>
          </ac:spMkLst>
        </pc:spChg>
        <pc:spChg chg="add del mod">
          <ac:chgData name="Sebastian Ebert" userId="2c9133e11077318b" providerId="LiveId" clId="{02AE8632-DEF2-4669-8F4D-770EAFBF60DF}" dt="2024-08-02T08:32:53.519" v="1964" actId="478"/>
          <ac:spMkLst>
            <pc:docMk/>
            <pc:sldMk cId="3459317018" sldId="368"/>
            <ac:spMk id="12" creationId="{54F3CD02-2A16-7F0E-2833-536BAE329789}"/>
          </ac:spMkLst>
        </pc:spChg>
        <pc:spChg chg="add mod">
          <ac:chgData name="Sebastian Ebert" userId="2c9133e11077318b" providerId="LiveId" clId="{02AE8632-DEF2-4669-8F4D-770EAFBF60DF}" dt="2024-08-02T08:33:19.490" v="1971" actId="14100"/>
          <ac:spMkLst>
            <pc:docMk/>
            <pc:sldMk cId="3459317018" sldId="368"/>
            <ac:spMk id="13" creationId="{040E7414-08C8-6C63-BF17-F980EA49E06A}"/>
          </ac:spMkLst>
        </pc:spChg>
        <pc:spChg chg="del mod">
          <ac:chgData name="Sebastian Ebert" userId="2c9133e11077318b" providerId="LiveId" clId="{02AE8632-DEF2-4669-8F4D-770EAFBF60DF}" dt="2024-08-02T08:19:58.648" v="1903" actId="478"/>
          <ac:spMkLst>
            <pc:docMk/>
            <pc:sldMk cId="3459317018" sldId="368"/>
            <ac:spMk id="35" creationId="{FB1CAEEF-21D3-092C-5D14-63090A36AF93}"/>
          </ac:spMkLst>
        </pc:spChg>
        <pc:spChg chg="del">
          <ac:chgData name="Sebastian Ebert" userId="2c9133e11077318b" providerId="LiveId" clId="{02AE8632-DEF2-4669-8F4D-770EAFBF60DF}" dt="2024-08-02T08:19:57.039" v="1902" actId="478"/>
          <ac:spMkLst>
            <pc:docMk/>
            <pc:sldMk cId="3459317018" sldId="368"/>
            <ac:spMk id="36" creationId="{DE8283DB-E51D-1B35-F937-0363E17257C8}"/>
          </ac:spMkLst>
        </pc:spChg>
        <pc:picChg chg="add del">
          <ac:chgData name="Sebastian Ebert" userId="2c9133e11077318b" providerId="LiveId" clId="{02AE8632-DEF2-4669-8F4D-770EAFBF60DF}" dt="2024-08-02T08:32:45.434" v="1961" actId="478"/>
          <ac:picMkLst>
            <pc:docMk/>
            <pc:sldMk cId="3459317018" sldId="368"/>
            <ac:picMk id="34" creationId="{93979311-7CE0-75ED-9AB0-1FDA457E6C86}"/>
          </ac:picMkLst>
        </pc:picChg>
      </pc:sldChg>
      <pc:sldChg chg="modSp mod">
        <pc:chgData name="Sebastian Ebert" userId="2c9133e11077318b" providerId="LiveId" clId="{02AE8632-DEF2-4669-8F4D-770EAFBF60DF}" dt="2024-07-26T13:49:00.872" v="1260" actId="207"/>
        <pc:sldMkLst>
          <pc:docMk/>
          <pc:sldMk cId="1387629882" sldId="372"/>
        </pc:sldMkLst>
        <pc:spChg chg="mod">
          <ac:chgData name="Sebastian Ebert" userId="2c9133e11077318b" providerId="LiveId" clId="{02AE8632-DEF2-4669-8F4D-770EAFBF60DF}" dt="2024-07-26T13:49:00.872" v="1260" actId="207"/>
          <ac:spMkLst>
            <pc:docMk/>
            <pc:sldMk cId="1387629882" sldId="372"/>
            <ac:spMk id="47" creationId="{5683AB24-D709-0DEF-D0CC-15E6B155EA7F}"/>
          </ac:spMkLst>
        </pc:spChg>
      </pc:sldChg>
      <pc:sldChg chg="modNotesTx">
        <pc:chgData name="Sebastian Ebert" userId="2c9133e11077318b" providerId="LiveId" clId="{02AE8632-DEF2-4669-8F4D-770EAFBF60DF}" dt="2024-10-02T11:22:42.224" v="7192" actId="20577"/>
        <pc:sldMkLst>
          <pc:docMk/>
          <pc:sldMk cId="3932716547" sldId="374"/>
        </pc:sldMkLst>
      </pc:sldChg>
      <pc:sldChg chg="modNotesTx">
        <pc:chgData name="Sebastian Ebert" userId="2c9133e11077318b" providerId="LiveId" clId="{02AE8632-DEF2-4669-8F4D-770EAFBF60DF}" dt="2024-10-03T13:37:41.390" v="8036" actId="20577"/>
        <pc:sldMkLst>
          <pc:docMk/>
          <pc:sldMk cId="2264984047" sldId="377"/>
        </pc:sldMkLst>
      </pc:sldChg>
      <pc:sldChg chg="ord">
        <pc:chgData name="Sebastian Ebert" userId="2c9133e11077318b" providerId="LiveId" clId="{02AE8632-DEF2-4669-8F4D-770EAFBF60DF}" dt="2024-08-07T12:30:08.124" v="3281"/>
        <pc:sldMkLst>
          <pc:docMk/>
          <pc:sldMk cId="2426853818" sldId="381"/>
        </pc:sldMkLst>
      </pc:sldChg>
      <pc:sldChg chg="modSp mod ord">
        <pc:chgData name="Sebastian Ebert" userId="2c9133e11077318b" providerId="LiveId" clId="{02AE8632-DEF2-4669-8F4D-770EAFBF60DF}" dt="2024-08-07T14:44:42.294" v="5167" actId="20577"/>
        <pc:sldMkLst>
          <pc:docMk/>
          <pc:sldMk cId="857214131" sldId="382"/>
        </pc:sldMkLst>
        <pc:spChg chg="mod">
          <ac:chgData name="Sebastian Ebert" userId="2c9133e11077318b" providerId="LiveId" clId="{02AE8632-DEF2-4669-8F4D-770EAFBF60DF}" dt="2024-08-07T14:44:42.294" v="5167" actId="20577"/>
          <ac:spMkLst>
            <pc:docMk/>
            <pc:sldMk cId="857214131" sldId="382"/>
            <ac:spMk id="3" creationId="{3B31890B-C89E-48E9-9F48-657C15FC39C3}"/>
          </ac:spMkLst>
        </pc:spChg>
      </pc:sldChg>
      <pc:sldChg chg="mod ord modShow">
        <pc:chgData name="Sebastian Ebert" userId="2c9133e11077318b" providerId="LiveId" clId="{02AE8632-DEF2-4669-8F4D-770EAFBF60DF}" dt="2024-08-07T11:07:17.154" v="2179" actId="729"/>
        <pc:sldMkLst>
          <pc:docMk/>
          <pc:sldMk cId="763489199" sldId="383"/>
        </pc:sldMkLst>
      </pc:sldChg>
      <pc:sldChg chg="modSp mod modAnim modNotesTx">
        <pc:chgData name="Sebastian Ebert" userId="2c9133e11077318b" providerId="LiveId" clId="{02AE8632-DEF2-4669-8F4D-770EAFBF60DF}" dt="2024-10-03T13:07:39.967" v="7976" actId="20577"/>
        <pc:sldMkLst>
          <pc:docMk/>
          <pc:sldMk cId="2818554396" sldId="399"/>
        </pc:sldMkLst>
        <pc:spChg chg="mod">
          <ac:chgData name="Sebastian Ebert" userId="2c9133e11077318b" providerId="LiveId" clId="{02AE8632-DEF2-4669-8F4D-770EAFBF60DF}" dt="2024-10-03T13:07:39.967" v="7976" actId="20577"/>
          <ac:spMkLst>
            <pc:docMk/>
            <pc:sldMk cId="2818554396" sldId="399"/>
            <ac:spMk id="3" creationId="{3B31890B-C89E-48E9-9F48-657C15FC39C3}"/>
          </ac:spMkLst>
        </pc:spChg>
        <pc:spChg chg="mod">
          <ac:chgData name="Sebastian Ebert" userId="2c9133e11077318b" providerId="LiveId" clId="{02AE8632-DEF2-4669-8F4D-770EAFBF60DF}" dt="2024-10-03T13:07:31.799" v="7967" actId="20577"/>
          <ac:spMkLst>
            <pc:docMk/>
            <pc:sldMk cId="2818554396" sldId="399"/>
            <ac:spMk id="4" creationId="{FEDFADA4-A6DC-3C21-448F-DFC49E64F4DF}"/>
          </ac:spMkLst>
        </pc:spChg>
        <pc:spChg chg="mod">
          <ac:chgData name="Sebastian Ebert" userId="2c9133e11077318b" providerId="LiveId" clId="{02AE8632-DEF2-4669-8F4D-770EAFBF60DF}" dt="2024-08-02T09:05:13.193" v="2121" actId="790"/>
          <ac:spMkLst>
            <pc:docMk/>
            <pc:sldMk cId="2818554396" sldId="399"/>
            <ac:spMk id="5" creationId="{2EE320AB-3908-7D27-D189-9BE5B62A3FB9}"/>
          </ac:spMkLst>
        </pc:spChg>
        <pc:spChg chg="mod">
          <ac:chgData name="Sebastian Ebert" userId="2c9133e11077318b" providerId="LiveId" clId="{02AE8632-DEF2-4669-8F4D-770EAFBF60DF}" dt="2024-08-02T09:05:00.187" v="2120" actId="20577"/>
          <ac:spMkLst>
            <pc:docMk/>
            <pc:sldMk cId="2818554396" sldId="399"/>
            <ac:spMk id="6" creationId="{5ED6AC5F-E10A-5922-7E3D-6A50C7857725}"/>
          </ac:spMkLst>
        </pc:spChg>
      </pc:sldChg>
      <pc:sldChg chg="delSp modSp mod delAnim">
        <pc:chgData name="Sebastian Ebert" userId="2c9133e11077318b" providerId="LiveId" clId="{02AE8632-DEF2-4669-8F4D-770EAFBF60DF}" dt="2024-10-03T14:19:37.451" v="8060" actId="20577"/>
        <pc:sldMkLst>
          <pc:docMk/>
          <pc:sldMk cId="2137799280" sldId="402"/>
        </pc:sldMkLst>
        <pc:spChg chg="mod">
          <ac:chgData name="Sebastian Ebert" userId="2c9133e11077318b" providerId="LiveId" clId="{02AE8632-DEF2-4669-8F4D-770EAFBF60DF}" dt="2024-08-02T08:40:20.168" v="2069" actId="207"/>
          <ac:spMkLst>
            <pc:docMk/>
            <pc:sldMk cId="2137799280" sldId="402"/>
            <ac:spMk id="8" creationId="{2BA30FF7-9B93-CAE5-8258-654B6F6F64C9}"/>
          </ac:spMkLst>
        </pc:spChg>
        <pc:spChg chg="mod">
          <ac:chgData name="Sebastian Ebert" userId="2c9133e11077318b" providerId="LiveId" clId="{02AE8632-DEF2-4669-8F4D-770EAFBF60DF}" dt="2024-08-02T08:40:20.168" v="2069" actId="207"/>
          <ac:spMkLst>
            <pc:docMk/>
            <pc:sldMk cId="2137799280" sldId="402"/>
            <ac:spMk id="9" creationId="{6E6B1752-C872-9B61-9E5B-D7610BF2D6F8}"/>
          </ac:spMkLst>
        </pc:spChg>
        <pc:spChg chg="mod">
          <ac:chgData name="Sebastian Ebert" userId="2c9133e11077318b" providerId="LiveId" clId="{02AE8632-DEF2-4669-8F4D-770EAFBF60DF}" dt="2024-10-03T14:19:21.668" v="8044" actId="20577"/>
          <ac:spMkLst>
            <pc:docMk/>
            <pc:sldMk cId="2137799280" sldId="402"/>
            <ac:spMk id="10" creationId="{7E0ABE88-D357-1D4F-FA9E-8DAA2916B5DC}"/>
          </ac:spMkLst>
        </pc:spChg>
        <pc:spChg chg="mod">
          <ac:chgData name="Sebastian Ebert" userId="2c9133e11077318b" providerId="LiveId" clId="{02AE8632-DEF2-4669-8F4D-770EAFBF60DF}" dt="2024-10-03T14:19:24.387" v="8045"/>
          <ac:spMkLst>
            <pc:docMk/>
            <pc:sldMk cId="2137799280" sldId="402"/>
            <ac:spMk id="15" creationId="{5F3F3B7B-A8FD-7A98-1A3A-900ADF09F515}"/>
          </ac:spMkLst>
        </pc:spChg>
        <pc:spChg chg="del">
          <ac:chgData name="Sebastian Ebert" userId="2c9133e11077318b" providerId="LiveId" clId="{02AE8632-DEF2-4669-8F4D-770EAFBF60DF}" dt="2024-08-02T09:00:59.834" v="2072" actId="478"/>
          <ac:spMkLst>
            <pc:docMk/>
            <pc:sldMk cId="2137799280" sldId="402"/>
            <ac:spMk id="15" creationId="{B393B786-228B-B1E1-4F99-1122D3130909}"/>
          </ac:spMkLst>
        </pc:spChg>
        <pc:spChg chg="mod">
          <ac:chgData name="Sebastian Ebert" userId="2c9133e11077318b" providerId="LiveId" clId="{02AE8632-DEF2-4669-8F4D-770EAFBF60DF}" dt="2024-10-03T14:19:25.082" v="8046"/>
          <ac:spMkLst>
            <pc:docMk/>
            <pc:sldMk cId="2137799280" sldId="402"/>
            <ac:spMk id="17" creationId="{B753C97B-6DFC-889E-CE1E-974F173804CA}"/>
          </ac:spMkLst>
        </pc:spChg>
        <pc:spChg chg="del">
          <ac:chgData name="Sebastian Ebert" userId="2c9133e11077318b" providerId="LiveId" clId="{02AE8632-DEF2-4669-8F4D-770EAFBF60DF}" dt="2024-08-02T09:01:01.343" v="2073" actId="478"/>
          <ac:spMkLst>
            <pc:docMk/>
            <pc:sldMk cId="2137799280" sldId="402"/>
            <ac:spMk id="18" creationId="{07E09222-2CDD-CED2-FDC7-2445DBF39226}"/>
          </ac:spMkLst>
        </pc:spChg>
        <pc:spChg chg="mod">
          <ac:chgData name="Sebastian Ebert" userId="2c9133e11077318b" providerId="LiveId" clId="{02AE8632-DEF2-4669-8F4D-770EAFBF60DF}" dt="2024-10-03T14:19:37.451" v="8060" actId="20577"/>
          <ac:spMkLst>
            <pc:docMk/>
            <pc:sldMk cId="2137799280" sldId="402"/>
            <ac:spMk id="20" creationId="{65F37702-C5C2-DC28-B9F1-8C3E9585B9CB}"/>
          </ac:spMkLst>
        </pc:spChg>
        <pc:spChg chg="mod">
          <ac:chgData name="Sebastian Ebert" userId="2c9133e11077318b" providerId="LiveId" clId="{02AE8632-DEF2-4669-8F4D-770EAFBF60DF}" dt="2024-10-03T14:19:26.178" v="8047"/>
          <ac:spMkLst>
            <pc:docMk/>
            <pc:sldMk cId="2137799280" sldId="402"/>
            <ac:spMk id="21" creationId="{B3C006D5-7DDD-4296-123E-DB68ECEDA945}"/>
          </ac:spMkLst>
        </pc:spChg>
        <pc:spChg chg="mod">
          <ac:chgData name="Sebastian Ebert" userId="2c9133e11077318b" providerId="LiveId" clId="{02AE8632-DEF2-4669-8F4D-770EAFBF60DF}" dt="2024-10-03T14:19:27.433" v="8048"/>
          <ac:spMkLst>
            <pc:docMk/>
            <pc:sldMk cId="2137799280" sldId="402"/>
            <ac:spMk id="23" creationId="{60D44D7E-753C-F1FB-9C59-84462A375906}"/>
          </ac:spMkLst>
        </pc:spChg>
        <pc:spChg chg="mod">
          <ac:chgData name="Sebastian Ebert" userId="2c9133e11077318b" providerId="LiveId" clId="{02AE8632-DEF2-4669-8F4D-770EAFBF60DF}" dt="2024-10-03T14:19:29.767" v="8049"/>
          <ac:spMkLst>
            <pc:docMk/>
            <pc:sldMk cId="2137799280" sldId="402"/>
            <ac:spMk id="25" creationId="{B4F22643-0729-8CEF-37B9-823083049B13}"/>
          </ac:spMkLst>
        </pc:spChg>
        <pc:picChg chg="del">
          <ac:chgData name="Sebastian Ebert" userId="2c9133e11077318b" providerId="LiveId" clId="{02AE8632-DEF2-4669-8F4D-770EAFBF60DF}" dt="2024-08-02T09:00:58.798" v="2071" actId="478"/>
          <ac:picMkLst>
            <pc:docMk/>
            <pc:sldMk cId="2137799280" sldId="402"/>
            <ac:picMk id="14" creationId="{389F0F98-5F62-6496-F3F5-05332C1394D6}"/>
          </ac:picMkLst>
        </pc:picChg>
        <pc:picChg chg="del">
          <ac:chgData name="Sebastian Ebert" userId="2c9133e11077318b" providerId="LiveId" clId="{02AE8632-DEF2-4669-8F4D-770EAFBF60DF}" dt="2024-08-02T09:00:58.154" v="2070" actId="478"/>
          <ac:picMkLst>
            <pc:docMk/>
            <pc:sldMk cId="2137799280" sldId="402"/>
            <ac:picMk id="17" creationId="{9CBABE26-C230-C4FD-34CC-5DD0DC1880A6}"/>
          </ac:picMkLst>
        </pc:picChg>
      </pc:sldChg>
      <pc:sldChg chg="modSp mod ord">
        <pc:chgData name="Sebastian Ebert" userId="2c9133e11077318b" providerId="LiveId" clId="{02AE8632-DEF2-4669-8F4D-770EAFBF60DF}" dt="2024-08-02T09:03:41.268" v="2089" actId="20577"/>
        <pc:sldMkLst>
          <pc:docMk/>
          <pc:sldMk cId="1621022528" sldId="403"/>
        </pc:sldMkLst>
        <pc:spChg chg="mod">
          <ac:chgData name="Sebastian Ebert" userId="2c9133e11077318b" providerId="LiveId" clId="{02AE8632-DEF2-4669-8F4D-770EAFBF60DF}" dt="2024-08-02T09:03:41.268" v="2089" actId="20577"/>
          <ac:spMkLst>
            <pc:docMk/>
            <pc:sldMk cId="1621022528" sldId="403"/>
            <ac:spMk id="2" creationId="{15B464D4-AD18-4887-9E61-47961D1E7C2D}"/>
          </ac:spMkLst>
        </pc:spChg>
        <pc:graphicFrameChg chg="mod">
          <ac:chgData name="Sebastian Ebert" userId="2c9133e11077318b" providerId="LiveId" clId="{02AE8632-DEF2-4669-8F4D-770EAFBF60DF}" dt="2024-08-02T09:03:31.533" v="2074" actId="12100"/>
          <ac:graphicFrameMkLst>
            <pc:docMk/>
            <pc:sldMk cId="1621022528" sldId="403"/>
            <ac:graphicFrameMk id="10" creationId="{CF83DE4E-41C1-2389-2849-1E864C2BF028}"/>
          </ac:graphicFrameMkLst>
        </pc:graphicFrameChg>
      </pc:sldChg>
      <pc:sldChg chg="addSp delSp modSp mod modAnim">
        <pc:chgData name="Sebastian Ebert" userId="2c9133e11077318b" providerId="LiveId" clId="{02AE8632-DEF2-4669-8F4D-770EAFBF60DF}" dt="2024-08-02T08:24:38.432" v="1945" actId="478"/>
        <pc:sldMkLst>
          <pc:docMk/>
          <pc:sldMk cId="1333314437" sldId="411"/>
        </pc:sldMkLst>
        <pc:spChg chg="mod">
          <ac:chgData name="Sebastian Ebert" userId="2c9133e11077318b" providerId="LiveId" clId="{02AE8632-DEF2-4669-8F4D-770EAFBF60DF}" dt="2024-08-02T08:24:07.477" v="1940" actId="6549"/>
          <ac:spMkLst>
            <pc:docMk/>
            <pc:sldMk cId="1333314437" sldId="411"/>
            <ac:spMk id="4" creationId="{EA8207A6-B33B-4EB0-05E0-B3854AED3F23}"/>
          </ac:spMkLst>
        </pc:spChg>
        <pc:spChg chg="add mod">
          <ac:chgData name="Sebastian Ebert" userId="2c9133e11077318b" providerId="LiveId" clId="{02AE8632-DEF2-4669-8F4D-770EAFBF60DF}" dt="2024-08-02T08:22:27.570" v="1927"/>
          <ac:spMkLst>
            <pc:docMk/>
            <pc:sldMk cId="1333314437" sldId="411"/>
            <ac:spMk id="5" creationId="{96212E10-045A-8FAE-3D56-37A7936AF88F}"/>
          </ac:spMkLst>
        </pc:spChg>
        <pc:spChg chg="mod">
          <ac:chgData name="Sebastian Ebert" userId="2c9133e11077318b" providerId="LiveId" clId="{02AE8632-DEF2-4669-8F4D-770EAFBF60DF}" dt="2024-08-02T08:22:12.140" v="1925" actId="207"/>
          <ac:spMkLst>
            <pc:docMk/>
            <pc:sldMk cId="1333314437" sldId="411"/>
            <ac:spMk id="6" creationId="{40E29C30-7156-DEBA-B4F8-1DE062CF9136}"/>
          </ac:spMkLst>
        </pc:spChg>
        <pc:spChg chg="mod">
          <ac:chgData name="Sebastian Ebert" userId="2c9133e11077318b" providerId="LiveId" clId="{02AE8632-DEF2-4669-8F4D-770EAFBF60DF}" dt="2024-08-02T08:22:12.140" v="1925" actId="207"/>
          <ac:spMkLst>
            <pc:docMk/>
            <pc:sldMk cId="1333314437" sldId="411"/>
            <ac:spMk id="7" creationId="{56A6A2B5-591C-0C10-2596-D7A2B35E3D6C}"/>
          </ac:spMkLst>
        </pc:spChg>
        <pc:spChg chg="add del mod">
          <ac:chgData name="Sebastian Ebert" userId="2c9133e11077318b" providerId="LiveId" clId="{02AE8632-DEF2-4669-8F4D-770EAFBF60DF}" dt="2024-08-02T08:24:31.366" v="1943" actId="478"/>
          <ac:spMkLst>
            <pc:docMk/>
            <pc:sldMk cId="1333314437" sldId="411"/>
            <ac:spMk id="23" creationId="{33EF6EB7-8AA2-99B9-F2A9-40B91605A24D}"/>
          </ac:spMkLst>
        </pc:spChg>
        <pc:spChg chg="add del mod">
          <ac:chgData name="Sebastian Ebert" userId="2c9133e11077318b" providerId="LiveId" clId="{02AE8632-DEF2-4669-8F4D-770EAFBF60DF}" dt="2024-08-02T08:24:37.476" v="1944" actId="478"/>
          <ac:spMkLst>
            <pc:docMk/>
            <pc:sldMk cId="1333314437" sldId="411"/>
            <ac:spMk id="24" creationId="{DB52F3B8-CE9A-BB20-63BE-72EF93C71BD0}"/>
          </ac:spMkLst>
        </pc:spChg>
        <pc:spChg chg="add del mod">
          <ac:chgData name="Sebastian Ebert" userId="2c9133e11077318b" providerId="LiveId" clId="{02AE8632-DEF2-4669-8F4D-770EAFBF60DF}" dt="2024-08-02T08:24:38.432" v="1945" actId="478"/>
          <ac:spMkLst>
            <pc:docMk/>
            <pc:sldMk cId="1333314437" sldId="411"/>
            <ac:spMk id="25" creationId="{451007A3-22AB-471F-F915-734874C1D9AB}"/>
          </ac:spMkLst>
        </pc:spChg>
        <pc:spChg chg="add del mod">
          <ac:chgData name="Sebastian Ebert" userId="2c9133e11077318b" providerId="LiveId" clId="{02AE8632-DEF2-4669-8F4D-770EAFBF60DF}" dt="2024-08-02T08:24:25.178" v="1941" actId="478"/>
          <ac:spMkLst>
            <pc:docMk/>
            <pc:sldMk cId="1333314437" sldId="411"/>
            <ac:spMk id="26" creationId="{282B6626-EBA5-454D-1F21-E92138994AED}"/>
          </ac:spMkLst>
        </pc:spChg>
        <pc:spChg chg="add del mod">
          <ac:chgData name="Sebastian Ebert" userId="2c9133e11077318b" providerId="LiveId" clId="{02AE8632-DEF2-4669-8F4D-770EAFBF60DF}" dt="2024-08-02T08:24:28.014" v="1942" actId="478"/>
          <ac:spMkLst>
            <pc:docMk/>
            <pc:sldMk cId="1333314437" sldId="411"/>
            <ac:spMk id="27" creationId="{3B17797B-077F-05AF-7A79-35D150F10B75}"/>
          </ac:spMkLst>
        </pc:spChg>
        <pc:grpChg chg="del">
          <ac:chgData name="Sebastian Ebert" userId="2c9133e11077318b" providerId="LiveId" clId="{02AE8632-DEF2-4669-8F4D-770EAFBF60DF}" dt="2024-08-02T08:22:20.122" v="1926" actId="478"/>
          <ac:grpSpMkLst>
            <pc:docMk/>
            <pc:sldMk cId="1333314437" sldId="411"/>
            <ac:grpSpMk id="8" creationId="{3CC918F5-7053-4336-584F-E0664B3F3689}"/>
          </ac:grpSpMkLst>
        </pc:grpChg>
        <pc:picChg chg="add mod">
          <ac:chgData name="Sebastian Ebert" userId="2c9133e11077318b" providerId="LiveId" clId="{02AE8632-DEF2-4669-8F4D-770EAFBF60DF}" dt="2024-08-02T08:22:27.570" v="1927"/>
          <ac:picMkLst>
            <pc:docMk/>
            <pc:sldMk cId="1333314437" sldId="411"/>
            <ac:picMk id="3" creationId="{47377EB9-EAB0-B99A-E403-0BAD078E7118}"/>
          </ac:picMkLst>
        </pc:picChg>
        <pc:cxnChg chg="mod">
          <ac:chgData name="Sebastian Ebert" userId="2c9133e11077318b" providerId="LiveId" clId="{02AE8632-DEF2-4669-8F4D-770EAFBF60DF}" dt="2024-08-02T08:22:20.122" v="1926" actId="478"/>
          <ac:cxnSpMkLst>
            <pc:docMk/>
            <pc:sldMk cId="1333314437" sldId="411"/>
            <ac:cxnSpMk id="15" creationId="{6E402F9B-B5DD-A201-D388-2C36EBE05722}"/>
          </ac:cxnSpMkLst>
        </pc:cxnChg>
        <pc:cxnChg chg="mod">
          <ac:chgData name="Sebastian Ebert" userId="2c9133e11077318b" providerId="LiveId" clId="{02AE8632-DEF2-4669-8F4D-770EAFBF60DF}" dt="2024-08-02T08:22:20.122" v="1926" actId="478"/>
          <ac:cxnSpMkLst>
            <pc:docMk/>
            <pc:sldMk cId="1333314437" sldId="411"/>
            <ac:cxnSpMk id="16" creationId="{AC6C3877-4D35-8C44-02B3-EDADD0755323}"/>
          </ac:cxnSpMkLst>
        </pc:cxnChg>
        <pc:cxnChg chg="mod">
          <ac:chgData name="Sebastian Ebert" userId="2c9133e11077318b" providerId="LiveId" clId="{02AE8632-DEF2-4669-8F4D-770EAFBF60DF}" dt="2024-08-02T08:22:20.122" v="1926" actId="478"/>
          <ac:cxnSpMkLst>
            <pc:docMk/>
            <pc:sldMk cId="1333314437" sldId="411"/>
            <ac:cxnSpMk id="18" creationId="{E1BB110E-95CE-FB4C-5DE9-9F66E64C9ECF}"/>
          </ac:cxnSpMkLst>
        </pc:cxnChg>
      </pc:sldChg>
      <pc:sldChg chg="modSp modNotesTx">
        <pc:chgData name="Sebastian Ebert" userId="2c9133e11077318b" providerId="LiveId" clId="{02AE8632-DEF2-4669-8F4D-770EAFBF60DF}" dt="2024-09-30T14:44:25.157" v="6179" actId="20577"/>
        <pc:sldMkLst>
          <pc:docMk/>
          <pc:sldMk cId="679440244" sldId="441"/>
        </pc:sldMkLst>
        <pc:spChg chg="mod">
          <ac:chgData name="Sebastian Ebert" userId="2c9133e11077318b" providerId="LiveId" clId="{02AE8632-DEF2-4669-8F4D-770EAFBF60DF}" dt="2024-09-30T14:44:25.157" v="6179" actId="20577"/>
          <ac:spMkLst>
            <pc:docMk/>
            <pc:sldMk cId="679440244" sldId="441"/>
            <ac:spMk id="3" creationId="{3B31890B-C89E-48E9-9F48-657C15FC39C3}"/>
          </ac:spMkLst>
        </pc:spChg>
      </pc:sldChg>
      <pc:sldChg chg="ord">
        <pc:chgData name="Sebastian Ebert" userId="2c9133e11077318b" providerId="LiveId" clId="{02AE8632-DEF2-4669-8F4D-770EAFBF60DF}" dt="2024-09-30T14:35:47.989" v="6159"/>
        <pc:sldMkLst>
          <pc:docMk/>
          <pc:sldMk cId="3846851800" sldId="442"/>
        </pc:sldMkLst>
      </pc:sldChg>
      <pc:sldChg chg="mod modShow modNotesTx">
        <pc:chgData name="Sebastian Ebert" userId="2c9133e11077318b" providerId="LiveId" clId="{02AE8632-DEF2-4669-8F4D-770EAFBF60DF}" dt="2024-09-30T15:59:00.135" v="6532" actId="729"/>
        <pc:sldMkLst>
          <pc:docMk/>
          <pc:sldMk cId="1213905180" sldId="443"/>
        </pc:sldMkLst>
      </pc:sldChg>
      <pc:sldChg chg="modNotesTx">
        <pc:chgData name="Sebastian Ebert" userId="2c9133e11077318b" providerId="LiveId" clId="{02AE8632-DEF2-4669-8F4D-770EAFBF60DF}" dt="2024-09-30T15:59:02.756" v="6534" actId="20577"/>
        <pc:sldMkLst>
          <pc:docMk/>
          <pc:sldMk cId="2507603595" sldId="445"/>
        </pc:sldMkLst>
      </pc:sldChg>
      <pc:sldChg chg="modSp mod">
        <pc:chgData name="Sebastian Ebert" userId="2c9133e11077318b" providerId="LiveId" clId="{02AE8632-DEF2-4669-8F4D-770EAFBF60DF}" dt="2024-07-26T11:59:37.029" v="1188" actId="20577"/>
        <pc:sldMkLst>
          <pc:docMk/>
          <pc:sldMk cId="3438196413" sldId="447"/>
        </pc:sldMkLst>
        <pc:spChg chg="mod">
          <ac:chgData name="Sebastian Ebert" userId="2c9133e11077318b" providerId="LiveId" clId="{02AE8632-DEF2-4669-8F4D-770EAFBF60DF}" dt="2024-07-26T11:59:37.029" v="1188" actId="20577"/>
          <ac:spMkLst>
            <pc:docMk/>
            <pc:sldMk cId="3438196413" sldId="447"/>
            <ac:spMk id="2" creationId="{C9147863-60B0-05B8-F170-FE52CCA01172}"/>
          </ac:spMkLst>
        </pc:spChg>
      </pc:sldChg>
      <pc:sldChg chg="modSp mod">
        <pc:chgData name="Sebastian Ebert" userId="2c9133e11077318b" providerId="LiveId" clId="{02AE8632-DEF2-4669-8F4D-770EAFBF60DF}" dt="2024-07-26T12:11:32.437" v="1200" actId="1076"/>
        <pc:sldMkLst>
          <pc:docMk/>
          <pc:sldMk cId="189678657" sldId="448"/>
        </pc:sldMkLst>
        <pc:picChg chg="mod">
          <ac:chgData name="Sebastian Ebert" userId="2c9133e11077318b" providerId="LiveId" clId="{02AE8632-DEF2-4669-8F4D-770EAFBF60DF}" dt="2024-07-26T12:11:32.437" v="1200" actId="1076"/>
          <ac:picMkLst>
            <pc:docMk/>
            <pc:sldMk cId="189678657" sldId="448"/>
            <ac:picMk id="14" creationId="{82C2237D-287B-E838-C367-81318D8D0F5C}"/>
          </ac:picMkLst>
        </pc:picChg>
      </pc:sldChg>
      <pc:sldChg chg="mod ord modShow">
        <pc:chgData name="Sebastian Ebert" userId="2c9133e11077318b" providerId="LiveId" clId="{02AE8632-DEF2-4669-8F4D-770EAFBF60DF}" dt="2024-08-07T11:07:23.386" v="2181" actId="729"/>
        <pc:sldMkLst>
          <pc:docMk/>
          <pc:sldMk cId="1470156552" sldId="450"/>
        </pc:sldMkLst>
      </pc:sldChg>
      <pc:sldChg chg="mod ord modShow">
        <pc:chgData name="Sebastian Ebert" userId="2c9133e11077318b" providerId="LiveId" clId="{02AE8632-DEF2-4669-8F4D-770EAFBF60DF}" dt="2024-08-07T11:07:19.856" v="2180" actId="729"/>
        <pc:sldMkLst>
          <pc:docMk/>
          <pc:sldMk cId="992455930" sldId="451"/>
        </pc:sldMkLst>
      </pc:sldChg>
      <pc:sldChg chg="modSp mod modNotesTx">
        <pc:chgData name="Sebastian Ebert" userId="2c9133e11077318b" providerId="LiveId" clId="{02AE8632-DEF2-4669-8F4D-770EAFBF60DF}" dt="2024-10-01T15:46:20.936" v="6671" actId="20577"/>
        <pc:sldMkLst>
          <pc:docMk/>
          <pc:sldMk cId="177818564" sldId="452"/>
        </pc:sldMkLst>
        <pc:spChg chg="mod">
          <ac:chgData name="Sebastian Ebert" userId="2c9133e11077318b" providerId="LiveId" clId="{02AE8632-DEF2-4669-8F4D-770EAFBF60DF}" dt="2024-07-26T11:59:15.685" v="1185" actId="20577"/>
          <ac:spMkLst>
            <pc:docMk/>
            <pc:sldMk cId="177818564" sldId="452"/>
            <ac:spMk id="2" creationId="{C9147863-60B0-05B8-F170-FE52CCA01172}"/>
          </ac:spMkLst>
        </pc:spChg>
      </pc:sldChg>
      <pc:sldChg chg="addSp delSp modSp mod">
        <pc:chgData name="Sebastian Ebert" userId="2c9133e11077318b" providerId="LiveId" clId="{02AE8632-DEF2-4669-8F4D-770EAFBF60DF}" dt="2024-09-30T16:18:19.279" v="6541" actId="20577"/>
        <pc:sldMkLst>
          <pc:docMk/>
          <pc:sldMk cId="4128721117" sldId="453"/>
        </pc:sldMkLst>
        <pc:spChg chg="add">
          <ac:chgData name="Sebastian Ebert" userId="2c9133e11077318b" providerId="LiveId" clId="{02AE8632-DEF2-4669-8F4D-770EAFBF60DF}" dt="2024-07-26T11:55:33.269" v="1101"/>
          <ac:spMkLst>
            <pc:docMk/>
            <pc:sldMk cId="4128721117" sldId="453"/>
            <ac:spMk id="2" creationId="{4D65939A-832E-6146-B4BF-D6E938560F9F}"/>
          </ac:spMkLst>
        </pc:spChg>
        <pc:spChg chg="mod">
          <ac:chgData name="Sebastian Ebert" userId="2c9133e11077318b" providerId="LiveId" clId="{02AE8632-DEF2-4669-8F4D-770EAFBF60DF}" dt="2024-07-26T11:47:54.912" v="1100" actId="790"/>
          <ac:spMkLst>
            <pc:docMk/>
            <pc:sldMk cId="4128721117" sldId="453"/>
            <ac:spMk id="5" creationId="{3358F122-3BB5-4728-9BBE-09B9688D75A2}"/>
          </ac:spMkLst>
        </pc:spChg>
        <pc:spChg chg="del">
          <ac:chgData name="Sebastian Ebert" userId="2c9133e11077318b" providerId="LiveId" clId="{02AE8632-DEF2-4669-8F4D-770EAFBF60DF}" dt="2024-07-26T11:47:19.608" v="1080" actId="478"/>
          <ac:spMkLst>
            <pc:docMk/>
            <pc:sldMk cId="4128721117" sldId="453"/>
            <ac:spMk id="10" creationId="{2F4F920B-D54C-3E6C-49F8-46D159773444}"/>
          </ac:spMkLst>
        </pc:spChg>
        <pc:spChg chg="mod">
          <ac:chgData name="Sebastian Ebert" userId="2c9133e11077318b" providerId="LiveId" clId="{02AE8632-DEF2-4669-8F4D-770EAFBF60DF}" dt="2024-09-30T16:18:19.279" v="6541" actId="20577"/>
          <ac:spMkLst>
            <pc:docMk/>
            <pc:sldMk cId="4128721117" sldId="453"/>
            <ac:spMk id="11" creationId="{D30FFA28-F293-B91C-E370-4C659C9AE8BA}"/>
          </ac:spMkLst>
        </pc:spChg>
        <pc:spChg chg="del">
          <ac:chgData name="Sebastian Ebert" userId="2c9133e11077318b" providerId="LiveId" clId="{02AE8632-DEF2-4669-8F4D-770EAFBF60DF}" dt="2024-07-26T11:47:19.608" v="1080" actId="478"/>
          <ac:spMkLst>
            <pc:docMk/>
            <pc:sldMk cId="4128721117" sldId="453"/>
            <ac:spMk id="12" creationId="{20C25054-96E9-2042-0F58-CACE0A759F42}"/>
          </ac:spMkLst>
        </pc:spChg>
        <pc:spChg chg="del">
          <ac:chgData name="Sebastian Ebert" userId="2c9133e11077318b" providerId="LiveId" clId="{02AE8632-DEF2-4669-8F4D-770EAFBF60DF}" dt="2024-07-26T11:47:19.608" v="1080" actId="478"/>
          <ac:spMkLst>
            <pc:docMk/>
            <pc:sldMk cId="4128721117" sldId="453"/>
            <ac:spMk id="13" creationId="{2E1C04C7-2354-C61A-A099-1BFC9F49B9D1}"/>
          </ac:spMkLst>
        </pc:spChg>
        <pc:grpChg chg="del">
          <ac:chgData name="Sebastian Ebert" userId="2c9133e11077318b" providerId="LiveId" clId="{02AE8632-DEF2-4669-8F4D-770EAFBF60DF}" dt="2024-07-26T11:47:07.749" v="1078" actId="478"/>
          <ac:grpSpMkLst>
            <pc:docMk/>
            <pc:sldMk cId="4128721117" sldId="453"/>
            <ac:grpSpMk id="9" creationId="{220B7FEE-3EE8-AC02-7DE1-A6BC44DFE5F5}"/>
          </ac:grpSpMkLst>
        </pc:grpChg>
        <pc:picChg chg="mod modCrop">
          <ac:chgData name="Sebastian Ebert" userId="2c9133e11077318b" providerId="LiveId" clId="{02AE8632-DEF2-4669-8F4D-770EAFBF60DF}" dt="2024-07-26T11:47:31.434" v="1084" actId="14100"/>
          <ac:picMkLst>
            <pc:docMk/>
            <pc:sldMk cId="4128721117" sldId="453"/>
            <ac:picMk id="6" creationId="{CE850235-703C-58F5-C8C9-D48E398D2D04}"/>
          </ac:picMkLst>
        </pc:picChg>
      </pc:sldChg>
      <pc:sldChg chg="addSp delSp modSp mod modAnim">
        <pc:chgData name="Sebastian Ebert" userId="2c9133e11077318b" providerId="LiveId" clId="{02AE8632-DEF2-4669-8F4D-770EAFBF60DF}" dt="2024-09-30T16:11:24.140" v="6536" actId="20577"/>
        <pc:sldMkLst>
          <pc:docMk/>
          <pc:sldMk cId="1563253866" sldId="456"/>
        </pc:sldMkLst>
        <pc:spChg chg="del">
          <ac:chgData name="Sebastian Ebert" userId="2c9133e11077318b" providerId="LiveId" clId="{02AE8632-DEF2-4669-8F4D-770EAFBF60DF}" dt="2024-07-26T10:05:12.528" v="883" actId="478"/>
          <ac:spMkLst>
            <pc:docMk/>
            <pc:sldMk cId="1563253866" sldId="456"/>
            <ac:spMk id="2" creationId="{D1B78EBC-3821-0710-8745-B19A6F0A5A1D}"/>
          </ac:spMkLst>
        </pc:spChg>
        <pc:spChg chg="mod">
          <ac:chgData name="Sebastian Ebert" userId="2c9133e11077318b" providerId="LiveId" clId="{02AE8632-DEF2-4669-8F4D-770EAFBF60DF}" dt="2024-07-26T09:50:11.829" v="463" actId="20577"/>
          <ac:spMkLst>
            <pc:docMk/>
            <pc:sldMk cId="1563253866" sldId="456"/>
            <ac:spMk id="5" creationId="{3358F122-3BB5-4728-9BBE-09B9688D75A2}"/>
          </ac:spMkLst>
        </pc:spChg>
        <pc:spChg chg="add">
          <ac:chgData name="Sebastian Ebert" userId="2c9133e11077318b" providerId="LiveId" clId="{02AE8632-DEF2-4669-8F4D-770EAFBF60DF}" dt="2024-07-26T10:01:59.188" v="594"/>
          <ac:spMkLst>
            <pc:docMk/>
            <pc:sldMk cId="1563253866" sldId="456"/>
            <ac:spMk id="6" creationId="{B9B80E7B-7E25-F22D-D18E-D83DF04162E2}"/>
          </ac:spMkLst>
        </pc:spChg>
        <pc:spChg chg="mod">
          <ac:chgData name="Sebastian Ebert" userId="2c9133e11077318b" providerId="LiveId" clId="{02AE8632-DEF2-4669-8F4D-770EAFBF60DF}" dt="2024-09-30T16:11:24.140" v="6536" actId="20577"/>
          <ac:spMkLst>
            <pc:docMk/>
            <pc:sldMk cId="1563253866" sldId="456"/>
            <ac:spMk id="228" creationId="{00000000-0000-0000-0000-000000000000}"/>
          </ac:spMkLst>
        </pc:spChg>
        <pc:picChg chg="del">
          <ac:chgData name="Sebastian Ebert" userId="2c9133e11077318b" providerId="LiveId" clId="{02AE8632-DEF2-4669-8F4D-770EAFBF60DF}" dt="2024-07-26T09:34:45.975" v="451" actId="478"/>
          <ac:picMkLst>
            <pc:docMk/>
            <pc:sldMk cId="1563253866" sldId="456"/>
            <ac:picMk id="3" creationId="{EEB8F7FD-80F7-A3E1-3720-B6B0DE259F78}"/>
          </ac:picMkLst>
        </pc:picChg>
      </pc:sldChg>
      <pc:sldChg chg="addSp modSp mod">
        <pc:chgData name="Sebastian Ebert" userId="2c9133e11077318b" providerId="LiveId" clId="{02AE8632-DEF2-4669-8F4D-770EAFBF60DF}" dt="2024-07-26T11:39:31.015" v="1068" actId="1036"/>
        <pc:sldMkLst>
          <pc:docMk/>
          <pc:sldMk cId="825528543" sldId="457"/>
        </pc:sldMkLst>
        <pc:spChg chg="add mod">
          <ac:chgData name="Sebastian Ebert" userId="2c9133e11077318b" providerId="LiveId" clId="{02AE8632-DEF2-4669-8F4D-770EAFBF60DF}" dt="2024-07-26T11:39:31.015" v="1068" actId="1036"/>
          <ac:spMkLst>
            <pc:docMk/>
            <pc:sldMk cId="825528543" sldId="457"/>
            <ac:spMk id="4" creationId="{FC9CC803-7FF1-4333-F364-4B9FEA20255E}"/>
          </ac:spMkLst>
        </pc:spChg>
      </pc:sldChg>
      <pc:sldChg chg="modNotesTx">
        <pc:chgData name="Sebastian Ebert" userId="2c9133e11077318b" providerId="LiveId" clId="{02AE8632-DEF2-4669-8F4D-770EAFBF60DF}" dt="2024-10-01T15:56:32.988" v="6697"/>
        <pc:sldMkLst>
          <pc:docMk/>
          <pc:sldMk cId="664463720" sldId="458"/>
        </pc:sldMkLst>
      </pc:sldChg>
      <pc:sldChg chg="del ord">
        <pc:chgData name="Sebastian Ebert" userId="2c9133e11077318b" providerId="LiveId" clId="{02AE8632-DEF2-4669-8F4D-770EAFBF60DF}" dt="2024-08-07T11:24:00.659" v="2285" actId="47"/>
        <pc:sldMkLst>
          <pc:docMk/>
          <pc:sldMk cId="2423851321" sldId="459"/>
        </pc:sldMkLst>
      </pc:sldChg>
      <pc:sldChg chg="del ord">
        <pc:chgData name="Sebastian Ebert" userId="2c9133e11077318b" providerId="LiveId" clId="{02AE8632-DEF2-4669-8F4D-770EAFBF60DF}" dt="2024-08-07T11:24:01.494" v="2286" actId="47"/>
        <pc:sldMkLst>
          <pc:docMk/>
          <pc:sldMk cId="328453226" sldId="460"/>
        </pc:sldMkLst>
      </pc:sldChg>
      <pc:sldChg chg="modSp modNotesTx">
        <pc:chgData name="Sebastian Ebert" userId="2c9133e11077318b" providerId="LiveId" clId="{02AE8632-DEF2-4669-8F4D-770EAFBF60DF}" dt="2024-10-01T15:47:00.953" v="6695" actId="20577"/>
        <pc:sldMkLst>
          <pc:docMk/>
          <pc:sldMk cId="3121635170" sldId="464"/>
        </pc:sldMkLst>
        <pc:graphicFrameChg chg="mod">
          <ac:chgData name="Sebastian Ebert" userId="2c9133e11077318b" providerId="LiveId" clId="{02AE8632-DEF2-4669-8F4D-770EAFBF60DF}" dt="2024-07-26T11:44:42.633" v="1069" actId="12100"/>
          <ac:graphicFrameMkLst>
            <pc:docMk/>
            <pc:sldMk cId="3121635170" sldId="464"/>
            <ac:graphicFrameMk id="12" creationId="{051511E4-9B99-7B22-6F25-4C2FA3C5AE48}"/>
          </ac:graphicFrameMkLst>
        </pc:graphicFrameChg>
      </pc:sldChg>
      <pc:sldChg chg="modNotesTx">
        <pc:chgData name="Sebastian Ebert" userId="2c9133e11077318b" providerId="LiveId" clId="{02AE8632-DEF2-4669-8F4D-770EAFBF60DF}" dt="2024-09-30T15:17:07.362" v="6455" actId="20577"/>
        <pc:sldMkLst>
          <pc:docMk/>
          <pc:sldMk cId="3590751218" sldId="465"/>
        </pc:sldMkLst>
      </pc:sldChg>
      <pc:sldChg chg="modSp">
        <pc:chgData name="Sebastian Ebert" userId="2c9133e11077318b" providerId="LiveId" clId="{02AE8632-DEF2-4669-8F4D-770EAFBF60DF}" dt="2024-07-26T11:44:50.929" v="1070" actId="12100"/>
        <pc:sldMkLst>
          <pc:docMk/>
          <pc:sldMk cId="889296142" sldId="466"/>
        </pc:sldMkLst>
        <pc:graphicFrameChg chg="mod">
          <ac:chgData name="Sebastian Ebert" userId="2c9133e11077318b" providerId="LiveId" clId="{02AE8632-DEF2-4669-8F4D-770EAFBF60DF}" dt="2024-07-26T11:44:50.929" v="1070" actId="12100"/>
          <ac:graphicFrameMkLst>
            <pc:docMk/>
            <pc:sldMk cId="889296142" sldId="466"/>
            <ac:graphicFrameMk id="3" creationId="{CF0AB5A4-C037-4A4B-85DE-0D6DB393C03E}"/>
          </ac:graphicFrameMkLst>
        </pc:graphicFrameChg>
      </pc:sldChg>
      <pc:sldChg chg="modSp">
        <pc:chgData name="Sebastian Ebert" userId="2c9133e11077318b" providerId="LiveId" clId="{02AE8632-DEF2-4669-8F4D-770EAFBF60DF}" dt="2024-07-26T11:44:58.864" v="1071" actId="12100"/>
        <pc:sldMkLst>
          <pc:docMk/>
          <pc:sldMk cId="1395786181" sldId="467"/>
        </pc:sldMkLst>
        <pc:graphicFrameChg chg="mod">
          <ac:chgData name="Sebastian Ebert" userId="2c9133e11077318b" providerId="LiveId" clId="{02AE8632-DEF2-4669-8F4D-770EAFBF60DF}" dt="2024-07-26T11:44:58.864" v="1071" actId="12100"/>
          <ac:graphicFrameMkLst>
            <pc:docMk/>
            <pc:sldMk cId="1395786181" sldId="467"/>
            <ac:graphicFrameMk id="7" creationId="{3EE67434-29E4-160F-7EEA-2F34544E1472}"/>
          </ac:graphicFrameMkLst>
        </pc:graphicFrameChg>
      </pc:sldChg>
      <pc:sldChg chg="del ord">
        <pc:chgData name="Sebastian Ebert" userId="2c9133e11077318b" providerId="LiveId" clId="{02AE8632-DEF2-4669-8F4D-770EAFBF60DF}" dt="2024-08-07T11:06:36.542" v="2173" actId="47"/>
        <pc:sldMkLst>
          <pc:docMk/>
          <pc:sldMk cId="3736367897" sldId="469"/>
        </pc:sldMkLst>
      </pc:sldChg>
      <pc:sldChg chg="mod ord modShow">
        <pc:chgData name="Sebastian Ebert" userId="2c9133e11077318b" providerId="LiveId" clId="{02AE8632-DEF2-4669-8F4D-770EAFBF60DF}" dt="2024-08-07T11:07:10.604" v="2178" actId="729"/>
        <pc:sldMkLst>
          <pc:docMk/>
          <pc:sldMk cId="3394746779" sldId="472"/>
        </pc:sldMkLst>
      </pc:sldChg>
      <pc:sldChg chg="modSp mod modAnim modShow">
        <pc:chgData name="Sebastian Ebert" userId="2c9133e11077318b" providerId="LiveId" clId="{02AE8632-DEF2-4669-8F4D-770EAFBF60DF}" dt="2024-10-02T09:08:28.036" v="6785" actId="729"/>
        <pc:sldMkLst>
          <pc:docMk/>
          <pc:sldMk cId="588603307" sldId="473"/>
        </pc:sldMkLst>
        <pc:spChg chg="mod">
          <ac:chgData name="Sebastian Ebert" userId="2c9133e11077318b" providerId="LiveId" clId="{02AE8632-DEF2-4669-8F4D-770EAFBF60DF}" dt="2024-07-26T14:09:00.023" v="1321" actId="208"/>
          <ac:spMkLst>
            <pc:docMk/>
            <pc:sldMk cId="588603307" sldId="473"/>
            <ac:spMk id="4" creationId="{D7799142-9FB4-5258-2FFD-B360891ECA96}"/>
          </ac:spMkLst>
        </pc:spChg>
        <pc:graphicFrameChg chg="mod">
          <ac:chgData name="Sebastian Ebert" userId="2c9133e11077318b" providerId="LiveId" clId="{02AE8632-DEF2-4669-8F4D-770EAFBF60DF}" dt="2024-07-26T14:09:31.016" v="1323" actId="12100"/>
          <ac:graphicFrameMkLst>
            <pc:docMk/>
            <pc:sldMk cId="588603307" sldId="473"/>
            <ac:graphicFrameMk id="2" creationId="{A8B2410F-EC1B-B981-0891-B3D5BC56EDCE}"/>
          </ac:graphicFrameMkLst>
        </pc:graphicFrameChg>
      </pc:sldChg>
      <pc:sldChg chg="addSp modSp mod modAnim">
        <pc:chgData name="Sebastian Ebert" userId="2c9133e11077318b" providerId="LiveId" clId="{02AE8632-DEF2-4669-8F4D-770EAFBF60DF}" dt="2024-07-26T14:04:26.640" v="1319"/>
        <pc:sldMkLst>
          <pc:docMk/>
          <pc:sldMk cId="629889615" sldId="474"/>
        </pc:sldMkLst>
        <pc:spChg chg="add mod">
          <ac:chgData name="Sebastian Ebert" userId="2c9133e11077318b" providerId="LiveId" clId="{02AE8632-DEF2-4669-8F4D-770EAFBF60DF}" dt="2024-07-26T14:04:17.299" v="1317" actId="404"/>
          <ac:spMkLst>
            <pc:docMk/>
            <pc:sldMk cId="629889615" sldId="474"/>
            <ac:spMk id="2" creationId="{598C3B1A-F53C-2CD9-DDCD-135034764670}"/>
          </ac:spMkLst>
        </pc:spChg>
        <pc:spChg chg="mod">
          <ac:chgData name="Sebastian Ebert" userId="2c9133e11077318b" providerId="LiveId" clId="{02AE8632-DEF2-4669-8F4D-770EAFBF60DF}" dt="2024-07-26T13:53:14.897" v="1267" actId="207"/>
          <ac:spMkLst>
            <pc:docMk/>
            <pc:sldMk cId="629889615" sldId="474"/>
            <ac:spMk id="5" creationId="{06FFF661-E4F5-2AC0-D4C6-BF625F24DF40}"/>
          </ac:spMkLst>
        </pc:spChg>
        <pc:spChg chg="mod">
          <ac:chgData name="Sebastian Ebert" userId="2c9133e11077318b" providerId="LiveId" clId="{02AE8632-DEF2-4669-8F4D-770EAFBF60DF}" dt="2024-07-26T13:53:24.550" v="1268" actId="207"/>
          <ac:spMkLst>
            <pc:docMk/>
            <pc:sldMk cId="629889615" sldId="474"/>
            <ac:spMk id="6" creationId="{5BFF014E-85F2-08C5-5D49-502776AEFFE3}"/>
          </ac:spMkLst>
        </pc:spChg>
        <pc:spChg chg="mod">
          <ac:chgData name="Sebastian Ebert" userId="2c9133e11077318b" providerId="LiveId" clId="{02AE8632-DEF2-4669-8F4D-770EAFBF60DF}" dt="2024-07-26T13:53:02.704" v="1266" actId="207"/>
          <ac:spMkLst>
            <pc:docMk/>
            <pc:sldMk cId="629889615" sldId="474"/>
            <ac:spMk id="12" creationId="{6C23E53E-B86C-E695-D823-0F44B92D828E}"/>
          </ac:spMkLst>
        </pc:spChg>
        <pc:spChg chg="mod">
          <ac:chgData name="Sebastian Ebert" userId="2c9133e11077318b" providerId="LiveId" clId="{02AE8632-DEF2-4669-8F4D-770EAFBF60DF}" dt="2024-07-26T14:04:17.942" v="1318" actId="1076"/>
          <ac:spMkLst>
            <pc:docMk/>
            <pc:sldMk cId="629889615" sldId="474"/>
            <ac:spMk id="16" creationId="{4DD9B916-A310-5339-92E8-C9C901ABCBB0}"/>
          </ac:spMkLst>
        </pc:spChg>
        <pc:spChg chg="mod">
          <ac:chgData name="Sebastian Ebert" userId="2c9133e11077318b" providerId="LiveId" clId="{02AE8632-DEF2-4669-8F4D-770EAFBF60DF}" dt="2024-07-26T13:53:35.100" v="1269" actId="207"/>
          <ac:spMkLst>
            <pc:docMk/>
            <pc:sldMk cId="629889615" sldId="474"/>
            <ac:spMk id="18" creationId="{9617F42A-7D01-5290-D8B5-7EF6D1D0461D}"/>
          </ac:spMkLst>
        </pc:spChg>
        <pc:spChg chg="mod">
          <ac:chgData name="Sebastian Ebert" userId="2c9133e11077318b" providerId="LiveId" clId="{02AE8632-DEF2-4669-8F4D-770EAFBF60DF}" dt="2024-07-26T13:53:49.198" v="1270" actId="207"/>
          <ac:spMkLst>
            <pc:docMk/>
            <pc:sldMk cId="629889615" sldId="474"/>
            <ac:spMk id="28" creationId="{E4AC4798-B1CF-F903-72A5-E038A8DCDFC6}"/>
          </ac:spMkLst>
        </pc:spChg>
        <pc:spChg chg="mod">
          <ac:chgData name="Sebastian Ebert" userId="2c9133e11077318b" providerId="LiveId" clId="{02AE8632-DEF2-4669-8F4D-770EAFBF60DF}" dt="2024-07-26T13:53:49.198" v="1270" actId="207"/>
          <ac:spMkLst>
            <pc:docMk/>
            <pc:sldMk cId="629889615" sldId="474"/>
            <ac:spMk id="29" creationId="{39C2FD06-8386-B36A-8EA5-BE7F5E2CA2AC}"/>
          </ac:spMkLst>
        </pc:spChg>
      </pc:sldChg>
      <pc:sldChg chg="modSp mod modNotesTx">
        <pc:chgData name="Sebastian Ebert" userId="2c9133e11077318b" providerId="LiveId" clId="{02AE8632-DEF2-4669-8F4D-770EAFBF60DF}" dt="2024-10-01T16:02:50.649" v="6701"/>
        <pc:sldMkLst>
          <pc:docMk/>
          <pc:sldMk cId="2636277825" sldId="475"/>
        </pc:sldMkLst>
        <pc:spChg chg="mod">
          <ac:chgData name="Sebastian Ebert" userId="2c9133e11077318b" providerId="LiveId" clId="{02AE8632-DEF2-4669-8F4D-770EAFBF60DF}" dt="2024-07-26T13:49:39.530" v="1262" actId="207"/>
          <ac:spMkLst>
            <pc:docMk/>
            <pc:sldMk cId="2636277825" sldId="475"/>
            <ac:spMk id="2" creationId="{A197A25C-190F-5117-7A74-7329BE5148B1}"/>
          </ac:spMkLst>
        </pc:spChg>
      </pc:sldChg>
      <pc:sldChg chg="modSp mod">
        <pc:chgData name="Sebastian Ebert" userId="2c9133e11077318b" providerId="LiveId" clId="{02AE8632-DEF2-4669-8F4D-770EAFBF60DF}" dt="2024-07-26T13:55:46.776" v="1271" actId="208"/>
        <pc:sldMkLst>
          <pc:docMk/>
          <pc:sldMk cId="1780925602" sldId="476"/>
        </pc:sldMkLst>
        <pc:spChg chg="mod">
          <ac:chgData name="Sebastian Ebert" userId="2c9133e11077318b" providerId="LiveId" clId="{02AE8632-DEF2-4669-8F4D-770EAFBF60DF}" dt="2024-07-26T13:49:56.102" v="1264" actId="207"/>
          <ac:spMkLst>
            <pc:docMk/>
            <pc:sldMk cId="1780925602" sldId="476"/>
            <ac:spMk id="52" creationId="{8BED992D-3C32-07DB-32D2-D2BAEDDDA512}"/>
          </ac:spMkLst>
        </pc:spChg>
        <pc:cxnChg chg="mod">
          <ac:chgData name="Sebastian Ebert" userId="2c9133e11077318b" providerId="LiveId" clId="{02AE8632-DEF2-4669-8F4D-770EAFBF60DF}" dt="2024-07-26T13:55:46.776" v="1271" actId="208"/>
          <ac:cxnSpMkLst>
            <pc:docMk/>
            <pc:sldMk cId="1780925602" sldId="476"/>
            <ac:cxnSpMk id="42" creationId="{C799C0E0-4323-24C4-A92A-FDDF76C53D78}"/>
          </ac:cxnSpMkLst>
        </pc:cxnChg>
        <pc:cxnChg chg="mod">
          <ac:chgData name="Sebastian Ebert" userId="2c9133e11077318b" providerId="LiveId" clId="{02AE8632-DEF2-4669-8F4D-770EAFBF60DF}" dt="2024-07-26T13:55:46.776" v="1271" actId="208"/>
          <ac:cxnSpMkLst>
            <pc:docMk/>
            <pc:sldMk cId="1780925602" sldId="476"/>
            <ac:cxnSpMk id="46" creationId="{18883F7F-2696-B456-770D-A218E79D56D3}"/>
          </ac:cxnSpMkLst>
        </pc:cxnChg>
      </pc:sldChg>
      <pc:sldChg chg="modSp mod modNotesTx">
        <pc:chgData name="Sebastian Ebert" userId="2c9133e11077318b" providerId="LiveId" clId="{02AE8632-DEF2-4669-8F4D-770EAFBF60DF}" dt="2024-10-02T09:19:10.306" v="6822" actId="5793"/>
        <pc:sldMkLst>
          <pc:docMk/>
          <pc:sldMk cId="1602336829" sldId="478"/>
        </pc:sldMkLst>
        <pc:spChg chg="mod">
          <ac:chgData name="Sebastian Ebert" userId="2c9133e11077318b" providerId="LiveId" clId="{02AE8632-DEF2-4669-8F4D-770EAFBF60DF}" dt="2024-07-26T14:11:24.793" v="1378" actId="20577"/>
          <ac:spMkLst>
            <pc:docMk/>
            <pc:sldMk cId="1602336829" sldId="478"/>
            <ac:spMk id="3" creationId="{722AB2E7-E986-63A8-60B9-E5DBC4493B6B}"/>
          </ac:spMkLst>
        </pc:spChg>
      </pc:sldChg>
      <pc:sldChg chg="addSp modSp mod modAnim">
        <pc:chgData name="Sebastian Ebert" userId="2c9133e11077318b" providerId="LiveId" clId="{02AE8632-DEF2-4669-8F4D-770EAFBF60DF}" dt="2024-10-02T10:53:08.316" v="6875"/>
        <pc:sldMkLst>
          <pc:docMk/>
          <pc:sldMk cId="2649243191" sldId="480"/>
        </pc:sldMkLst>
        <pc:spChg chg="add mod">
          <ac:chgData name="Sebastian Ebert" userId="2c9133e11077318b" providerId="LiveId" clId="{02AE8632-DEF2-4669-8F4D-770EAFBF60DF}" dt="2024-10-02T10:53:00.251" v="6873" actId="1076"/>
          <ac:spMkLst>
            <pc:docMk/>
            <pc:sldMk cId="2649243191" sldId="480"/>
            <ac:spMk id="2" creationId="{1C3959BE-D940-0C7B-CCA5-A919C2883497}"/>
          </ac:spMkLst>
        </pc:spChg>
        <pc:spChg chg="mod">
          <ac:chgData name="Sebastian Ebert" userId="2c9133e11077318b" providerId="LiveId" clId="{02AE8632-DEF2-4669-8F4D-770EAFBF60DF}" dt="2024-10-02T10:52:52.117" v="6870" actId="14100"/>
          <ac:spMkLst>
            <pc:docMk/>
            <pc:sldMk cId="2649243191" sldId="480"/>
            <ac:spMk id="8" creationId="{1B699E05-4D52-6D08-A0AC-D155A8EC05BF}"/>
          </ac:spMkLst>
        </pc:spChg>
        <pc:spChg chg="mod">
          <ac:chgData name="Sebastian Ebert" userId="2c9133e11077318b" providerId="LiveId" clId="{02AE8632-DEF2-4669-8F4D-770EAFBF60DF}" dt="2024-07-26T14:35:59.083" v="1800" actId="1035"/>
          <ac:spMkLst>
            <pc:docMk/>
            <pc:sldMk cId="2649243191" sldId="480"/>
            <ac:spMk id="10" creationId="{972CB9B0-8B44-51D7-4540-B8786BE8B178}"/>
          </ac:spMkLst>
        </pc:spChg>
        <pc:spChg chg="mod">
          <ac:chgData name="Sebastian Ebert" userId="2c9133e11077318b" providerId="LiveId" clId="{02AE8632-DEF2-4669-8F4D-770EAFBF60DF}" dt="2024-07-26T14:35:59.083" v="1800" actId="1035"/>
          <ac:spMkLst>
            <pc:docMk/>
            <pc:sldMk cId="2649243191" sldId="480"/>
            <ac:spMk id="11" creationId="{1BF7BC32-EA18-3DB9-CB47-86B8FB223DF2}"/>
          </ac:spMkLst>
        </pc:spChg>
        <pc:spChg chg="mod">
          <ac:chgData name="Sebastian Ebert" userId="2c9133e11077318b" providerId="LiveId" clId="{02AE8632-DEF2-4669-8F4D-770EAFBF60DF}" dt="2024-07-26T14:35:59.083" v="1800" actId="1035"/>
          <ac:spMkLst>
            <pc:docMk/>
            <pc:sldMk cId="2649243191" sldId="480"/>
            <ac:spMk id="12" creationId="{9FEB2A4C-D408-DE58-F6ED-5E60DF671395}"/>
          </ac:spMkLst>
        </pc:spChg>
        <pc:spChg chg="mod">
          <ac:chgData name="Sebastian Ebert" userId="2c9133e11077318b" providerId="LiveId" clId="{02AE8632-DEF2-4669-8F4D-770EAFBF60DF}" dt="2024-07-26T14:35:59.083" v="1800" actId="1035"/>
          <ac:spMkLst>
            <pc:docMk/>
            <pc:sldMk cId="2649243191" sldId="480"/>
            <ac:spMk id="13" creationId="{5AE0368C-AC9C-7E24-CC89-D105D0772C50}"/>
          </ac:spMkLst>
        </pc:spChg>
      </pc:sldChg>
      <pc:sldChg chg="modSp mod ord modShow">
        <pc:chgData name="Sebastian Ebert" userId="2c9133e11077318b" providerId="LiveId" clId="{02AE8632-DEF2-4669-8F4D-770EAFBF60DF}" dt="2024-08-07T11:06:47.279" v="2175" actId="729"/>
        <pc:sldMkLst>
          <pc:docMk/>
          <pc:sldMk cId="2992500236" sldId="482"/>
        </pc:sldMkLst>
        <pc:graphicFrameChg chg="mod">
          <ac:chgData name="Sebastian Ebert" userId="2c9133e11077318b" providerId="LiveId" clId="{02AE8632-DEF2-4669-8F4D-770EAFBF60DF}" dt="2024-07-26T14:10:07.791" v="1324" actId="207"/>
          <ac:graphicFrameMkLst>
            <pc:docMk/>
            <pc:sldMk cId="2992500236" sldId="482"/>
            <ac:graphicFrameMk id="2" creationId="{0DBC8D69-FD2E-2358-45D0-9D8241ADAB71}"/>
          </ac:graphicFrameMkLst>
        </pc:graphicFrameChg>
      </pc:sldChg>
      <pc:sldChg chg="addSp delSp modSp mod modAnim">
        <pc:chgData name="Sebastian Ebert" userId="2c9133e11077318b" providerId="LiveId" clId="{02AE8632-DEF2-4669-8F4D-770EAFBF60DF}" dt="2024-10-02T09:08:56.985" v="6807" actId="20577"/>
        <pc:sldMkLst>
          <pc:docMk/>
          <pc:sldMk cId="1906070371" sldId="483"/>
        </pc:sldMkLst>
        <pc:spChg chg="add del mod">
          <ac:chgData name="Sebastian Ebert" userId="2c9133e11077318b" providerId="LiveId" clId="{02AE8632-DEF2-4669-8F4D-770EAFBF60DF}" dt="2024-07-26T14:19:14.471" v="1406" actId="478"/>
          <ac:spMkLst>
            <pc:docMk/>
            <pc:sldMk cId="1906070371" sldId="483"/>
            <ac:spMk id="4" creationId="{D761C1B7-7EFF-8E25-7156-778C3E7B76E4}"/>
          </ac:spMkLst>
        </pc:spChg>
        <pc:spChg chg="add mod">
          <ac:chgData name="Sebastian Ebert" userId="2c9133e11077318b" providerId="LiveId" clId="{02AE8632-DEF2-4669-8F4D-770EAFBF60DF}" dt="2024-07-26T14:33:03.910" v="1670" actId="1076"/>
          <ac:spMkLst>
            <pc:docMk/>
            <pc:sldMk cId="1906070371" sldId="483"/>
            <ac:spMk id="5" creationId="{4742D808-B2B4-AD3D-2B8A-BE9046E279EC}"/>
          </ac:spMkLst>
        </pc:spChg>
        <pc:spChg chg="add mod">
          <ac:chgData name="Sebastian Ebert" userId="2c9133e11077318b" providerId="LiveId" clId="{02AE8632-DEF2-4669-8F4D-770EAFBF60DF}" dt="2024-07-26T14:33:28.014" v="1703" actId="20577"/>
          <ac:spMkLst>
            <pc:docMk/>
            <pc:sldMk cId="1906070371" sldId="483"/>
            <ac:spMk id="6" creationId="{565FB990-A1F8-DA62-B706-DB69A3E23558}"/>
          </ac:spMkLst>
        </pc:spChg>
        <pc:spChg chg="add mod">
          <ac:chgData name="Sebastian Ebert" userId="2c9133e11077318b" providerId="LiveId" clId="{02AE8632-DEF2-4669-8F4D-770EAFBF60DF}" dt="2024-07-26T14:33:39.186" v="1704" actId="14100"/>
          <ac:spMkLst>
            <pc:docMk/>
            <pc:sldMk cId="1906070371" sldId="483"/>
            <ac:spMk id="7" creationId="{39FB7354-E76C-6F36-3EF3-E7228D84FEC0}"/>
          </ac:spMkLst>
        </pc:spChg>
        <pc:spChg chg="mod">
          <ac:chgData name="Sebastian Ebert" userId="2c9133e11077318b" providerId="LiveId" clId="{02AE8632-DEF2-4669-8F4D-770EAFBF60DF}" dt="2024-10-02T09:08:56.985" v="6807" actId="20577"/>
          <ac:spMkLst>
            <pc:docMk/>
            <pc:sldMk cId="1906070371" sldId="483"/>
            <ac:spMk id="9" creationId="{22B4AFC7-6D99-7784-E3B9-9748678C7135}"/>
          </ac:spMkLst>
        </pc:spChg>
        <pc:spChg chg="add mod">
          <ac:chgData name="Sebastian Ebert" userId="2c9133e11077318b" providerId="LiveId" clId="{02AE8632-DEF2-4669-8F4D-770EAFBF60DF}" dt="2024-07-26T14:33:43.633" v="1705" actId="1076"/>
          <ac:spMkLst>
            <pc:docMk/>
            <pc:sldMk cId="1906070371" sldId="483"/>
            <ac:spMk id="10" creationId="{1E6CF8AF-A298-0E4D-D1FD-0A5A6C5A5E16}"/>
          </ac:spMkLst>
        </pc:spChg>
        <pc:graphicFrameChg chg="del">
          <ac:chgData name="Sebastian Ebert" userId="2c9133e11077318b" providerId="LiveId" clId="{02AE8632-DEF2-4669-8F4D-770EAFBF60DF}" dt="2024-07-26T14:16:03.487" v="1388" actId="478"/>
          <ac:graphicFrameMkLst>
            <pc:docMk/>
            <pc:sldMk cId="1906070371" sldId="483"/>
            <ac:graphicFrameMk id="8" creationId="{BA0D94D7-14CF-35CE-0DD0-81D93D0B7A18}"/>
          </ac:graphicFrameMkLst>
        </pc:graphicFrameChg>
      </pc:sldChg>
      <pc:sldChg chg="mod ord modShow">
        <pc:chgData name="Sebastian Ebert" userId="2c9133e11077318b" providerId="LiveId" clId="{02AE8632-DEF2-4669-8F4D-770EAFBF60DF}" dt="2024-08-07T11:06:44.755" v="2174" actId="729"/>
        <pc:sldMkLst>
          <pc:docMk/>
          <pc:sldMk cId="3024388061" sldId="484"/>
        </pc:sldMkLst>
      </pc:sldChg>
      <pc:sldChg chg="modSp mod">
        <pc:chgData name="Sebastian Ebert" userId="2c9133e11077318b" providerId="LiveId" clId="{02AE8632-DEF2-4669-8F4D-770EAFBF60DF}" dt="2024-07-26T14:53:57.855" v="1859" actId="1036"/>
        <pc:sldMkLst>
          <pc:docMk/>
          <pc:sldMk cId="2156433922" sldId="488"/>
        </pc:sldMkLst>
        <pc:spChg chg="mod">
          <ac:chgData name="Sebastian Ebert" userId="2c9133e11077318b" providerId="LiveId" clId="{02AE8632-DEF2-4669-8F4D-770EAFBF60DF}" dt="2024-07-26T14:53:57.855" v="1859" actId="1036"/>
          <ac:spMkLst>
            <pc:docMk/>
            <pc:sldMk cId="2156433922" sldId="488"/>
            <ac:spMk id="7" creationId="{B3542D20-A07E-4F45-9193-9A11571A0043}"/>
          </ac:spMkLst>
        </pc:spChg>
        <pc:graphicFrameChg chg="mod">
          <ac:chgData name="Sebastian Ebert" userId="2c9133e11077318b" providerId="LiveId" clId="{02AE8632-DEF2-4669-8F4D-770EAFBF60DF}" dt="2024-07-26T14:53:07.350" v="1826" actId="14100"/>
          <ac:graphicFrameMkLst>
            <pc:docMk/>
            <pc:sldMk cId="2156433922" sldId="488"/>
            <ac:graphicFrameMk id="4" creationId="{B1F0FFFB-F3F7-EF1E-CFF8-998C505FEEFD}"/>
          </ac:graphicFrameMkLst>
        </pc:graphicFrameChg>
      </pc:sldChg>
      <pc:sldChg chg="modSp mod">
        <pc:chgData name="Sebastian Ebert" userId="2c9133e11077318b" providerId="LiveId" clId="{02AE8632-DEF2-4669-8F4D-770EAFBF60DF}" dt="2024-07-26T14:54:16.771" v="1860" actId="207"/>
        <pc:sldMkLst>
          <pc:docMk/>
          <pc:sldMk cId="16354192" sldId="489"/>
        </pc:sldMkLst>
        <pc:spChg chg="mod">
          <ac:chgData name="Sebastian Ebert" userId="2c9133e11077318b" providerId="LiveId" clId="{02AE8632-DEF2-4669-8F4D-770EAFBF60DF}" dt="2024-07-26T14:54:16.771" v="1860" actId="207"/>
          <ac:spMkLst>
            <pc:docMk/>
            <pc:sldMk cId="16354192" sldId="489"/>
            <ac:spMk id="9" creationId="{C2AEFD82-2B54-465F-45CD-0D82D3367060}"/>
          </ac:spMkLst>
        </pc:spChg>
        <pc:spChg chg="mod">
          <ac:chgData name="Sebastian Ebert" userId="2c9133e11077318b" providerId="LiveId" clId="{02AE8632-DEF2-4669-8F4D-770EAFBF60DF}" dt="2024-07-26T14:54:16.771" v="1860" actId="207"/>
          <ac:spMkLst>
            <pc:docMk/>
            <pc:sldMk cId="16354192" sldId="489"/>
            <ac:spMk id="10" creationId="{EBF30282-2CA1-9EEF-B7D3-470E7397A812}"/>
          </ac:spMkLst>
        </pc:spChg>
        <pc:spChg chg="mod">
          <ac:chgData name="Sebastian Ebert" userId="2c9133e11077318b" providerId="LiveId" clId="{02AE8632-DEF2-4669-8F4D-770EAFBF60DF}" dt="2024-07-26T14:54:16.771" v="1860" actId="207"/>
          <ac:spMkLst>
            <pc:docMk/>
            <pc:sldMk cId="16354192" sldId="489"/>
            <ac:spMk id="11" creationId="{AB8525FB-EE56-87EA-01EF-DF269AC47271}"/>
          </ac:spMkLst>
        </pc:spChg>
        <pc:spChg chg="mod">
          <ac:chgData name="Sebastian Ebert" userId="2c9133e11077318b" providerId="LiveId" clId="{02AE8632-DEF2-4669-8F4D-770EAFBF60DF}" dt="2024-07-26T14:54:16.771" v="1860" actId="207"/>
          <ac:spMkLst>
            <pc:docMk/>
            <pc:sldMk cId="16354192" sldId="489"/>
            <ac:spMk id="12" creationId="{7771DAF8-283F-EEF0-C6D7-B619BB8BF09B}"/>
          </ac:spMkLst>
        </pc:spChg>
      </pc:sldChg>
      <pc:sldChg chg="modSp modAnim">
        <pc:chgData name="Sebastian Ebert" userId="2c9133e11077318b" providerId="LiveId" clId="{02AE8632-DEF2-4669-8F4D-770EAFBF60DF}" dt="2024-07-26T15:02:09.914" v="1900" actId="20577"/>
        <pc:sldMkLst>
          <pc:docMk/>
          <pc:sldMk cId="1227498327" sldId="491"/>
        </pc:sldMkLst>
        <pc:spChg chg="mod">
          <ac:chgData name="Sebastian Ebert" userId="2c9133e11077318b" providerId="LiveId" clId="{02AE8632-DEF2-4669-8F4D-770EAFBF60DF}" dt="2024-07-26T15:02:09.914" v="1900" actId="20577"/>
          <ac:spMkLst>
            <pc:docMk/>
            <pc:sldMk cId="1227498327" sldId="491"/>
            <ac:spMk id="228" creationId="{00000000-0000-0000-0000-000000000000}"/>
          </ac:spMkLst>
        </pc:spChg>
      </pc:sldChg>
      <pc:sldChg chg="ord">
        <pc:chgData name="Sebastian Ebert" userId="2c9133e11077318b" providerId="LiveId" clId="{02AE8632-DEF2-4669-8F4D-770EAFBF60DF}" dt="2024-07-26T14:58:30.002" v="1862"/>
        <pc:sldMkLst>
          <pc:docMk/>
          <pc:sldMk cId="6314271" sldId="492"/>
        </pc:sldMkLst>
      </pc:sldChg>
      <pc:sldChg chg="ord">
        <pc:chgData name="Sebastian Ebert" userId="2c9133e11077318b" providerId="LiveId" clId="{02AE8632-DEF2-4669-8F4D-770EAFBF60DF}" dt="2024-07-26T14:58:30.002" v="1862"/>
        <pc:sldMkLst>
          <pc:docMk/>
          <pc:sldMk cId="418495070" sldId="493"/>
        </pc:sldMkLst>
      </pc:sldChg>
      <pc:sldChg chg="del">
        <pc:chgData name="Sebastian Ebert" userId="2c9133e11077318b" providerId="LiveId" clId="{02AE8632-DEF2-4669-8F4D-770EAFBF60DF}" dt="2024-07-26T14:59:01.967" v="1863" actId="47"/>
        <pc:sldMkLst>
          <pc:docMk/>
          <pc:sldMk cId="2859120095" sldId="496"/>
        </pc:sldMkLst>
      </pc:sldChg>
      <pc:sldChg chg="del ord">
        <pc:chgData name="Sebastian Ebert" userId="2c9133e11077318b" providerId="LiveId" clId="{02AE8632-DEF2-4669-8F4D-770EAFBF60DF}" dt="2024-08-07T11:06:55.990" v="2176" actId="47"/>
        <pc:sldMkLst>
          <pc:docMk/>
          <pc:sldMk cId="3752976908" sldId="497"/>
        </pc:sldMkLst>
      </pc:sldChg>
      <pc:sldChg chg="del ord">
        <pc:chgData name="Sebastian Ebert" userId="2c9133e11077318b" providerId="LiveId" clId="{02AE8632-DEF2-4669-8F4D-770EAFBF60DF}" dt="2024-08-07T11:06:57.721" v="2177" actId="47"/>
        <pc:sldMkLst>
          <pc:docMk/>
          <pc:sldMk cId="2445692526" sldId="498"/>
        </pc:sldMkLst>
      </pc:sldChg>
      <pc:sldChg chg="ord">
        <pc:chgData name="Sebastian Ebert" userId="2c9133e11077318b" providerId="LiveId" clId="{02AE8632-DEF2-4669-8F4D-770EAFBF60DF}" dt="2024-07-26T14:59:17.701" v="1865"/>
        <pc:sldMkLst>
          <pc:docMk/>
          <pc:sldMk cId="3240082335" sldId="499"/>
        </pc:sldMkLst>
      </pc:sldChg>
      <pc:sldChg chg="ord">
        <pc:chgData name="Sebastian Ebert" userId="2c9133e11077318b" providerId="LiveId" clId="{02AE8632-DEF2-4669-8F4D-770EAFBF60DF}" dt="2024-07-26T14:59:17.701" v="1865"/>
        <pc:sldMkLst>
          <pc:docMk/>
          <pc:sldMk cId="2889640891" sldId="500"/>
        </pc:sldMkLst>
      </pc:sldChg>
      <pc:sldChg chg="ord">
        <pc:chgData name="Sebastian Ebert" userId="2c9133e11077318b" providerId="LiveId" clId="{02AE8632-DEF2-4669-8F4D-770EAFBF60DF}" dt="2024-07-26T14:59:17.701" v="1865"/>
        <pc:sldMkLst>
          <pc:docMk/>
          <pc:sldMk cId="2362628757" sldId="501"/>
        </pc:sldMkLst>
      </pc:sldChg>
      <pc:sldChg chg="modNotesTx">
        <pc:chgData name="Sebastian Ebert" userId="2c9133e11077318b" providerId="LiveId" clId="{02AE8632-DEF2-4669-8F4D-770EAFBF60DF}" dt="2024-10-02T12:36:34.735" v="7370" actId="20577"/>
        <pc:sldMkLst>
          <pc:docMk/>
          <pc:sldMk cId="1410227650" sldId="502"/>
        </pc:sldMkLst>
      </pc:sldChg>
      <pc:sldChg chg="modNotesTx">
        <pc:chgData name="Sebastian Ebert" userId="2c9133e11077318b" providerId="LiveId" clId="{02AE8632-DEF2-4669-8F4D-770EAFBF60DF}" dt="2024-10-02T09:31:31.274" v="6851" actId="20577"/>
        <pc:sldMkLst>
          <pc:docMk/>
          <pc:sldMk cId="2294057412" sldId="506"/>
        </pc:sldMkLst>
      </pc:sldChg>
      <pc:sldChg chg="modNotesTx">
        <pc:chgData name="Sebastian Ebert" userId="2c9133e11077318b" providerId="LiveId" clId="{02AE8632-DEF2-4669-8F4D-770EAFBF60DF}" dt="2024-10-02T11:53:45.699" v="7344" actId="20577"/>
        <pc:sldMkLst>
          <pc:docMk/>
          <pc:sldMk cId="1436223513" sldId="507"/>
        </pc:sldMkLst>
      </pc:sldChg>
      <pc:sldChg chg="modSp mod">
        <pc:chgData name="Sebastian Ebert" userId="2c9133e11077318b" providerId="LiveId" clId="{02AE8632-DEF2-4669-8F4D-770EAFBF60DF}" dt="2024-10-02T11:45:16.183" v="7241" actId="17032"/>
        <pc:sldMkLst>
          <pc:docMk/>
          <pc:sldMk cId="1863664149" sldId="508"/>
        </pc:sldMkLst>
        <pc:spChg chg="mod">
          <ac:chgData name="Sebastian Ebert" userId="2c9133e11077318b" providerId="LiveId" clId="{02AE8632-DEF2-4669-8F4D-770EAFBF60DF}" dt="2024-10-02T11:45:16.183" v="7241" actId="17032"/>
          <ac:spMkLst>
            <pc:docMk/>
            <pc:sldMk cId="1863664149" sldId="508"/>
            <ac:spMk id="24" creationId="{A4D6EECE-AEEC-25D9-55C3-FF8FBFED725C}"/>
          </ac:spMkLst>
        </pc:spChg>
      </pc:sldChg>
      <pc:sldChg chg="addSp delSp modSp mod">
        <pc:chgData name="Sebastian Ebert" userId="2c9133e11077318b" providerId="LiveId" clId="{02AE8632-DEF2-4669-8F4D-770EAFBF60DF}" dt="2024-08-02T08:36:20.198" v="2013" actId="14100"/>
        <pc:sldMkLst>
          <pc:docMk/>
          <pc:sldMk cId="3956653011" sldId="509"/>
        </pc:sldMkLst>
        <pc:spChg chg="add mod">
          <ac:chgData name="Sebastian Ebert" userId="2c9133e11077318b" providerId="LiveId" clId="{02AE8632-DEF2-4669-8F4D-770EAFBF60DF}" dt="2024-08-02T08:31:53.014" v="1959" actId="14100"/>
          <ac:spMkLst>
            <pc:docMk/>
            <pc:sldMk cId="3956653011" sldId="509"/>
            <ac:spMk id="2" creationId="{D9BFAA25-D75A-FDC7-A077-7356BFA78134}"/>
          </ac:spMkLst>
        </pc:spChg>
        <pc:spChg chg="del">
          <ac:chgData name="Sebastian Ebert" userId="2c9133e11077318b" providerId="LiveId" clId="{02AE8632-DEF2-4669-8F4D-770EAFBF60DF}" dt="2024-08-02T08:36:17.656" v="2012" actId="478"/>
          <ac:spMkLst>
            <pc:docMk/>
            <pc:sldMk cId="3956653011" sldId="509"/>
            <ac:spMk id="20" creationId="{6BA1DB8B-A27E-D4A6-9381-A9B4D42A78FF}"/>
          </ac:spMkLst>
        </pc:spChg>
        <pc:spChg chg="del">
          <ac:chgData name="Sebastian Ebert" userId="2c9133e11077318b" providerId="LiveId" clId="{02AE8632-DEF2-4669-8F4D-770EAFBF60DF}" dt="2024-08-02T08:30:57.355" v="1952" actId="478"/>
          <ac:spMkLst>
            <pc:docMk/>
            <pc:sldMk cId="3956653011" sldId="509"/>
            <ac:spMk id="21" creationId="{6061C2B1-C92B-43DF-50DA-20683BB287AE}"/>
          </ac:spMkLst>
        </pc:spChg>
        <pc:spChg chg="del">
          <ac:chgData name="Sebastian Ebert" userId="2c9133e11077318b" providerId="LiveId" clId="{02AE8632-DEF2-4669-8F4D-770EAFBF60DF}" dt="2024-08-02T08:30:54.759" v="1951" actId="478"/>
          <ac:spMkLst>
            <pc:docMk/>
            <pc:sldMk cId="3956653011" sldId="509"/>
            <ac:spMk id="25" creationId="{C0C80D3D-5062-21B6-4012-24672D1473ED}"/>
          </ac:spMkLst>
        </pc:spChg>
        <pc:spChg chg="mod">
          <ac:chgData name="Sebastian Ebert" userId="2c9133e11077318b" providerId="LiveId" clId="{02AE8632-DEF2-4669-8F4D-770EAFBF60DF}" dt="2024-08-02T08:36:20.198" v="2013" actId="14100"/>
          <ac:spMkLst>
            <pc:docMk/>
            <pc:sldMk cId="3956653011" sldId="509"/>
            <ac:spMk id="28" creationId="{1B06589F-CE0F-FA24-BB3E-9AC96B42B05E}"/>
          </ac:spMkLst>
        </pc:spChg>
        <pc:spChg chg="mod">
          <ac:chgData name="Sebastian Ebert" userId="2c9133e11077318b" providerId="LiveId" clId="{02AE8632-DEF2-4669-8F4D-770EAFBF60DF}" dt="2024-08-02T08:31:01.822" v="1953" actId="14100"/>
          <ac:spMkLst>
            <pc:docMk/>
            <pc:sldMk cId="3956653011" sldId="509"/>
            <ac:spMk id="30" creationId="{3480CD8F-0B49-8D16-246F-66E276F29CF8}"/>
          </ac:spMkLst>
        </pc:spChg>
      </pc:sldChg>
      <pc:sldChg chg="del">
        <pc:chgData name="Sebastian Ebert" userId="2c9133e11077318b" providerId="LiveId" clId="{02AE8632-DEF2-4669-8F4D-770EAFBF60DF}" dt="2024-08-07T11:24:09.203" v="2287" actId="47"/>
        <pc:sldMkLst>
          <pc:docMk/>
          <pc:sldMk cId="3602019500" sldId="514"/>
        </pc:sldMkLst>
      </pc:sldChg>
      <pc:sldChg chg="addSp delSp modSp mod ord">
        <pc:chgData name="Sebastian Ebert" userId="2c9133e11077318b" providerId="LiveId" clId="{02AE8632-DEF2-4669-8F4D-770EAFBF60DF}" dt="2024-08-02T08:30:28.936" v="1950"/>
        <pc:sldMkLst>
          <pc:docMk/>
          <pc:sldMk cId="142447462" sldId="516"/>
        </pc:sldMkLst>
        <pc:spChg chg="mod">
          <ac:chgData name="Sebastian Ebert" userId="2c9133e11077318b" providerId="LiveId" clId="{02AE8632-DEF2-4669-8F4D-770EAFBF60DF}" dt="2024-08-02T08:30:18.669" v="1948" actId="207"/>
          <ac:spMkLst>
            <pc:docMk/>
            <pc:sldMk cId="142447462" sldId="516"/>
            <ac:spMk id="6" creationId="{40E29C30-7156-DEBA-B4F8-1DE062CF9136}"/>
          </ac:spMkLst>
        </pc:spChg>
        <pc:spChg chg="mod">
          <ac:chgData name="Sebastian Ebert" userId="2c9133e11077318b" providerId="LiveId" clId="{02AE8632-DEF2-4669-8F4D-770EAFBF60DF}" dt="2024-08-02T08:30:18.669" v="1948" actId="207"/>
          <ac:spMkLst>
            <pc:docMk/>
            <pc:sldMk cId="142447462" sldId="516"/>
            <ac:spMk id="7" creationId="{56A6A2B5-591C-0C10-2596-D7A2B35E3D6C}"/>
          </ac:spMkLst>
        </pc:spChg>
        <pc:grpChg chg="del">
          <ac:chgData name="Sebastian Ebert" userId="2c9133e11077318b" providerId="LiveId" clId="{02AE8632-DEF2-4669-8F4D-770EAFBF60DF}" dt="2024-08-02T08:30:21.705" v="1949" actId="478"/>
          <ac:grpSpMkLst>
            <pc:docMk/>
            <pc:sldMk cId="142447462" sldId="516"/>
            <ac:grpSpMk id="8" creationId="{3CC918F5-7053-4336-584F-E0664B3F3689}"/>
          </ac:grpSpMkLst>
        </pc:grpChg>
        <pc:picChg chg="add mod">
          <ac:chgData name="Sebastian Ebert" userId="2c9133e11077318b" providerId="LiveId" clId="{02AE8632-DEF2-4669-8F4D-770EAFBF60DF}" dt="2024-08-02T08:30:28.936" v="1950"/>
          <ac:picMkLst>
            <pc:docMk/>
            <pc:sldMk cId="142447462" sldId="516"/>
            <ac:picMk id="3" creationId="{8C15C520-31F4-4DAC-B51D-B132EFDA96B2}"/>
          </ac:picMkLst>
        </pc:picChg>
        <pc:cxnChg chg="mod">
          <ac:chgData name="Sebastian Ebert" userId="2c9133e11077318b" providerId="LiveId" clId="{02AE8632-DEF2-4669-8F4D-770EAFBF60DF}" dt="2024-08-02T08:30:21.705" v="1949" actId="478"/>
          <ac:cxnSpMkLst>
            <pc:docMk/>
            <pc:sldMk cId="142447462" sldId="516"/>
            <ac:cxnSpMk id="15" creationId="{6E402F9B-B5DD-A201-D388-2C36EBE05722}"/>
          </ac:cxnSpMkLst>
        </pc:cxnChg>
        <pc:cxnChg chg="mod">
          <ac:chgData name="Sebastian Ebert" userId="2c9133e11077318b" providerId="LiveId" clId="{02AE8632-DEF2-4669-8F4D-770EAFBF60DF}" dt="2024-08-02T08:30:21.705" v="1949" actId="478"/>
          <ac:cxnSpMkLst>
            <pc:docMk/>
            <pc:sldMk cId="142447462" sldId="516"/>
            <ac:cxnSpMk id="16" creationId="{AC6C3877-4D35-8C44-02B3-EDADD0755323}"/>
          </ac:cxnSpMkLst>
        </pc:cxnChg>
        <pc:cxnChg chg="mod">
          <ac:chgData name="Sebastian Ebert" userId="2c9133e11077318b" providerId="LiveId" clId="{02AE8632-DEF2-4669-8F4D-770EAFBF60DF}" dt="2024-08-02T08:30:21.705" v="1949" actId="478"/>
          <ac:cxnSpMkLst>
            <pc:docMk/>
            <pc:sldMk cId="142447462" sldId="516"/>
            <ac:cxnSpMk id="18" creationId="{E1BB110E-95CE-FB4C-5DE9-9F66E64C9ECF}"/>
          </ac:cxnSpMkLst>
        </pc:cxnChg>
      </pc:sldChg>
      <pc:sldChg chg="addSp delSp modSp mod addCm delCm modNotesTx">
        <pc:chgData name="Sebastian Ebert" userId="2c9133e11077318b" providerId="LiveId" clId="{02AE8632-DEF2-4669-8F4D-770EAFBF60DF}" dt="2024-10-03T13:31:33.162" v="8034"/>
        <pc:sldMkLst>
          <pc:docMk/>
          <pc:sldMk cId="4005910073" sldId="517"/>
        </pc:sldMkLst>
        <pc:spChg chg="mod">
          <ac:chgData name="Sebastian Ebert" userId="2c9133e11077318b" providerId="LiveId" clId="{02AE8632-DEF2-4669-8F4D-770EAFBF60DF}" dt="2024-07-26T12:52:05.680" v="1255" actId="20577"/>
          <ac:spMkLst>
            <pc:docMk/>
            <pc:sldMk cId="4005910073" sldId="517"/>
            <ac:spMk id="3" creationId="{AAAD2A3C-596E-EB3F-D27E-900F25A2AAE3}"/>
          </ac:spMkLst>
        </pc:spChg>
        <pc:spChg chg="mod">
          <ac:chgData name="Sebastian Ebert" userId="2c9133e11077318b" providerId="LiveId" clId="{02AE8632-DEF2-4669-8F4D-770EAFBF60DF}" dt="2024-10-03T13:11:52.212" v="8006" actId="20577"/>
          <ac:spMkLst>
            <pc:docMk/>
            <pc:sldMk cId="4005910073" sldId="517"/>
            <ac:spMk id="15" creationId="{74D3FDDA-7426-6911-90CC-F6E67A56D650}"/>
          </ac:spMkLst>
        </pc:spChg>
        <pc:picChg chg="add mod">
          <ac:chgData name="Sebastian Ebert" userId="2c9133e11077318b" providerId="LiveId" clId="{02AE8632-DEF2-4669-8F4D-770EAFBF60DF}" dt="2024-10-03T13:12:50.768" v="8012" actId="1076"/>
          <ac:picMkLst>
            <pc:docMk/>
            <pc:sldMk cId="4005910073" sldId="517"/>
            <ac:picMk id="3" creationId="{9E430004-4238-C6BA-7CDB-4B6BD6097C45}"/>
          </ac:picMkLst>
        </pc:picChg>
        <pc:picChg chg="add mod">
          <ac:chgData name="Sebastian Ebert" userId="2c9133e11077318b" providerId="LiveId" clId="{02AE8632-DEF2-4669-8F4D-770EAFBF60DF}" dt="2024-10-03T13:12:50.768" v="8012" actId="1076"/>
          <ac:picMkLst>
            <pc:docMk/>
            <pc:sldMk cId="4005910073" sldId="517"/>
            <ac:picMk id="4" creationId="{6DFB27EC-AE4F-361B-43F9-86B631380313}"/>
          </ac:picMkLst>
        </pc:picChg>
        <pc:picChg chg="add mod">
          <ac:chgData name="Sebastian Ebert" userId="2c9133e11077318b" providerId="LiveId" clId="{02AE8632-DEF2-4669-8F4D-770EAFBF60DF}" dt="2024-10-03T13:12:50.768" v="8012" actId="1076"/>
          <ac:picMkLst>
            <pc:docMk/>
            <pc:sldMk cId="4005910073" sldId="517"/>
            <ac:picMk id="5" creationId="{FDCEB7D6-4E95-E519-091B-C401A564599D}"/>
          </ac:picMkLst>
        </pc:picChg>
        <pc:picChg chg="del mod">
          <ac:chgData name="Sebastian Ebert" userId="2c9133e11077318b" providerId="LiveId" clId="{02AE8632-DEF2-4669-8F4D-770EAFBF60DF}" dt="2024-08-02T08:39:48.254" v="2067" actId="478"/>
          <ac:picMkLst>
            <pc:docMk/>
            <pc:sldMk cId="4005910073" sldId="517"/>
            <ac:picMk id="23" creationId="{4AA27606-C436-392D-A868-8E2B499C6D21}"/>
          </ac:picMkLst>
        </pc:picChg>
        <pc:picChg chg="del">
          <ac:chgData name="Sebastian Ebert" userId="2c9133e11077318b" providerId="LiveId" clId="{02AE8632-DEF2-4669-8F4D-770EAFBF60DF}" dt="2024-08-02T08:39:51.693" v="2068" actId="478"/>
          <ac:picMkLst>
            <pc:docMk/>
            <pc:sldMk cId="4005910073" sldId="517"/>
            <ac:picMk id="27" creationId="{C33A2066-EBE8-C278-FAD5-E160EA8677E9}"/>
          </ac:picMkLst>
        </pc:picChg>
        <pc:picChg chg="del">
          <ac:chgData name="Sebastian Ebert" userId="2c9133e11077318b" providerId="LiveId" clId="{02AE8632-DEF2-4669-8F4D-770EAFBF60DF}" dt="2024-08-02T08:39:38.034" v="2065" actId="478"/>
          <ac:picMkLst>
            <pc:docMk/>
            <pc:sldMk cId="4005910073" sldId="517"/>
            <ac:picMk id="29" creationId="{1ED8D2C0-A8C4-5C05-08CF-9591C89727B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Sebastian Ebert" userId="2c9133e11077318b" providerId="LiveId" clId="{02AE8632-DEF2-4669-8F4D-770EAFBF60DF}" dt="2024-08-02T08:37:57.662" v="2022"/>
              <pc2:cmMkLst xmlns:pc2="http://schemas.microsoft.com/office/powerpoint/2019/9/main/command">
                <pc:docMk/>
                <pc:sldMk cId="4005910073" sldId="517"/>
                <pc2:cmMk id="{85CD34F3-1B72-444D-A3AD-B2ACE984878E}"/>
              </pc2:cmMkLst>
            </pc226:cmChg>
          </p:ext>
        </pc:extLst>
      </pc:sldChg>
      <pc:sldChg chg="modSp mod">
        <pc:chgData name="Sebastian Ebert" userId="2c9133e11077318b" providerId="LiveId" clId="{02AE8632-DEF2-4669-8F4D-770EAFBF60DF}" dt="2024-09-30T14:44:19.110" v="6161" actId="27636"/>
        <pc:sldMkLst>
          <pc:docMk/>
          <pc:sldMk cId="295584750" sldId="520"/>
        </pc:sldMkLst>
        <pc:spChg chg="mod">
          <ac:chgData name="Sebastian Ebert" userId="2c9133e11077318b" providerId="LiveId" clId="{02AE8632-DEF2-4669-8F4D-770EAFBF60DF}" dt="2024-09-30T14:44:19.110" v="6161" actId="27636"/>
          <ac:spMkLst>
            <pc:docMk/>
            <pc:sldMk cId="295584750" sldId="520"/>
            <ac:spMk id="2" creationId="{15B464D4-AD18-4887-9E61-47961D1E7C2D}"/>
          </ac:spMkLst>
        </pc:spChg>
      </pc:sldChg>
      <pc:sldChg chg="addSp modSp mod">
        <pc:chgData name="Sebastian Ebert" userId="2c9133e11077318b" providerId="LiveId" clId="{02AE8632-DEF2-4669-8F4D-770EAFBF60DF}" dt="2024-08-07T10:58:10.977" v="2134" actId="20577"/>
        <pc:sldMkLst>
          <pc:docMk/>
          <pc:sldMk cId="473187598" sldId="527"/>
        </pc:sldMkLst>
        <pc:spChg chg="add mod">
          <ac:chgData name="Sebastian Ebert" userId="2c9133e11077318b" providerId="LiveId" clId="{02AE8632-DEF2-4669-8F4D-770EAFBF60DF}" dt="2024-08-07T10:58:10.977" v="2134" actId="20577"/>
          <ac:spMkLst>
            <pc:docMk/>
            <pc:sldMk cId="473187598" sldId="527"/>
            <ac:spMk id="3" creationId="{85C3EC74-2FBF-832A-3566-3942105CF4DE}"/>
          </ac:spMkLst>
        </pc:spChg>
      </pc:sldChg>
      <pc:sldChg chg="addSp modSp mod">
        <pc:chgData name="Sebastian Ebert" userId="2c9133e11077318b" providerId="LiveId" clId="{02AE8632-DEF2-4669-8F4D-770EAFBF60DF}" dt="2024-08-07T10:58:03.945" v="2130" actId="20577"/>
        <pc:sldMkLst>
          <pc:docMk/>
          <pc:sldMk cId="306157853" sldId="528"/>
        </pc:sldMkLst>
        <pc:spChg chg="add mod">
          <ac:chgData name="Sebastian Ebert" userId="2c9133e11077318b" providerId="LiveId" clId="{02AE8632-DEF2-4669-8F4D-770EAFBF60DF}" dt="2024-08-07T10:58:03.945" v="2130" actId="20577"/>
          <ac:spMkLst>
            <pc:docMk/>
            <pc:sldMk cId="306157853" sldId="528"/>
            <ac:spMk id="3" creationId="{3AC8B58B-71B5-D4A0-FC46-6F1DA1F66730}"/>
          </ac:spMkLst>
        </pc:spChg>
      </pc:sldChg>
      <pc:sldChg chg="addSp modSp mod">
        <pc:chgData name="Sebastian Ebert" userId="2c9133e11077318b" providerId="LiveId" clId="{02AE8632-DEF2-4669-8F4D-770EAFBF60DF}" dt="2024-08-07T10:57:39.307" v="2126" actId="20577"/>
        <pc:sldMkLst>
          <pc:docMk/>
          <pc:sldMk cId="1448685841" sldId="529"/>
        </pc:sldMkLst>
        <pc:spChg chg="add mod">
          <ac:chgData name="Sebastian Ebert" userId="2c9133e11077318b" providerId="LiveId" clId="{02AE8632-DEF2-4669-8F4D-770EAFBF60DF}" dt="2024-08-07T10:57:39.307" v="2126" actId="20577"/>
          <ac:spMkLst>
            <pc:docMk/>
            <pc:sldMk cId="1448685841" sldId="529"/>
            <ac:spMk id="4" creationId="{889E44B1-6CFE-5E64-878B-DB91C30C1C0C}"/>
          </ac:spMkLst>
        </pc:spChg>
      </pc:sldChg>
      <pc:sldChg chg="modSp mod">
        <pc:chgData name="Sebastian Ebert" userId="2c9133e11077318b" providerId="LiveId" clId="{02AE8632-DEF2-4669-8F4D-770EAFBF60DF}" dt="2024-08-07T11:06:22.939" v="2172" actId="20577"/>
        <pc:sldMkLst>
          <pc:docMk/>
          <pc:sldMk cId="4242228781" sldId="532"/>
        </pc:sldMkLst>
        <pc:spChg chg="mod">
          <ac:chgData name="Sebastian Ebert" userId="2c9133e11077318b" providerId="LiveId" clId="{02AE8632-DEF2-4669-8F4D-770EAFBF60DF}" dt="2024-08-07T11:06:22.939" v="2172" actId="20577"/>
          <ac:spMkLst>
            <pc:docMk/>
            <pc:sldMk cId="4242228781" sldId="532"/>
            <ac:spMk id="2" creationId="{C9147863-60B0-05B8-F170-FE52CCA01172}"/>
          </ac:spMkLst>
        </pc:spChg>
      </pc:sldChg>
      <pc:sldChg chg="modNotesTx">
        <pc:chgData name="Sebastian Ebert" userId="2c9133e11077318b" providerId="LiveId" clId="{02AE8632-DEF2-4669-8F4D-770EAFBF60DF}" dt="2024-10-02T14:03:29.067" v="7722" actId="20577"/>
        <pc:sldMkLst>
          <pc:docMk/>
          <pc:sldMk cId="1101798673" sldId="533"/>
        </pc:sldMkLst>
      </pc:sldChg>
      <pc:sldChg chg="modNotesTx">
        <pc:chgData name="Sebastian Ebert" userId="2c9133e11077318b" providerId="LiveId" clId="{02AE8632-DEF2-4669-8F4D-770EAFBF60DF}" dt="2024-10-02T13:51:22.721" v="7665" actId="20577"/>
        <pc:sldMkLst>
          <pc:docMk/>
          <pc:sldMk cId="26958595" sldId="534"/>
        </pc:sldMkLst>
      </pc:sldChg>
      <pc:sldChg chg="modSp modAnim">
        <pc:chgData name="Sebastian Ebert" userId="2c9133e11077318b" providerId="LiveId" clId="{02AE8632-DEF2-4669-8F4D-770EAFBF60DF}" dt="2024-09-30T16:06:47.447" v="6535" actId="20577"/>
        <pc:sldMkLst>
          <pc:docMk/>
          <pc:sldMk cId="4252763071" sldId="537"/>
        </pc:sldMkLst>
        <pc:spChg chg="mod">
          <ac:chgData name="Sebastian Ebert" userId="2c9133e11077318b" providerId="LiveId" clId="{02AE8632-DEF2-4669-8F4D-770EAFBF60DF}" dt="2024-09-30T16:06:47.447" v="6535" actId="20577"/>
          <ac:spMkLst>
            <pc:docMk/>
            <pc:sldMk cId="4252763071" sldId="537"/>
            <ac:spMk id="5" creationId="{3358F122-3BB5-4728-9BBE-09B9688D75A2}"/>
          </ac:spMkLst>
        </pc:spChg>
        <pc:graphicFrameChg chg="mod">
          <ac:chgData name="Sebastian Ebert" userId="2c9133e11077318b" providerId="LiveId" clId="{02AE8632-DEF2-4669-8F4D-770EAFBF60DF}" dt="2024-07-26T13:05:16.140" v="1257" actId="12100"/>
          <ac:graphicFrameMkLst>
            <pc:docMk/>
            <pc:sldMk cId="4252763071" sldId="537"/>
            <ac:graphicFrameMk id="2" creationId="{C32964F8-C1DE-3954-DF1D-034C9921AF56}"/>
          </ac:graphicFrameMkLst>
        </pc:graphicFrameChg>
      </pc:sldChg>
      <pc:sldChg chg="delSp modSp add mod ord modAnim">
        <pc:chgData name="Sebastian Ebert" userId="2c9133e11077318b" providerId="LiveId" clId="{02AE8632-DEF2-4669-8F4D-770EAFBF60DF}" dt="2024-07-26T11:57:34.434" v="1154" actId="1076"/>
        <pc:sldMkLst>
          <pc:docMk/>
          <pc:sldMk cId="2986170852" sldId="538"/>
        </pc:sldMkLst>
        <pc:spChg chg="mod">
          <ac:chgData name="Sebastian Ebert" userId="2c9133e11077318b" providerId="LiveId" clId="{02AE8632-DEF2-4669-8F4D-770EAFBF60DF}" dt="2024-07-26T09:32:38.521" v="225" actId="1076"/>
          <ac:spMkLst>
            <pc:docMk/>
            <pc:sldMk cId="2986170852" sldId="538"/>
            <ac:spMk id="2" creationId="{D1B78EBC-3821-0710-8745-B19A6F0A5A1D}"/>
          </ac:spMkLst>
        </pc:spChg>
        <pc:spChg chg="del">
          <ac:chgData name="Sebastian Ebert" userId="2c9133e11077318b" providerId="LiveId" clId="{02AE8632-DEF2-4669-8F4D-770EAFBF60DF}" dt="2024-07-26T09:32:36.074" v="224" actId="478"/>
          <ac:spMkLst>
            <pc:docMk/>
            <pc:sldMk cId="2986170852" sldId="538"/>
            <ac:spMk id="4" creationId="{6BC4D019-A2EA-C38C-36DE-1A0BD6E07880}"/>
          </ac:spMkLst>
        </pc:spChg>
        <pc:spChg chg="mod">
          <ac:chgData name="Sebastian Ebert" userId="2c9133e11077318b" providerId="LiveId" clId="{02AE8632-DEF2-4669-8F4D-770EAFBF60DF}" dt="2024-07-26T09:32:00.548" v="203"/>
          <ac:spMkLst>
            <pc:docMk/>
            <pc:sldMk cId="2986170852" sldId="538"/>
            <ac:spMk id="5" creationId="{3358F122-3BB5-4728-9BBE-09B9688D75A2}"/>
          </ac:spMkLst>
        </pc:spChg>
        <pc:spChg chg="mod">
          <ac:chgData name="Sebastian Ebert" userId="2c9133e11077318b" providerId="LiveId" clId="{02AE8632-DEF2-4669-8F4D-770EAFBF60DF}" dt="2024-07-26T09:34:05.366" v="444" actId="20577"/>
          <ac:spMkLst>
            <pc:docMk/>
            <pc:sldMk cId="2986170852" sldId="538"/>
            <ac:spMk id="228" creationId="{00000000-0000-0000-0000-000000000000}"/>
          </ac:spMkLst>
        </pc:spChg>
        <pc:picChg chg="mod">
          <ac:chgData name="Sebastian Ebert" userId="2c9133e11077318b" providerId="LiveId" clId="{02AE8632-DEF2-4669-8F4D-770EAFBF60DF}" dt="2024-07-26T11:57:34.434" v="1154" actId="1076"/>
          <ac:picMkLst>
            <pc:docMk/>
            <pc:sldMk cId="2986170852" sldId="538"/>
            <ac:picMk id="3" creationId="{EEB8F7FD-80F7-A3E1-3720-B6B0DE259F78}"/>
          </ac:picMkLst>
        </pc:picChg>
      </pc:sldChg>
      <pc:sldChg chg="modAnim modNotesTx">
        <pc:chgData name="Sebastian Ebert" userId="2c9133e11077318b" providerId="LiveId" clId="{02AE8632-DEF2-4669-8F4D-770EAFBF60DF}" dt="2024-10-02T11:23:45.546" v="7194"/>
        <pc:sldMkLst>
          <pc:docMk/>
          <pc:sldMk cId="3596453236" sldId="539"/>
        </pc:sldMkLst>
      </pc:sldChg>
      <pc:sldChg chg="modNotesTx">
        <pc:chgData name="Sebastian Ebert" userId="2c9133e11077318b" providerId="LiveId" clId="{02AE8632-DEF2-4669-8F4D-770EAFBF60DF}" dt="2024-10-02T11:44:45.149" v="7238" actId="20577"/>
        <pc:sldMkLst>
          <pc:docMk/>
          <pc:sldMk cId="2404220179" sldId="540"/>
        </pc:sldMkLst>
      </pc:sldChg>
      <pc:sldChg chg="modNotesTx">
        <pc:chgData name="Sebastian Ebert" userId="2c9133e11077318b" providerId="LiveId" clId="{02AE8632-DEF2-4669-8F4D-770EAFBF60DF}" dt="2024-10-02T11:44:49.098" v="7239" actId="20577"/>
        <pc:sldMkLst>
          <pc:docMk/>
          <pc:sldMk cId="195229493" sldId="541"/>
        </pc:sldMkLst>
      </pc:sldChg>
      <pc:sldChg chg="modSp mod">
        <pc:chgData name="Sebastian Ebert" userId="2c9133e11077318b" providerId="LiveId" clId="{02AE8632-DEF2-4669-8F4D-770EAFBF60DF}" dt="2024-10-02T13:55:13.916" v="7667" actId="20577"/>
        <pc:sldMkLst>
          <pc:docMk/>
          <pc:sldMk cId="1841052727" sldId="543"/>
        </pc:sldMkLst>
        <pc:spChg chg="mod">
          <ac:chgData name="Sebastian Ebert" userId="2c9133e11077318b" providerId="LiveId" clId="{02AE8632-DEF2-4669-8F4D-770EAFBF60DF}" dt="2024-10-02T13:55:13.916" v="7667" actId="20577"/>
          <ac:spMkLst>
            <pc:docMk/>
            <pc:sldMk cId="1841052727" sldId="543"/>
            <ac:spMk id="3" creationId="{3BFB8D95-4C10-C6AD-82DB-ABFFA19A55A2}"/>
          </ac:spMkLst>
        </pc:spChg>
      </pc:sldChg>
      <pc:sldChg chg="modNotesTx">
        <pc:chgData name="Sebastian Ebert" userId="2c9133e11077318b" providerId="LiveId" clId="{02AE8632-DEF2-4669-8F4D-770EAFBF60DF}" dt="2024-10-02T11:14:02.249" v="7095" actId="20577"/>
        <pc:sldMkLst>
          <pc:docMk/>
          <pc:sldMk cId="4246246210" sldId="544"/>
        </pc:sldMkLst>
      </pc:sldChg>
      <pc:sldChg chg="modNotesTx">
        <pc:chgData name="Sebastian Ebert" userId="2c9133e11077318b" providerId="LiveId" clId="{02AE8632-DEF2-4669-8F4D-770EAFBF60DF}" dt="2024-10-02T13:56:19.910" v="7699" actId="20577"/>
        <pc:sldMkLst>
          <pc:docMk/>
          <pc:sldMk cId="814735264" sldId="546"/>
        </pc:sldMkLst>
      </pc:sldChg>
      <pc:sldChg chg="modSp mod">
        <pc:chgData name="Sebastian Ebert" userId="2c9133e11077318b" providerId="LiveId" clId="{02AE8632-DEF2-4669-8F4D-770EAFBF60DF}" dt="2024-10-02T13:28:11.708" v="7551" actId="20577"/>
        <pc:sldMkLst>
          <pc:docMk/>
          <pc:sldMk cId="3226739385" sldId="547"/>
        </pc:sldMkLst>
        <pc:spChg chg="mod">
          <ac:chgData name="Sebastian Ebert" userId="2c9133e11077318b" providerId="LiveId" clId="{02AE8632-DEF2-4669-8F4D-770EAFBF60DF}" dt="2024-10-02T13:28:11.708" v="7551" actId="20577"/>
          <ac:spMkLst>
            <pc:docMk/>
            <pc:sldMk cId="3226739385" sldId="547"/>
            <ac:spMk id="9" creationId="{774FF26D-D26C-49B8-839A-A68386C691E9}"/>
          </ac:spMkLst>
        </pc:spChg>
      </pc:sldChg>
      <pc:sldChg chg="modNotesTx">
        <pc:chgData name="Sebastian Ebert" userId="2c9133e11077318b" providerId="LiveId" clId="{02AE8632-DEF2-4669-8F4D-770EAFBF60DF}" dt="2024-10-02T11:44:52.488" v="7240" actId="20577"/>
        <pc:sldMkLst>
          <pc:docMk/>
          <pc:sldMk cId="3694176297" sldId="548"/>
        </pc:sldMkLst>
      </pc:sldChg>
      <pc:sldChg chg="modNotesTx">
        <pc:chgData name="Sebastian Ebert" userId="2c9133e11077318b" providerId="LiveId" clId="{02AE8632-DEF2-4669-8F4D-770EAFBF60DF}" dt="2024-10-02T09:08:36.321" v="6799" actId="20577"/>
        <pc:sldMkLst>
          <pc:docMk/>
          <pc:sldMk cId="3394258729" sldId="550"/>
        </pc:sldMkLst>
      </pc:sldChg>
      <pc:sldChg chg="addSp delSp modSp add mod">
        <pc:chgData name="Sebastian Ebert" userId="2c9133e11077318b" providerId="LiveId" clId="{02AE8632-DEF2-4669-8F4D-770EAFBF60DF}" dt="2024-08-02T08:36:30.829" v="2017" actId="14100"/>
        <pc:sldMkLst>
          <pc:docMk/>
          <pc:sldMk cId="1680162246" sldId="554"/>
        </pc:sldMkLst>
        <pc:spChg chg="mod">
          <ac:chgData name="Sebastian Ebert" userId="2c9133e11077318b" providerId="LiveId" clId="{02AE8632-DEF2-4669-8F4D-770EAFBF60DF}" dt="2024-08-02T08:35:12.799" v="2003" actId="20577"/>
          <ac:spMkLst>
            <pc:docMk/>
            <pc:sldMk cId="1680162246" sldId="554"/>
            <ac:spMk id="4" creationId="{BB8649B7-583E-A22E-FD12-DAFC253F5A51}"/>
          </ac:spMkLst>
        </pc:spChg>
        <pc:spChg chg="add mod">
          <ac:chgData name="Sebastian Ebert" userId="2c9133e11077318b" providerId="LiveId" clId="{02AE8632-DEF2-4669-8F4D-770EAFBF60DF}" dt="2024-08-02T08:35:36.609" v="2008" actId="14100"/>
          <ac:spMkLst>
            <pc:docMk/>
            <pc:sldMk cId="1680162246" sldId="554"/>
            <ac:spMk id="6" creationId="{A5CEB213-899A-87C3-2948-E9B7FA3323B3}"/>
          </ac:spMkLst>
        </pc:spChg>
        <pc:spChg chg="del">
          <ac:chgData name="Sebastian Ebert" userId="2c9133e11077318b" providerId="LiveId" clId="{02AE8632-DEF2-4669-8F4D-770EAFBF60DF}" dt="2024-08-02T08:36:28.218" v="2016" actId="478"/>
          <ac:spMkLst>
            <pc:docMk/>
            <pc:sldMk cId="1680162246" sldId="554"/>
            <ac:spMk id="7" creationId="{7FC932AB-2A05-7049-67D9-0F2508D3C23C}"/>
          </ac:spMkLst>
        </pc:spChg>
        <pc:spChg chg="mod">
          <ac:chgData name="Sebastian Ebert" userId="2c9133e11077318b" providerId="LiveId" clId="{02AE8632-DEF2-4669-8F4D-770EAFBF60DF}" dt="2024-08-02T08:36:30.829" v="2017" actId="14100"/>
          <ac:spMkLst>
            <pc:docMk/>
            <pc:sldMk cId="1680162246" sldId="554"/>
            <ac:spMk id="9" creationId="{28CA1DF9-A585-F204-9BD7-C84F887DD3AB}"/>
          </ac:spMkLst>
        </pc:spChg>
        <pc:spChg chg="mod">
          <ac:chgData name="Sebastian Ebert" userId="2c9133e11077318b" providerId="LiveId" clId="{02AE8632-DEF2-4669-8F4D-770EAFBF60DF}" dt="2024-08-02T08:35:29.184" v="2005" actId="14100"/>
          <ac:spMkLst>
            <pc:docMk/>
            <pc:sldMk cId="1680162246" sldId="554"/>
            <ac:spMk id="10" creationId="{3497D1C4-CBD9-1CBD-3EC6-13FBA5C40614}"/>
          </ac:spMkLst>
        </pc:spChg>
        <pc:spChg chg="del">
          <ac:chgData name="Sebastian Ebert" userId="2c9133e11077318b" providerId="LiveId" clId="{02AE8632-DEF2-4669-8F4D-770EAFBF60DF}" dt="2024-08-02T08:35:22.889" v="2004" actId="478"/>
          <ac:spMkLst>
            <pc:docMk/>
            <pc:sldMk cId="1680162246" sldId="554"/>
            <ac:spMk id="13" creationId="{040E7414-08C8-6C63-BF17-F980EA49E06A}"/>
          </ac:spMkLst>
        </pc:spChg>
      </pc:sldChg>
      <pc:sldChg chg="addSp delSp modSp add del mod">
        <pc:chgData name="Sebastian Ebert" userId="2c9133e11077318b" providerId="LiveId" clId="{02AE8632-DEF2-4669-8F4D-770EAFBF60DF}" dt="2024-08-02T08:34:49.003" v="1995"/>
        <pc:sldMkLst>
          <pc:docMk/>
          <pc:sldMk cId="2399892267" sldId="554"/>
        </pc:sldMkLst>
        <pc:spChg chg="mod">
          <ac:chgData name="Sebastian Ebert" userId="2c9133e11077318b" providerId="LiveId" clId="{02AE8632-DEF2-4669-8F4D-770EAFBF60DF}" dt="2024-08-02T08:34:48.941" v="1993" actId="20577"/>
          <ac:spMkLst>
            <pc:docMk/>
            <pc:sldMk cId="2399892267" sldId="554"/>
            <ac:spMk id="4" creationId="{BB8649B7-583E-A22E-FD12-DAFC253F5A51}"/>
          </ac:spMkLst>
        </pc:spChg>
        <pc:spChg chg="add mod">
          <ac:chgData name="Sebastian Ebert" userId="2c9133e11077318b" providerId="LiveId" clId="{02AE8632-DEF2-4669-8F4D-770EAFBF60DF}" dt="2024-08-02T08:34:48.797" v="1990" actId="1076"/>
          <ac:spMkLst>
            <pc:docMk/>
            <pc:sldMk cId="2399892267" sldId="554"/>
            <ac:spMk id="6" creationId="{4F2A8496-0157-FD67-BE7A-6E336471736F}"/>
          </ac:spMkLst>
        </pc:spChg>
        <pc:spChg chg="mod">
          <ac:chgData name="Sebastian Ebert" userId="2c9133e11077318b" providerId="LiveId" clId="{02AE8632-DEF2-4669-8F4D-770EAFBF60DF}" dt="2024-08-02T08:34:48.874" v="1991" actId="14100"/>
          <ac:spMkLst>
            <pc:docMk/>
            <pc:sldMk cId="2399892267" sldId="554"/>
            <ac:spMk id="10" creationId="{3497D1C4-CBD9-1CBD-3EC6-13FBA5C40614}"/>
          </ac:spMkLst>
        </pc:spChg>
        <pc:spChg chg="add del">
          <ac:chgData name="Sebastian Ebert" userId="2c9133e11077318b" providerId="LiveId" clId="{02AE8632-DEF2-4669-8F4D-770EAFBF60DF}" dt="2024-08-02T08:34:48.906" v="1992" actId="478"/>
          <ac:spMkLst>
            <pc:docMk/>
            <pc:sldMk cId="2399892267" sldId="554"/>
            <ac:spMk id="13" creationId="{040E7414-08C8-6C63-BF17-F980EA49E06A}"/>
          </ac:spMkLst>
        </pc:spChg>
      </pc:sldChg>
      <pc:sldChg chg="addSp delSp modSp add mod">
        <pc:chgData name="Sebastian Ebert" userId="2c9133e11077318b" providerId="LiveId" clId="{02AE8632-DEF2-4669-8F4D-770EAFBF60DF}" dt="2024-10-03T13:54:07.513" v="8037" actId="20577"/>
        <pc:sldMkLst>
          <pc:docMk/>
          <pc:sldMk cId="1399440635" sldId="555"/>
        </pc:sldMkLst>
        <pc:spChg chg="mod">
          <ac:chgData name="Sebastian Ebert" userId="2c9133e11077318b" providerId="LiveId" clId="{02AE8632-DEF2-4669-8F4D-770EAFBF60DF}" dt="2024-10-03T13:54:07.513" v="8037" actId="20577"/>
          <ac:spMkLst>
            <pc:docMk/>
            <pc:sldMk cId="1399440635" sldId="555"/>
            <ac:spMk id="4" creationId="{BB8649B7-583E-A22E-FD12-DAFC253F5A51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5" creationId="{50B27ACC-EC6B-D91B-08B1-5F1C2DB340C3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7" creationId="{7FC932AB-2A05-7049-67D9-0F2508D3C23C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8" creationId="{AB6CF4DF-5D93-7979-D4B3-0227E62B9D29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9" creationId="{28CA1DF9-A585-F204-9BD7-C84F887DD3AB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10" creationId="{3497D1C4-CBD9-1CBD-3EC6-13FBA5C40614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11" creationId="{C37AF4C9-05E1-BC08-9C30-1BDC5CF7C53C}"/>
          </ac:spMkLst>
        </pc:spChg>
        <pc:spChg chg="add mod">
          <ac:chgData name="Sebastian Ebert" userId="2c9133e11077318b" providerId="LiveId" clId="{02AE8632-DEF2-4669-8F4D-770EAFBF60DF}" dt="2024-08-02T08:35:52.545" v="2010"/>
          <ac:spMkLst>
            <pc:docMk/>
            <pc:sldMk cId="1399440635" sldId="555"/>
            <ac:spMk id="12" creationId="{A300FC70-5A77-2EA8-129A-7B29BA946614}"/>
          </ac:spMkLst>
        </pc:spChg>
        <pc:spChg chg="del">
          <ac:chgData name="Sebastian Ebert" userId="2c9133e11077318b" providerId="LiveId" clId="{02AE8632-DEF2-4669-8F4D-770EAFBF60DF}" dt="2024-08-02T08:35:47.138" v="2009" actId="478"/>
          <ac:spMkLst>
            <pc:docMk/>
            <pc:sldMk cId="1399440635" sldId="555"/>
            <ac:spMk id="13" creationId="{040E7414-08C8-6C63-BF17-F980EA49E06A}"/>
          </ac:spMkLst>
        </pc:spChg>
        <pc:spChg chg="add del mod">
          <ac:chgData name="Sebastian Ebert" userId="2c9133e11077318b" providerId="LiveId" clId="{02AE8632-DEF2-4669-8F4D-770EAFBF60DF}" dt="2024-08-02T08:36:34.979" v="2018" actId="478"/>
          <ac:spMkLst>
            <pc:docMk/>
            <pc:sldMk cId="1399440635" sldId="555"/>
            <ac:spMk id="14" creationId="{48E3DEEF-35BF-E2F1-F82E-BE9979DE7F1C}"/>
          </ac:spMkLst>
        </pc:spChg>
        <pc:spChg chg="add mod">
          <ac:chgData name="Sebastian Ebert" userId="2c9133e11077318b" providerId="LiveId" clId="{02AE8632-DEF2-4669-8F4D-770EAFBF60DF}" dt="2024-08-02T08:35:52.545" v="2010"/>
          <ac:spMkLst>
            <pc:docMk/>
            <pc:sldMk cId="1399440635" sldId="555"/>
            <ac:spMk id="15" creationId="{2A6F4CA2-49B6-5F99-1991-4602955B76B1}"/>
          </ac:spMkLst>
        </pc:spChg>
        <pc:spChg chg="add mod">
          <ac:chgData name="Sebastian Ebert" userId="2c9133e11077318b" providerId="LiveId" clId="{02AE8632-DEF2-4669-8F4D-770EAFBF60DF}" dt="2024-08-02T08:36:37.665" v="2019" actId="14100"/>
          <ac:spMkLst>
            <pc:docMk/>
            <pc:sldMk cId="1399440635" sldId="555"/>
            <ac:spMk id="16" creationId="{780E6ACB-3052-7B23-2D2D-F7A908B49B99}"/>
          </ac:spMkLst>
        </pc:spChg>
        <pc:spChg chg="add mod">
          <ac:chgData name="Sebastian Ebert" userId="2c9133e11077318b" providerId="LiveId" clId="{02AE8632-DEF2-4669-8F4D-770EAFBF60DF}" dt="2024-08-02T08:35:52.545" v="2010"/>
          <ac:spMkLst>
            <pc:docMk/>
            <pc:sldMk cId="1399440635" sldId="555"/>
            <ac:spMk id="17" creationId="{C3F918A1-59B1-8553-B5A4-054A418EBC42}"/>
          </ac:spMkLst>
        </pc:spChg>
        <pc:spChg chg="add mod">
          <ac:chgData name="Sebastian Ebert" userId="2c9133e11077318b" providerId="LiveId" clId="{02AE8632-DEF2-4669-8F4D-770EAFBF60DF}" dt="2024-08-02T08:35:52.545" v="2010"/>
          <ac:spMkLst>
            <pc:docMk/>
            <pc:sldMk cId="1399440635" sldId="555"/>
            <ac:spMk id="18" creationId="{8DB6D258-3EC4-30A1-2B66-34BC424039B5}"/>
          </ac:spMkLst>
        </pc:spChg>
        <pc:spChg chg="add del mod">
          <ac:chgData name="Sebastian Ebert" userId="2c9133e11077318b" providerId="LiveId" clId="{02AE8632-DEF2-4669-8F4D-770EAFBF60DF}" dt="2024-08-02T08:35:56.814" v="2011" actId="478"/>
          <ac:spMkLst>
            <pc:docMk/>
            <pc:sldMk cId="1399440635" sldId="555"/>
            <ac:spMk id="19" creationId="{07B81BF4-6BC8-EFAE-733B-0ED604CADE8F}"/>
          </ac:spMkLst>
        </pc:spChg>
        <pc:picChg chg="add mod">
          <ac:chgData name="Sebastian Ebert" userId="2c9133e11077318b" providerId="LiveId" clId="{02AE8632-DEF2-4669-8F4D-770EAFBF60DF}" dt="2024-08-02T08:35:52.545" v="2010"/>
          <ac:picMkLst>
            <pc:docMk/>
            <pc:sldMk cId="1399440635" sldId="555"/>
            <ac:picMk id="6" creationId="{5143C510-7F9C-B9E9-8EF7-F140996A3ED5}"/>
          </ac:picMkLst>
        </pc:picChg>
        <pc:picChg chg="del">
          <ac:chgData name="Sebastian Ebert" userId="2c9133e11077318b" providerId="LiveId" clId="{02AE8632-DEF2-4669-8F4D-770EAFBF60DF}" dt="2024-08-02T08:35:47.138" v="2009" actId="478"/>
          <ac:picMkLst>
            <pc:docMk/>
            <pc:sldMk cId="1399440635" sldId="555"/>
            <ac:picMk id="34" creationId="{93979311-7CE0-75ED-9AB0-1FDA457E6C86}"/>
          </ac:picMkLst>
        </pc:picChg>
      </pc:sldChg>
      <pc:sldChg chg="modSp mod">
        <pc:chgData name="Sebastian Ebert" userId="2c9133e11077318b" providerId="LiveId" clId="{02AE8632-DEF2-4669-8F4D-770EAFBF60DF}" dt="2024-10-03T14:19:47.303" v="8071" actId="20577"/>
        <pc:sldMkLst>
          <pc:docMk/>
          <pc:sldMk cId="3120644955" sldId="556"/>
        </pc:sldMkLst>
        <pc:spChg chg="mod">
          <ac:chgData name="Sebastian Ebert" userId="2c9133e11077318b" providerId="LiveId" clId="{02AE8632-DEF2-4669-8F4D-770EAFBF60DF}" dt="2024-10-03T14:19:47.303" v="8071" actId="20577"/>
          <ac:spMkLst>
            <pc:docMk/>
            <pc:sldMk cId="3120644955" sldId="556"/>
            <ac:spMk id="20" creationId="{65F37702-C5C2-DC28-B9F1-8C3E9585B9CB}"/>
          </ac:spMkLst>
        </pc:spChg>
      </pc:sldChg>
      <pc:sldChg chg="modSp mod">
        <pc:chgData name="Sebastian Ebert" userId="2c9133e11077318b" providerId="LiveId" clId="{02AE8632-DEF2-4669-8F4D-770EAFBF60DF}" dt="2024-10-03T13:11:47.621" v="8003" actId="113"/>
        <pc:sldMkLst>
          <pc:docMk/>
          <pc:sldMk cId="159949498" sldId="560"/>
        </pc:sldMkLst>
        <pc:spChg chg="mod">
          <ac:chgData name="Sebastian Ebert" userId="2c9133e11077318b" providerId="LiveId" clId="{02AE8632-DEF2-4669-8F4D-770EAFBF60DF}" dt="2024-10-03T13:11:47.621" v="8003" actId="113"/>
          <ac:spMkLst>
            <pc:docMk/>
            <pc:sldMk cId="159949498" sldId="560"/>
            <ac:spMk id="15" creationId="{74D3FDDA-7426-6911-90CC-F6E67A56D650}"/>
          </ac:spMkLst>
        </pc:spChg>
      </pc:sldChg>
      <pc:sldChg chg="ord">
        <pc:chgData name="Sebastian Ebert" userId="2c9133e11077318b" providerId="LiveId" clId="{02AE8632-DEF2-4669-8F4D-770EAFBF60DF}" dt="2024-08-07T12:30:08.124" v="3281"/>
        <pc:sldMkLst>
          <pc:docMk/>
          <pc:sldMk cId="2575390156" sldId="569"/>
        </pc:sldMkLst>
      </pc:sldChg>
      <pc:sldChg chg="addSp delSp modSp add mod ord">
        <pc:chgData name="Sebastian Ebert" userId="2c9133e11077318b" providerId="LiveId" clId="{02AE8632-DEF2-4669-8F4D-770EAFBF60DF}" dt="2024-08-07T12:29:32.855" v="3269" actId="113"/>
        <pc:sldMkLst>
          <pc:docMk/>
          <pc:sldMk cId="281444982" sldId="570"/>
        </pc:sldMkLst>
        <pc:spChg chg="mod">
          <ac:chgData name="Sebastian Ebert" userId="2c9133e11077318b" providerId="LiveId" clId="{02AE8632-DEF2-4669-8F4D-770EAFBF60DF}" dt="2024-08-07T12:29:32.855" v="3269" actId="113"/>
          <ac:spMkLst>
            <pc:docMk/>
            <pc:sldMk cId="281444982" sldId="570"/>
            <ac:spMk id="2" creationId="{15B464D4-AD18-4887-9E61-47961D1E7C2D}"/>
          </ac:spMkLst>
        </pc:spChg>
        <pc:spChg chg="add del mod">
          <ac:chgData name="Sebastian Ebert" userId="2c9133e11077318b" providerId="LiveId" clId="{02AE8632-DEF2-4669-8F4D-770EAFBF60DF}" dt="2024-08-07T11:46:26.229" v="2341" actId="478"/>
          <ac:spMkLst>
            <pc:docMk/>
            <pc:sldMk cId="281444982" sldId="570"/>
            <ac:spMk id="3" creationId="{9309EDEB-160D-56BD-9F5B-E1ABB6C01C19}"/>
          </ac:spMkLst>
        </pc:spChg>
        <pc:spChg chg="add del mod">
          <ac:chgData name="Sebastian Ebert" userId="2c9133e11077318b" providerId="LiveId" clId="{02AE8632-DEF2-4669-8F4D-770EAFBF60DF}" dt="2024-08-07T11:46:55.794" v="2345" actId="478"/>
          <ac:spMkLst>
            <pc:docMk/>
            <pc:sldMk cId="281444982" sldId="570"/>
            <ac:spMk id="4" creationId="{87B4E149-6A27-8D71-8656-30F75C32F933}"/>
          </ac:spMkLst>
        </pc:spChg>
        <pc:spChg chg="add mod">
          <ac:chgData name="Sebastian Ebert" userId="2c9133e11077318b" providerId="LiveId" clId="{02AE8632-DEF2-4669-8F4D-770EAFBF60DF}" dt="2024-08-07T12:20:02.175" v="3188" actId="1035"/>
          <ac:spMkLst>
            <pc:docMk/>
            <pc:sldMk cId="281444982" sldId="570"/>
            <ac:spMk id="5" creationId="{F5A8B8F3-39A6-4DBE-3A0A-FB16D76B7FEB}"/>
          </ac:spMkLst>
        </pc:spChg>
        <pc:spChg chg="add mod ord">
          <ac:chgData name="Sebastian Ebert" userId="2c9133e11077318b" providerId="LiveId" clId="{02AE8632-DEF2-4669-8F4D-770EAFBF60DF}" dt="2024-08-07T12:20:02.175" v="3188" actId="1035"/>
          <ac:spMkLst>
            <pc:docMk/>
            <pc:sldMk cId="281444982" sldId="570"/>
            <ac:spMk id="6" creationId="{C07CBD49-B446-DC72-5876-5F036C01982C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7" creationId="{19FB50CC-6BF6-900F-E4E4-5968B687B952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8" creationId="{799B8F5C-84B3-0DFE-3835-165C3E6DE71D}"/>
          </ac:spMkLst>
        </pc:spChg>
        <pc:spChg chg="del">
          <ac:chgData name="Sebastian Ebert" userId="2c9133e11077318b" providerId="LiveId" clId="{02AE8632-DEF2-4669-8F4D-770EAFBF60DF}" dt="2024-08-07T11:21:22.694" v="2188" actId="478"/>
          <ac:spMkLst>
            <pc:docMk/>
            <pc:sldMk cId="281444982" sldId="570"/>
            <ac:spMk id="10" creationId="{BC042BBC-0F0F-9EA1-B237-9345FEAF2712}"/>
          </ac:spMkLst>
        </pc:spChg>
        <pc:spChg chg="add del mod">
          <ac:chgData name="Sebastian Ebert" userId="2c9133e11077318b" providerId="LiveId" clId="{02AE8632-DEF2-4669-8F4D-770EAFBF60DF}" dt="2024-08-07T12:02:21.311" v="2470" actId="478"/>
          <ac:spMkLst>
            <pc:docMk/>
            <pc:sldMk cId="281444982" sldId="570"/>
            <ac:spMk id="11" creationId="{BC94514C-06AB-9CB0-EF5F-A2F27BB99708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12" creationId="{D3ABD000-BC11-F236-19BF-D5BD441BCB94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13" creationId="{389206C6-ADA7-BBFD-0B23-4AA78B4C637C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15" creationId="{16B4FB79-5788-2169-9FFC-689EE78CAEB9}"/>
          </ac:spMkLst>
        </pc:spChg>
        <pc:spChg chg="add del mod">
          <ac:chgData name="Sebastian Ebert" userId="2c9133e11077318b" providerId="LiveId" clId="{02AE8632-DEF2-4669-8F4D-770EAFBF60DF}" dt="2024-08-07T12:08:01.314" v="2611" actId="478"/>
          <ac:spMkLst>
            <pc:docMk/>
            <pc:sldMk cId="281444982" sldId="570"/>
            <ac:spMk id="16" creationId="{C13DA9D6-7191-9499-0AB2-E729D59BB827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19" creationId="{09A3AE5D-484C-A5D8-0D47-07B45BC5CD52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0" creationId="{15B57EC9-85A3-7129-A472-A19666FC1258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1" creationId="{B46F9CF9-1231-4123-99F1-6B2EE9262EF0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2" creationId="{4572D338-9421-8303-49C2-9EEA4B7945C0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3" creationId="{36E4523F-EF81-4E86-2A46-88AC1E4DBCDC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4" creationId="{687282B3-9695-C976-CD87-463206D13915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5" creationId="{35D64EFD-0497-C58C-EC0B-093B720B340F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6" creationId="{A4323102-1B67-21EF-5C4C-B314CAE5FD9B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7" creationId="{7E4C58B2-0DCF-E7CC-5307-3EC077944F2A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8" creationId="{80E15A3B-CCCD-48A7-C80E-CA53C4283306}"/>
          </ac:spMkLst>
        </pc:spChg>
        <pc:spChg chg="add mod">
          <ac:chgData name="Sebastian Ebert" userId="2c9133e11077318b" providerId="LiveId" clId="{02AE8632-DEF2-4669-8F4D-770EAFBF60DF}" dt="2024-08-07T12:10:08.322" v="2679" actId="1076"/>
          <ac:spMkLst>
            <pc:docMk/>
            <pc:sldMk cId="281444982" sldId="570"/>
            <ac:spMk id="29" creationId="{9DF9FB46-BF47-FC1B-531D-0F581687C720}"/>
          </ac:spMkLst>
        </pc:spChg>
        <pc:picChg chg="add del mod">
          <ac:chgData name="Sebastian Ebert" userId="2c9133e11077318b" providerId="LiveId" clId="{02AE8632-DEF2-4669-8F4D-770EAFBF60DF}" dt="2024-08-07T11:58:17.542" v="2426" actId="478"/>
          <ac:picMkLst>
            <pc:docMk/>
            <pc:sldMk cId="281444982" sldId="570"/>
            <ac:picMk id="9" creationId="{6BF2F443-04E4-135D-596D-9198C042ACED}"/>
          </ac:picMkLst>
        </pc:picChg>
        <pc:picChg chg="del">
          <ac:chgData name="Sebastian Ebert" userId="2c9133e11077318b" providerId="LiveId" clId="{02AE8632-DEF2-4669-8F4D-770EAFBF60DF}" dt="2024-08-07T11:21:20.755" v="2185" actId="478"/>
          <ac:picMkLst>
            <pc:docMk/>
            <pc:sldMk cId="281444982" sldId="570"/>
            <ac:picMk id="14" creationId="{9BC1E1DD-8E27-69CB-53B5-91D904FFC879}"/>
          </ac:picMkLst>
        </pc:picChg>
        <pc:picChg chg="del">
          <ac:chgData name="Sebastian Ebert" userId="2c9133e11077318b" providerId="LiveId" clId="{02AE8632-DEF2-4669-8F4D-770EAFBF60DF}" dt="2024-08-07T11:21:21.149" v="2186" actId="478"/>
          <ac:picMkLst>
            <pc:docMk/>
            <pc:sldMk cId="281444982" sldId="570"/>
            <ac:picMk id="17" creationId="{E333FD58-EA73-677A-34A2-12957D1A1142}"/>
          </ac:picMkLst>
        </pc:picChg>
        <pc:picChg chg="del">
          <ac:chgData name="Sebastian Ebert" userId="2c9133e11077318b" providerId="LiveId" clId="{02AE8632-DEF2-4669-8F4D-770EAFBF60DF}" dt="2024-08-07T11:21:21.546" v="2187" actId="478"/>
          <ac:picMkLst>
            <pc:docMk/>
            <pc:sldMk cId="281444982" sldId="570"/>
            <ac:picMk id="18" creationId="{114953D2-900A-A4F5-3447-A28B0FD016DF}"/>
          </ac:picMkLst>
        </pc:picChg>
      </pc:sldChg>
      <pc:sldChg chg="modSp add del mod">
        <pc:chgData name="Sebastian Ebert" userId="2c9133e11077318b" providerId="LiveId" clId="{02AE8632-DEF2-4669-8F4D-770EAFBF60DF}" dt="2024-08-07T12:28:17.867" v="3203" actId="47"/>
        <pc:sldMkLst>
          <pc:docMk/>
          <pc:sldMk cId="79463246" sldId="571"/>
        </pc:sldMkLst>
        <pc:spChg chg="mod">
          <ac:chgData name="Sebastian Ebert" userId="2c9133e11077318b" providerId="LiveId" clId="{02AE8632-DEF2-4669-8F4D-770EAFBF60DF}" dt="2024-08-07T11:21:42.519" v="2222" actId="20577"/>
          <ac:spMkLst>
            <pc:docMk/>
            <pc:sldMk cId="79463246" sldId="571"/>
            <ac:spMk id="2" creationId="{15B464D4-AD18-4887-9E61-47961D1E7C2D}"/>
          </ac:spMkLst>
        </pc:spChg>
      </pc:sldChg>
      <pc:sldChg chg="modSp add mod ord modNotesTx">
        <pc:chgData name="Sebastian Ebert" userId="2c9133e11077318b" providerId="LiveId" clId="{02AE8632-DEF2-4669-8F4D-770EAFBF60DF}" dt="2024-08-07T14:51:17.361" v="5279" actId="20577"/>
        <pc:sldMkLst>
          <pc:docMk/>
          <pc:sldMk cId="2457683883" sldId="572"/>
        </pc:sldMkLst>
        <pc:spChg chg="mod">
          <ac:chgData name="Sebastian Ebert" userId="2c9133e11077318b" providerId="LiveId" clId="{02AE8632-DEF2-4669-8F4D-770EAFBF60DF}" dt="2024-08-07T14:51:17.361" v="5279" actId="20577"/>
          <ac:spMkLst>
            <pc:docMk/>
            <pc:sldMk cId="2457683883" sldId="572"/>
            <ac:spMk id="2" creationId="{15B464D4-AD18-4887-9E61-47961D1E7C2D}"/>
          </ac:spMkLst>
        </pc:spChg>
      </pc:sldChg>
      <pc:sldChg chg="addSp delSp modSp add mod addAnim delAnim modAnim">
        <pc:chgData name="Sebastian Ebert" userId="2c9133e11077318b" providerId="LiveId" clId="{02AE8632-DEF2-4669-8F4D-770EAFBF60DF}" dt="2024-08-07T14:37:09.265" v="5061" actId="404"/>
        <pc:sldMkLst>
          <pc:docMk/>
          <pc:sldMk cId="1651709822" sldId="573"/>
        </pc:sldMkLst>
        <pc:spChg chg="mod">
          <ac:chgData name="Sebastian Ebert" userId="2c9133e11077318b" providerId="LiveId" clId="{02AE8632-DEF2-4669-8F4D-770EAFBF60DF}" dt="2024-08-07T14:37:09.265" v="5061" actId="404"/>
          <ac:spMkLst>
            <pc:docMk/>
            <pc:sldMk cId="1651709822" sldId="573"/>
            <ac:spMk id="2" creationId="{15B464D4-AD18-4887-9E61-47961D1E7C2D}"/>
          </ac:spMkLst>
        </pc:spChg>
        <pc:spChg chg="add del mod">
          <ac:chgData name="Sebastian Ebert" userId="2c9133e11077318b" providerId="LiveId" clId="{02AE8632-DEF2-4669-8F4D-770EAFBF60DF}" dt="2024-08-07T14:22:09.508" v="4680" actId="20577"/>
          <ac:spMkLst>
            <pc:docMk/>
            <pc:sldMk cId="1651709822" sldId="573"/>
            <ac:spMk id="3" creationId="{279797B9-FD77-139B-FCAA-A7149FDC6573}"/>
          </ac:spMkLst>
        </pc:spChg>
        <pc:graphicFrameChg chg="add mod modGraphic">
          <ac:chgData name="Sebastian Ebert" userId="2c9133e11077318b" providerId="LiveId" clId="{02AE8632-DEF2-4669-8F4D-770EAFBF60DF}" dt="2024-08-07T14:23:51.174" v="4722" actId="17032"/>
          <ac:graphicFrameMkLst>
            <pc:docMk/>
            <pc:sldMk cId="1651709822" sldId="573"/>
            <ac:graphicFrameMk id="4" creationId="{F189B52F-377F-F8A3-6064-AE71202D3BE7}"/>
          </ac:graphicFrameMkLst>
        </pc:graphicFrameChg>
      </pc:sldChg>
      <pc:sldChg chg="addSp delSp modSp add mod delAnim modAnim">
        <pc:chgData name="Sebastian Ebert" userId="2c9133e11077318b" providerId="LiveId" clId="{02AE8632-DEF2-4669-8F4D-770EAFBF60DF}" dt="2024-08-07T14:47:31.314" v="5177" actId="20577"/>
        <pc:sldMkLst>
          <pc:docMk/>
          <pc:sldMk cId="87166940" sldId="574"/>
        </pc:sldMkLst>
        <pc:spChg chg="mod">
          <ac:chgData name="Sebastian Ebert" userId="2c9133e11077318b" providerId="LiveId" clId="{02AE8632-DEF2-4669-8F4D-770EAFBF60DF}" dt="2024-08-07T14:37:42.789" v="5084" actId="404"/>
          <ac:spMkLst>
            <pc:docMk/>
            <pc:sldMk cId="87166940" sldId="574"/>
            <ac:spMk id="2" creationId="{15B464D4-AD18-4887-9E61-47961D1E7C2D}"/>
          </ac:spMkLst>
        </pc:spChg>
        <pc:spChg chg="add mod">
          <ac:chgData name="Sebastian Ebert" userId="2c9133e11077318b" providerId="LiveId" clId="{02AE8632-DEF2-4669-8F4D-770EAFBF60DF}" dt="2024-08-07T14:47:31.314" v="5177" actId="20577"/>
          <ac:spMkLst>
            <pc:docMk/>
            <pc:sldMk cId="87166940" sldId="574"/>
            <ac:spMk id="3" creationId="{A958846F-4667-2636-73F6-6A160C7FBF7A}"/>
          </ac:spMkLst>
        </pc:spChg>
        <pc:spChg chg="add del mod">
          <ac:chgData name="Sebastian Ebert" userId="2c9133e11077318b" providerId="LiveId" clId="{02AE8632-DEF2-4669-8F4D-770EAFBF60DF}" dt="2024-08-07T13:52:48.409" v="4256" actId="478"/>
          <ac:spMkLst>
            <pc:docMk/>
            <pc:sldMk cId="87166940" sldId="574"/>
            <ac:spMk id="4" creationId="{B47DE6BB-1638-D69C-B014-DFABE5854325}"/>
          </ac:spMkLst>
        </pc:spChg>
        <pc:picChg chg="add mod">
          <ac:chgData name="Sebastian Ebert" userId="2c9133e11077318b" providerId="LiveId" clId="{02AE8632-DEF2-4669-8F4D-770EAFBF60DF}" dt="2024-08-07T14:13:03.301" v="4417" actId="1076"/>
          <ac:picMkLst>
            <pc:docMk/>
            <pc:sldMk cId="87166940" sldId="574"/>
            <ac:picMk id="5" creationId="{B50408D3-FB04-EDA1-A5FA-BCCD419BAD10}"/>
          </ac:picMkLst>
        </pc:picChg>
        <pc:cxnChg chg="add del mod">
          <ac:chgData name="Sebastian Ebert" userId="2c9133e11077318b" providerId="LiveId" clId="{02AE8632-DEF2-4669-8F4D-770EAFBF60DF}" dt="2024-08-07T14:24:33.279" v="4729" actId="478"/>
          <ac:cxnSpMkLst>
            <pc:docMk/>
            <pc:sldMk cId="87166940" sldId="574"/>
            <ac:cxnSpMk id="7" creationId="{599A4139-C545-041B-F63D-E84E528F1AE4}"/>
          </ac:cxnSpMkLst>
        </pc:cxnChg>
      </pc:sldChg>
      <pc:sldChg chg="addSp delSp modSp add mod modTransition">
        <pc:chgData name="Sebastian Ebert" userId="2c9133e11077318b" providerId="LiveId" clId="{02AE8632-DEF2-4669-8F4D-770EAFBF60DF}" dt="2024-08-07T12:29:36.839" v="3270" actId="113"/>
        <pc:sldMkLst>
          <pc:docMk/>
          <pc:sldMk cId="173685022" sldId="575"/>
        </pc:sldMkLst>
        <pc:spChg chg="mod">
          <ac:chgData name="Sebastian Ebert" userId="2c9133e11077318b" providerId="LiveId" clId="{02AE8632-DEF2-4669-8F4D-770EAFBF60DF}" dt="2024-08-07T12:29:36.839" v="3270" actId="113"/>
          <ac:spMkLst>
            <pc:docMk/>
            <pc:sldMk cId="173685022" sldId="575"/>
            <ac:spMk id="2" creationId="{15B464D4-AD18-4887-9E61-47961D1E7C2D}"/>
          </ac:spMkLst>
        </pc:spChg>
        <pc:spChg chg="add mod">
          <ac:chgData name="Sebastian Ebert" userId="2c9133e11077318b" providerId="LiveId" clId="{02AE8632-DEF2-4669-8F4D-770EAFBF60DF}" dt="2024-08-07T12:11:27.507" v="2691" actId="1076"/>
          <ac:spMkLst>
            <pc:docMk/>
            <pc:sldMk cId="173685022" sldId="575"/>
            <ac:spMk id="3" creationId="{20A62841-FC13-4E43-8ECB-DC1E55FA7194}"/>
          </ac:spMkLst>
        </pc:spChg>
        <pc:spChg chg="add del mod">
          <ac:chgData name="Sebastian Ebert" userId="2c9133e11077318b" providerId="LiveId" clId="{02AE8632-DEF2-4669-8F4D-770EAFBF60DF}" dt="2024-08-07T12:14:43.430" v="2805" actId="21"/>
          <ac:spMkLst>
            <pc:docMk/>
            <pc:sldMk cId="173685022" sldId="575"/>
            <ac:spMk id="4" creationId="{0F7F1B09-EBB8-ADF7-36DF-62BCDE5499FB}"/>
          </ac:spMkLst>
        </pc:spChg>
        <pc:spChg chg="add del mod">
          <ac:chgData name="Sebastian Ebert" userId="2c9133e11077318b" providerId="LiveId" clId="{02AE8632-DEF2-4669-8F4D-770EAFBF60DF}" dt="2024-08-07T12:10:58.398" v="2687" actId="1076"/>
          <ac:spMkLst>
            <pc:docMk/>
            <pc:sldMk cId="173685022" sldId="575"/>
            <ac:spMk id="5" creationId="{F5A8B8F3-39A6-4DBE-3A0A-FB16D76B7FEB}"/>
          </ac:spMkLst>
        </pc:spChg>
        <pc:spChg chg="add del mod">
          <ac:chgData name="Sebastian Ebert" userId="2c9133e11077318b" providerId="LiveId" clId="{02AE8632-DEF2-4669-8F4D-770EAFBF60DF}" dt="2024-08-07T12:10:58.398" v="2687" actId="1076"/>
          <ac:spMkLst>
            <pc:docMk/>
            <pc:sldMk cId="173685022" sldId="575"/>
            <ac:spMk id="6" creationId="{C07CBD49-B446-DC72-5876-5F036C01982C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7" creationId="{19FB50CC-6BF6-900F-E4E4-5968B687B952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8" creationId="{799B8F5C-84B3-0DFE-3835-165C3E6DE71D}"/>
          </ac:spMkLst>
        </pc:spChg>
        <pc:spChg chg="add mod">
          <ac:chgData name="Sebastian Ebert" userId="2c9133e11077318b" providerId="LiveId" clId="{02AE8632-DEF2-4669-8F4D-770EAFBF60DF}" dt="2024-08-07T12:14:31.205" v="2801" actId="1037"/>
          <ac:spMkLst>
            <pc:docMk/>
            <pc:sldMk cId="173685022" sldId="575"/>
            <ac:spMk id="9" creationId="{B3343D5E-AEBA-1773-BA80-D0CF16FBC50F}"/>
          </ac:spMkLst>
        </pc:spChg>
        <pc:spChg chg="add mod">
          <ac:chgData name="Sebastian Ebert" userId="2c9133e11077318b" providerId="LiveId" clId="{02AE8632-DEF2-4669-8F4D-770EAFBF60DF}" dt="2024-08-07T12:14:41.634" v="2804" actId="14100"/>
          <ac:spMkLst>
            <pc:docMk/>
            <pc:sldMk cId="173685022" sldId="575"/>
            <ac:spMk id="10" creationId="{2B862618-EDCB-9AA4-61AC-B3F2A76CC13A}"/>
          </ac:spMkLst>
        </pc:spChg>
        <pc:spChg chg="add mod">
          <ac:chgData name="Sebastian Ebert" userId="2c9133e11077318b" providerId="LiveId" clId="{02AE8632-DEF2-4669-8F4D-770EAFBF60DF}" dt="2024-08-07T12:14:43.682" v="2806"/>
          <ac:spMkLst>
            <pc:docMk/>
            <pc:sldMk cId="173685022" sldId="575"/>
            <ac:spMk id="11" creationId="{0F7F1B09-EBB8-ADF7-36DF-62BCDE5499FB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12" creationId="{D3ABD000-BC11-F236-19BF-D5BD441BCB94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13" creationId="{389206C6-ADA7-BBFD-0B23-4AA78B4C637C}"/>
          </ac:spMkLst>
        </pc:spChg>
        <pc:spChg chg="add mod">
          <ac:chgData name="Sebastian Ebert" userId="2c9133e11077318b" providerId="LiveId" clId="{02AE8632-DEF2-4669-8F4D-770EAFBF60DF}" dt="2024-08-07T12:15:36.702" v="2911" actId="1076"/>
          <ac:spMkLst>
            <pc:docMk/>
            <pc:sldMk cId="173685022" sldId="575"/>
            <ac:spMk id="14" creationId="{E102021A-991C-2051-EF89-ADAFF5EAC7EF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15" creationId="{16B4FB79-5788-2169-9FFC-689EE78CAEB9}"/>
          </ac:spMkLst>
        </pc:spChg>
        <pc:spChg chg="add mod">
          <ac:chgData name="Sebastian Ebert" userId="2c9133e11077318b" providerId="LiveId" clId="{02AE8632-DEF2-4669-8F4D-770EAFBF60DF}" dt="2024-08-07T12:15:46.773" v="2914" actId="14100"/>
          <ac:spMkLst>
            <pc:docMk/>
            <pc:sldMk cId="173685022" sldId="575"/>
            <ac:spMk id="16" creationId="{AD188952-5408-3B73-E436-FA8B06A83C2B}"/>
          </ac:spMkLst>
        </pc:spChg>
        <pc:spChg chg="add mod">
          <ac:chgData name="Sebastian Ebert" userId="2c9133e11077318b" providerId="LiveId" clId="{02AE8632-DEF2-4669-8F4D-770EAFBF60DF}" dt="2024-08-07T12:19:45.803" v="3172" actId="20577"/>
          <ac:spMkLst>
            <pc:docMk/>
            <pc:sldMk cId="173685022" sldId="575"/>
            <ac:spMk id="17" creationId="{B3B66641-1EC2-3DE7-4B7F-DA2F8844B07B}"/>
          </ac:spMkLst>
        </pc:spChg>
        <pc:spChg chg="add mod">
          <ac:chgData name="Sebastian Ebert" userId="2c9133e11077318b" providerId="LiveId" clId="{02AE8632-DEF2-4669-8F4D-770EAFBF60DF}" dt="2024-08-07T12:19:49.744" v="3173" actId="1076"/>
          <ac:spMkLst>
            <pc:docMk/>
            <pc:sldMk cId="173685022" sldId="575"/>
            <ac:spMk id="18" creationId="{6D149392-1143-CAAE-2C95-2A90CA9AE030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19" creationId="{09A3AE5D-484C-A5D8-0D47-07B45BC5CD52}"/>
          </ac:spMkLst>
        </pc:spChg>
        <pc:spChg chg="add del mod">
          <ac:chgData name="Sebastian Ebert" userId="2c9133e11077318b" providerId="LiveId" clId="{02AE8632-DEF2-4669-8F4D-770EAFBF60DF}" dt="2024-08-07T12:10:53.792" v="2686" actId="1076"/>
          <ac:spMkLst>
            <pc:docMk/>
            <pc:sldMk cId="173685022" sldId="575"/>
            <ac:spMk id="20" creationId="{15B57EC9-85A3-7129-A472-A19666FC1258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1" creationId="{B46F9CF9-1231-4123-99F1-6B2EE9262EF0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2" creationId="{4572D338-9421-8303-49C2-9EEA4B7945C0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3" creationId="{36E4523F-EF81-4E86-2A46-88AC1E4DBCDC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4" creationId="{687282B3-9695-C976-CD87-463206D13915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5" creationId="{35D64EFD-0497-C58C-EC0B-093B720B340F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6" creationId="{A4323102-1B67-21EF-5C4C-B314CAE5FD9B}"/>
          </ac:spMkLst>
        </pc:spChg>
        <pc:spChg chg="del">
          <ac:chgData name="Sebastian Ebert" userId="2c9133e11077318b" providerId="LiveId" clId="{02AE8632-DEF2-4669-8F4D-770EAFBF60DF}" dt="2024-08-07T12:10:47.681" v="2683" actId="478"/>
          <ac:spMkLst>
            <pc:docMk/>
            <pc:sldMk cId="173685022" sldId="575"/>
            <ac:spMk id="27" creationId="{7E4C58B2-0DCF-E7CC-5307-3EC077944F2A}"/>
          </ac:spMkLst>
        </pc:spChg>
        <pc:spChg chg="add del">
          <ac:chgData name="Sebastian Ebert" userId="2c9133e11077318b" providerId="LiveId" clId="{02AE8632-DEF2-4669-8F4D-770EAFBF60DF}" dt="2024-08-07T12:10:48.668" v="2684" actId="478"/>
          <ac:spMkLst>
            <pc:docMk/>
            <pc:sldMk cId="173685022" sldId="575"/>
            <ac:spMk id="28" creationId="{80E15A3B-CCCD-48A7-C80E-CA53C4283306}"/>
          </ac:spMkLst>
        </pc:spChg>
        <pc:spChg chg="add del">
          <ac:chgData name="Sebastian Ebert" userId="2c9133e11077318b" providerId="LiveId" clId="{02AE8632-DEF2-4669-8F4D-770EAFBF60DF}" dt="2024-08-07T12:10:50.040" v="2685" actId="478"/>
          <ac:spMkLst>
            <pc:docMk/>
            <pc:sldMk cId="173685022" sldId="575"/>
            <ac:spMk id="29" creationId="{9DF9FB46-BF47-FC1B-531D-0F581687C720}"/>
          </ac:spMkLst>
        </pc:spChg>
        <pc:spChg chg="add mod">
          <ac:chgData name="Sebastian Ebert" userId="2c9133e11077318b" providerId="LiveId" clId="{02AE8632-DEF2-4669-8F4D-770EAFBF60DF}" dt="2024-08-07T12:19:52.015" v="3174" actId="1076"/>
          <ac:spMkLst>
            <pc:docMk/>
            <pc:sldMk cId="173685022" sldId="575"/>
            <ac:spMk id="30" creationId="{ED4178FE-12BE-A0C2-9D36-83BBBC03F792}"/>
          </ac:spMkLst>
        </pc:spChg>
      </pc:sldChg>
      <pc:sldChg chg="addSp delSp modSp add mod">
        <pc:chgData name="Sebastian Ebert" userId="2c9133e11077318b" providerId="LiveId" clId="{02AE8632-DEF2-4669-8F4D-770EAFBF60DF}" dt="2024-08-07T13:37:20.989" v="3754" actId="20577"/>
        <pc:sldMkLst>
          <pc:docMk/>
          <pc:sldMk cId="452170826" sldId="576"/>
        </pc:sldMkLst>
        <pc:spChg chg="mod">
          <ac:chgData name="Sebastian Ebert" userId="2c9133e11077318b" providerId="LiveId" clId="{02AE8632-DEF2-4669-8F4D-770EAFBF60DF}" dt="2024-08-07T13:37:20.989" v="3754" actId="20577"/>
          <ac:spMkLst>
            <pc:docMk/>
            <pc:sldMk cId="452170826" sldId="576"/>
            <ac:spMk id="2" creationId="{15B464D4-AD18-4887-9E61-47961D1E7C2D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3" creationId="{89371245-F101-A62D-8C6D-BF44168218C7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4" creationId="{2DD5196A-1518-1D36-E2DD-4BC7BF3B86D1}"/>
          </ac:spMkLst>
        </pc:spChg>
        <pc:spChg chg="del">
          <ac:chgData name="Sebastian Ebert" userId="2c9133e11077318b" providerId="LiveId" clId="{02AE8632-DEF2-4669-8F4D-770EAFBF60DF}" dt="2024-08-07T12:35:40.915" v="3330" actId="478"/>
          <ac:spMkLst>
            <pc:docMk/>
            <pc:sldMk cId="452170826" sldId="576"/>
            <ac:spMk id="6" creationId="{C07CBD49-B446-DC72-5876-5F036C01982C}"/>
          </ac:spMkLst>
        </pc:spChg>
        <pc:spChg chg="del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7" creationId="{19FB50CC-6BF6-900F-E4E4-5968B687B952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8" creationId="{799B8F5C-84B3-0DFE-3835-165C3E6DE71D}"/>
          </ac:spMkLst>
        </pc:spChg>
        <pc:spChg chg="add del mod">
          <ac:chgData name="Sebastian Ebert" userId="2c9133e11077318b" providerId="LiveId" clId="{02AE8632-DEF2-4669-8F4D-770EAFBF60DF}" dt="2024-08-07T12:36:21.476" v="3343" actId="478"/>
          <ac:spMkLst>
            <pc:docMk/>
            <pc:sldMk cId="452170826" sldId="576"/>
            <ac:spMk id="9" creationId="{C2A60BFB-82E5-03C8-DCB0-39AAF12A0A42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0" creationId="{A36A55EC-248B-1613-12F1-DD594A6394E3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1" creationId="{D6417A0B-1383-3E5D-E43D-12FA5B9BED5F}"/>
          </ac:spMkLst>
        </pc:spChg>
        <pc:spChg chg="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2" creationId="{D3ABD000-BC11-F236-19BF-D5BD441BCB94}"/>
          </ac:spMkLst>
        </pc:spChg>
        <pc:spChg chg="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3" creationId="{389206C6-ADA7-BBFD-0B23-4AA78B4C637C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4" creationId="{785498BD-18AB-4A84-A0B1-63FC48FD91B6}"/>
          </ac:spMkLst>
        </pc:spChg>
        <pc:spChg chg="del">
          <ac:chgData name="Sebastian Ebert" userId="2c9133e11077318b" providerId="LiveId" clId="{02AE8632-DEF2-4669-8F4D-770EAFBF60DF}" dt="2024-08-07T12:34:43.896" v="3285" actId="478"/>
          <ac:spMkLst>
            <pc:docMk/>
            <pc:sldMk cId="452170826" sldId="576"/>
            <ac:spMk id="15" creationId="{16B4FB79-5788-2169-9FFC-689EE78CAEB9}"/>
          </ac:spMkLst>
        </pc:spChg>
        <pc:spChg chg="add del mod">
          <ac:chgData name="Sebastian Ebert" userId="2c9133e11077318b" providerId="LiveId" clId="{02AE8632-DEF2-4669-8F4D-770EAFBF60DF}" dt="2024-08-07T12:42:30.475" v="3542" actId="478"/>
          <ac:spMkLst>
            <pc:docMk/>
            <pc:sldMk cId="452170826" sldId="576"/>
            <ac:spMk id="16" creationId="{AE1CAD0F-5510-122F-F4A8-57319D83DF29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17" creationId="{DDDD1D07-54FD-4B12-D5C0-EE0E593A9E68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18" creationId="{0086162B-D8D2-8F3D-D0E9-FC66107EAF40}"/>
          </ac:spMkLst>
        </pc:spChg>
        <pc:spChg chg="del mod">
          <ac:chgData name="Sebastian Ebert" userId="2c9133e11077318b" providerId="LiveId" clId="{02AE8632-DEF2-4669-8F4D-770EAFBF60DF}" dt="2024-08-07T12:34:41.867" v="3283" actId="478"/>
          <ac:spMkLst>
            <pc:docMk/>
            <pc:sldMk cId="452170826" sldId="576"/>
            <ac:spMk id="19" creationId="{09A3AE5D-484C-A5D8-0D47-07B45BC5CD52}"/>
          </ac:spMkLst>
        </pc:spChg>
        <pc:spChg chg="del">
          <ac:chgData name="Sebastian Ebert" userId="2c9133e11077318b" providerId="LiveId" clId="{02AE8632-DEF2-4669-8F4D-770EAFBF60DF}" dt="2024-08-07T12:34:42.777" v="3284" actId="478"/>
          <ac:spMkLst>
            <pc:docMk/>
            <pc:sldMk cId="452170826" sldId="576"/>
            <ac:spMk id="20" creationId="{15B57EC9-85A3-7129-A472-A19666FC1258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1" creationId="{B46F9CF9-1231-4123-99F1-6B2EE9262EF0}"/>
          </ac:spMkLst>
        </pc:spChg>
        <pc:spChg chg="del mod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2" creationId="{4572D338-9421-8303-49C2-9EEA4B7945C0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3" creationId="{36E4523F-EF81-4E86-2A46-88AC1E4DBCDC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4" creationId="{687282B3-9695-C976-CD87-463206D13915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5" creationId="{35D64EFD-0497-C58C-EC0B-093B720B340F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6" creationId="{A4323102-1B67-21EF-5C4C-B314CAE5FD9B}"/>
          </ac:spMkLst>
        </pc:spChg>
        <pc:spChg chg="del">
          <ac:chgData name="Sebastian Ebert" userId="2c9133e11077318b" providerId="LiveId" clId="{02AE8632-DEF2-4669-8F4D-770EAFBF60DF}" dt="2024-08-07T12:37:21.268" v="3370" actId="478"/>
          <ac:spMkLst>
            <pc:docMk/>
            <pc:sldMk cId="452170826" sldId="576"/>
            <ac:spMk id="27" creationId="{7E4C58B2-0DCF-E7CC-5307-3EC077944F2A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0" creationId="{EAB755D5-AABE-48AE-4E13-F6192A1DE579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1" creationId="{92A793E9-3B6F-D220-2ABD-7A1F51C22B0D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2" creationId="{14AA46C4-DF35-23EB-8295-917F7BBE3A7C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3" creationId="{F2B24282-876C-DEA9-F44E-7B9DFE7C77AE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4" creationId="{6D04394C-5D5C-075D-CDFB-66097821C5E3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5" creationId="{862C5CD9-0B0F-6710-55A1-02A53C7A793C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6" creationId="{D851B838-7211-3562-758D-A16A82E4FA5E}"/>
          </ac:spMkLst>
        </pc:spChg>
        <pc:spChg chg="add del mod">
          <ac:chgData name="Sebastian Ebert" userId="2c9133e11077318b" providerId="LiveId" clId="{02AE8632-DEF2-4669-8F4D-770EAFBF60DF}" dt="2024-08-07T12:42:33.589" v="3544" actId="478"/>
          <ac:spMkLst>
            <pc:docMk/>
            <pc:sldMk cId="452170826" sldId="576"/>
            <ac:spMk id="37" creationId="{B66F739C-BBDD-8FF0-83C2-4D213BB74565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38" creationId="{09F583EC-C83D-FA9D-6976-F6FFB3E0A056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39" creationId="{D3788FE9-FC13-E829-48EF-0B64235DE4E5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0" creationId="{A23BBF32-287C-77D9-4DE5-64A558B9F6D6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1" creationId="{72A9B596-96F0-79DA-3265-DABAE6D01804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2" creationId="{2E5F8552-AEDD-0D65-2350-C87C82EBBBF5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3" creationId="{EB12FBCA-1C7D-6EC3-7CE9-BF792E7DD502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4" creationId="{F09D932C-2994-5D74-56ED-95554DC04CB8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5" creationId="{ABF1B5A4-7267-5E0A-E57E-FF4556A672D7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6" creationId="{656109C9-940D-3AA1-67A3-DE98BE77C910}"/>
          </ac:spMkLst>
        </pc:spChg>
        <pc:spChg chg="add mod">
          <ac:chgData name="Sebastian Ebert" userId="2c9133e11077318b" providerId="LiveId" clId="{02AE8632-DEF2-4669-8F4D-770EAFBF60DF}" dt="2024-08-07T12:42:30.746" v="3543"/>
          <ac:spMkLst>
            <pc:docMk/>
            <pc:sldMk cId="452170826" sldId="576"/>
            <ac:spMk id="47" creationId="{A5ACF290-465C-6D52-70C2-9A8AC5518E03}"/>
          </ac:spMkLst>
        </pc:spChg>
        <pc:spChg chg="add mod">
          <ac:chgData name="Sebastian Ebert" userId="2c9133e11077318b" providerId="LiveId" clId="{02AE8632-DEF2-4669-8F4D-770EAFBF60DF}" dt="2024-08-07T12:42:39.850" v="3556" actId="20577"/>
          <ac:spMkLst>
            <pc:docMk/>
            <pc:sldMk cId="452170826" sldId="576"/>
            <ac:spMk id="48" creationId="{9685D620-90E9-BCC0-BDA2-5BA36EEC68B3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49" creationId="{B8E9F9F9-BB7A-4311-5DD6-BC0A9EAD2AD8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0" creationId="{EF7CC3BE-91DF-43ED-8A6F-A0CE9643A0D6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1" creationId="{68CCF395-AD4A-10B8-AF21-6E7264E34EB2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2" creationId="{C81DD39D-927B-9A36-475C-5AB574844F97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3" creationId="{64E8450E-2026-4772-8083-312CD4C689AA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4" creationId="{287AF3B6-48B2-17FA-2A59-DE9641BFA0DD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5" creationId="{8DA89EA7-3785-304D-06BF-CCCFC147086E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6" creationId="{0CEF856F-CDCB-E7D6-AE62-C143D5236A94}"/>
          </ac:spMkLst>
        </pc:spChg>
        <pc:spChg chg="add mod">
          <ac:chgData name="Sebastian Ebert" userId="2c9133e11077318b" providerId="LiveId" clId="{02AE8632-DEF2-4669-8F4D-770EAFBF60DF}" dt="2024-08-07T12:42:37.006" v="3546" actId="1076"/>
          <ac:spMkLst>
            <pc:docMk/>
            <pc:sldMk cId="452170826" sldId="576"/>
            <ac:spMk id="57" creationId="{8A19D1D6-439C-AF17-8C7F-ADBF0F3384BF}"/>
          </ac:spMkLst>
        </pc:spChg>
      </pc:sldChg>
      <pc:sldChg chg="new del">
        <pc:chgData name="Sebastian Ebert" userId="2c9133e11077318b" providerId="LiveId" clId="{02AE8632-DEF2-4669-8F4D-770EAFBF60DF}" dt="2024-08-07T12:28:15.933" v="3202" actId="47"/>
        <pc:sldMkLst>
          <pc:docMk/>
          <pc:sldMk cId="1231685630" sldId="577"/>
        </pc:sldMkLst>
      </pc:sldChg>
      <pc:sldChg chg="addSp delSp modSp add mod">
        <pc:chgData name="Sebastian Ebert" userId="2c9133e11077318b" providerId="LiveId" clId="{02AE8632-DEF2-4669-8F4D-770EAFBF60DF}" dt="2024-08-07T13:37:24.270" v="3756" actId="20577"/>
        <pc:sldMkLst>
          <pc:docMk/>
          <pc:sldMk cId="2665019338" sldId="577"/>
        </pc:sldMkLst>
        <pc:spChg chg="mod">
          <ac:chgData name="Sebastian Ebert" userId="2c9133e11077318b" providerId="LiveId" clId="{02AE8632-DEF2-4669-8F4D-770EAFBF60DF}" dt="2024-08-07T13:37:24.270" v="3756" actId="20577"/>
          <ac:spMkLst>
            <pc:docMk/>
            <pc:sldMk cId="2665019338" sldId="577"/>
            <ac:spMk id="2" creationId="{15B464D4-AD18-4887-9E61-47961D1E7C2D}"/>
          </ac:spMkLst>
        </pc:spChg>
        <pc:spChg chg="mod">
          <ac:chgData name="Sebastian Ebert" userId="2c9133e11077318b" providerId="LiveId" clId="{02AE8632-DEF2-4669-8F4D-770EAFBF60DF}" dt="2024-08-07T12:41:18.590" v="3483" actId="20577"/>
          <ac:spMkLst>
            <pc:docMk/>
            <pc:sldMk cId="2665019338" sldId="577"/>
            <ac:spMk id="3" creationId="{89371245-F101-A62D-8C6D-BF44168218C7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5" creationId="{F5A8B8F3-39A6-4DBE-3A0A-FB16D76B7FEB}"/>
          </ac:spMkLst>
        </pc:spChg>
        <pc:spChg chg="add mod">
          <ac:chgData name="Sebastian Ebert" userId="2c9133e11077318b" providerId="LiveId" clId="{02AE8632-DEF2-4669-8F4D-770EAFBF60DF}" dt="2024-08-07T12:38:25.522" v="3391" actId="1076"/>
          <ac:spMkLst>
            <pc:docMk/>
            <pc:sldMk cId="2665019338" sldId="577"/>
            <ac:spMk id="6" creationId="{6750C8E2-E6BC-136F-CC4A-E8C80B3CAB8C}"/>
          </ac:spMkLst>
        </pc:spChg>
        <pc:spChg chg="del">
          <ac:chgData name="Sebastian Ebert" userId="2c9133e11077318b" providerId="LiveId" clId="{02AE8632-DEF2-4669-8F4D-770EAFBF60DF}" dt="2024-08-07T12:42:59.677" v="3557" actId="478"/>
          <ac:spMkLst>
            <pc:docMk/>
            <pc:sldMk cId="2665019338" sldId="577"/>
            <ac:spMk id="8" creationId="{799B8F5C-84B3-0DFE-3835-165C3E6DE71D}"/>
          </ac:spMkLst>
        </pc:spChg>
        <pc:spChg chg="add mod">
          <ac:chgData name="Sebastian Ebert" userId="2c9133e11077318b" providerId="LiveId" clId="{02AE8632-DEF2-4669-8F4D-770EAFBF60DF}" dt="2024-08-07T12:39:26.918" v="3417" actId="14100"/>
          <ac:spMkLst>
            <pc:docMk/>
            <pc:sldMk cId="2665019338" sldId="577"/>
            <ac:spMk id="9" creationId="{018D2131-7DA1-E613-D13A-DD6095A0EEA6}"/>
          </ac:spMkLst>
        </pc:spChg>
        <pc:spChg chg="mod">
          <ac:chgData name="Sebastian Ebert" userId="2c9133e11077318b" providerId="LiveId" clId="{02AE8632-DEF2-4669-8F4D-770EAFBF60DF}" dt="2024-08-07T12:41:47.903" v="3488" actId="1076"/>
          <ac:spMkLst>
            <pc:docMk/>
            <pc:sldMk cId="2665019338" sldId="577"/>
            <ac:spMk id="10" creationId="{A36A55EC-248B-1613-12F1-DD594A6394E3}"/>
          </ac:spMkLst>
        </pc:spChg>
        <pc:spChg chg="mod">
          <ac:chgData name="Sebastian Ebert" userId="2c9133e11077318b" providerId="LiveId" clId="{02AE8632-DEF2-4669-8F4D-770EAFBF60DF}" dt="2024-08-07T12:38:52.660" v="3411" actId="20577"/>
          <ac:spMkLst>
            <pc:docMk/>
            <pc:sldMk cId="2665019338" sldId="577"/>
            <ac:spMk id="12" creationId="{D3ABD000-BC11-F236-19BF-D5BD441BCB94}"/>
          </ac:spMkLst>
        </pc:spChg>
        <pc:spChg chg="mod">
          <ac:chgData name="Sebastian Ebert" userId="2c9133e11077318b" providerId="LiveId" clId="{02AE8632-DEF2-4669-8F4D-770EAFBF60DF}" dt="2024-08-07T12:41:14.006" v="3478" actId="20577"/>
          <ac:spMkLst>
            <pc:docMk/>
            <pc:sldMk cId="2665019338" sldId="577"/>
            <ac:spMk id="13" creationId="{389206C6-ADA7-BBFD-0B23-4AA78B4C637C}"/>
          </ac:spMkLst>
        </pc:spChg>
        <pc:spChg chg="mod">
          <ac:chgData name="Sebastian Ebert" userId="2c9133e11077318b" providerId="LiveId" clId="{02AE8632-DEF2-4669-8F4D-770EAFBF60DF}" dt="2024-08-07T12:41:39.348" v="3485" actId="1076"/>
          <ac:spMkLst>
            <pc:docMk/>
            <pc:sldMk cId="2665019338" sldId="577"/>
            <ac:spMk id="14" creationId="{785498BD-18AB-4A84-A0B1-63FC48FD91B6}"/>
          </ac:spMkLst>
        </pc:spChg>
        <pc:spChg chg="add del mod">
          <ac:chgData name="Sebastian Ebert" userId="2c9133e11077318b" providerId="LiveId" clId="{02AE8632-DEF2-4669-8F4D-770EAFBF60DF}" dt="2024-08-07T12:38:54.772" v="3413"/>
          <ac:spMkLst>
            <pc:docMk/>
            <pc:sldMk cId="2665019338" sldId="577"/>
            <ac:spMk id="15" creationId="{A54105FF-E9A4-30A0-C52D-813ADE2E1856}"/>
          </ac:spMkLst>
        </pc:spChg>
        <pc:spChg chg="mod">
          <ac:chgData name="Sebastian Ebert" userId="2c9133e11077318b" providerId="LiveId" clId="{02AE8632-DEF2-4669-8F4D-770EAFBF60DF}" dt="2024-08-07T12:41:44.640" v="3487" actId="1076"/>
          <ac:spMkLst>
            <pc:docMk/>
            <pc:sldMk cId="2665019338" sldId="577"/>
            <ac:spMk id="16" creationId="{AE1CAD0F-5510-122F-F4A8-57319D83DF29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17" creationId="{DDDD1D07-54FD-4B12-D5C0-EE0E593A9E68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18" creationId="{0086162B-D8D2-8F3D-D0E9-FC66107EAF40}"/>
          </ac:spMkLst>
        </pc:spChg>
        <pc:spChg chg="add mod">
          <ac:chgData name="Sebastian Ebert" userId="2c9133e11077318b" providerId="LiveId" clId="{02AE8632-DEF2-4669-8F4D-770EAFBF60DF}" dt="2024-08-07T12:39:32.618" v="3419" actId="1076"/>
          <ac:spMkLst>
            <pc:docMk/>
            <pc:sldMk cId="2665019338" sldId="577"/>
            <ac:spMk id="19" creationId="{151A71E5-4C7C-1E0A-B1C5-851C542A0C74}"/>
          </ac:spMkLst>
        </pc:spChg>
        <pc:spChg chg="add mod">
          <ac:chgData name="Sebastian Ebert" userId="2c9133e11077318b" providerId="LiveId" clId="{02AE8632-DEF2-4669-8F4D-770EAFBF60DF}" dt="2024-08-07T12:41:52.190" v="3489" actId="1076"/>
          <ac:spMkLst>
            <pc:docMk/>
            <pc:sldMk cId="2665019338" sldId="577"/>
            <ac:spMk id="20" creationId="{385A18D5-F793-2551-B022-1C4E81B0D18E}"/>
          </ac:spMkLst>
        </pc:spChg>
        <pc:spChg chg="add mod">
          <ac:chgData name="Sebastian Ebert" userId="2c9133e11077318b" providerId="LiveId" clId="{02AE8632-DEF2-4669-8F4D-770EAFBF60DF}" dt="2024-08-07T12:41:25.049" v="3484" actId="1076"/>
          <ac:spMkLst>
            <pc:docMk/>
            <pc:sldMk cId="2665019338" sldId="577"/>
            <ac:spMk id="21" creationId="{20FE191B-6A96-8B07-249B-C4C3834A1968}"/>
          </ac:spMkLst>
        </pc:spChg>
        <pc:spChg chg="add mod">
          <ac:chgData name="Sebastian Ebert" userId="2c9133e11077318b" providerId="LiveId" clId="{02AE8632-DEF2-4669-8F4D-770EAFBF60DF}" dt="2024-08-07T12:42:24.512" v="3541" actId="20577"/>
          <ac:spMkLst>
            <pc:docMk/>
            <pc:sldMk cId="2665019338" sldId="577"/>
            <ac:spMk id="22" creationId="{046BA4C9-41EB-F9A9-485E-832AC558774E}"/>
          </ac:spMkLst>
        </pc:spChg>
        <pc:spChg chg="add mod">
          <ac:chgData name="Sebastian Ebert" userId="2c9133e11077318b" providerId="LiveId" clId="{02AE8632-DEF2-4669-8F4D-770EAFBF60DF}" dt="2024-08-07T12:43:25.902" v="3562" actId="1076"/>
          <ac:spMkLst>
            <pc:docMk/>
            <pc:sldMk cId="2665019338" sldId="577"/>
            <ac:spMk id="23" creationId="{FE95FAA2-BF0F-0B35-D2C4-9F933E8A280E}"/>
          </ac:spMkLst>
        </pc:spChg>
        <pc:spChg chg="add mod">
          <ac:chgData name="Sebastian Ebert" userId="2c9133e11077318b" providerId="LiveId" clId="{02AE8632-DEF2-4669-8F4D-770EAFBF60DF}" dt="2024-08-07T12:45:11.569" v="3730" actId="20577"/>
          <ac:spMkLst>
            <pc:docMk/>
            <pc:sldMk cId="2665019338" sldId="577"/>
            <ac:spMk id="24" creationId="{D92D76D9-0EB8-8C8C-D75C-1FC83B0AA754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28" creationId="{80E15A3B-CCCD-48A7-C80E-CA53C4283306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29" creationId="{9DF9FB46-BF47-FC1B-531D-0F581687C720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0" creationId="{EAB755D5-AABE-48AE-4E13-F6192A1DE579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1" creationId="{92A793E9-3B6F-D220-2ABD-7A1F51C22B0D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2" creationId="{14AA46C4-DF35-23EB-8295-917F7BBE3A7C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3" creationId="{F2B24282-876C-DEA9-F44E-7B9DFE7C77AE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4" creationId="{6D04394C-5D5C-075D-CDFB-66097821C5E3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5" creationId="{862C5CD9-0B0F-6710-55A1-02A53C7A793C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6" creationId="{D851B838-7211-3562-758D-A16A82E4FA5E}"/>
          </ac:spMkLst>
        </pc:spChg>
        <pc:spChg chg="del">
          <ac:chgData name="Sebastian Ebert" userId="2c9133e11077318b" providerId="LiveId" clId="{02AE8632-DEF2-4669-8F4D-770EAFBF60DF}" dt="2024-08-07T12:38:17.750" v="3389" actId="478"/>
          <ac:spMkLst>
            <pc:docMk/>
            <pc:sldMk cId="2665019338" sldId="577"/>
            <ac:spMk id="37" creationId="{B66F739C-BBDD-8FF0-83C2-4D213BB74565}"/>
          </ac:spMkLst>
        </pc:spChg>
      </pc:sldChg>
      <pc:sldChg chg="addSp delSp modSp add mod delAnim modAnim">
        <pc:chgData name="Sebastian Ebert" userId="2c9133e11077318b" providerId="LiveId" clId="{02AE8632-DEF2-4669-8F4D-770EAFBF60DF}" dt="2024-08-07T15:38:20.788" v="6139"/>
        <pc:sldMkLst>
          <pc:docMk/>
          <pc:sldMk cId="105548823" sldId="578"/>
        </pc:sldMkLst>
        <pc:spChg chg="mod">
          <ac:chgData name="Sebastian Ebert" userId="2c9133e11077318b" providerId="LiveId" clId="{02AE8632-DEF2-4669-8F4D-770EAFBF60DF}" dt="2024-08-07T15:35:36.908" v="6102" actId="20577"/>
          <ac:spMkLst>
            <pc:docMk/>
            <pc:sldMk cId="105548823" sldId="578"/>
            <ac:spMk id="2" creationId="{15B464D4-AD18-4887-9E61-47961D1E7C2D}"/>
          </ac:spMkLst>
        </pc:spChg>
        <pc:spChg chg="del mod">
          <ac:chgData name="Sebastian Ebert" userId="2c9133e11077318b" providerId="LiveId" clId="{02AE8632-DEF2-4669-8F4D-770EAFBF60DF}" dt="2024-08-07T15:14:10.037" v="5416" actId="478"/>
          <ac:spMkLst>
            <pc:docMk/>
            <pc:sldMk cId="105548823" sldId="578"/>
            <ac:spMk id="3" creationId="{A958846F-4667-2636-73F6-6A160C7FBF7A}"/>
          </ac:spMkLst>
        </pc:spChg>
        <pc:spChg chg="del">
          <ac:chgData name="Sebastian Ebert" userId="2c9133e11077318b" providerId="LiveId" clId="{02AE8632-DEF2-4669-8F4D-770EAFBF60DF}" dt="2024-08-07T13:52:37.164" v="4253" actId="478"/>
          <ac:spMkLst>
            <pc:docMk/>
            <pc:sldMk cId="105548823" sldId="578"/>
            <ac:spMk id="4" creationId="{B47DE6BB-1638-D69C-B014-DFABE5854325}"/>
          </ac:spMkLst>
        </pc:spChg>
        <pc:spChg chg="add mod">
          <ac:chgData name="Sebastian Ebert" userId="2c9133e11077318b" providerId="LiveId" clId="{02AE8632-DEF2-4669-8F4D-770EAFBF60DF}" dt="2024-08-07T15:36:44.897" v="6116" actId="2085"/>
          <ac:spMkLst>
            <pc:docMk/>
            <pc:sldMk cId="105548823" sldId="578"/>
            <ac:spMk id="6" creationId="{C8BD7F11-62A5-AD73-1BAF-661C42E929FC}"/>
          </ac:spMkLst>
        </pc:spChg>
        <pc:spChg chg="add mod">
          <ac:chgData name="Sebastian Ebert" userId="2c9133e11077318b" providerId="LiveId" clId="{02AE8632-DEF2-4669-8F4D-770EAFBF60DF}" dt="2024-08-07T15:36:44.897" v="6116" actId="2085"/>
          <ac:spMkLst>
            <pc:docMk/>
            <pc:sldMk cId="105548823" sldId="578"/>
            <ac:spMk id="7" creationId="{53AC1B98-73F5-894B-C596-E7F6DFAF5D50}"/>
          </ac:spMkLst>
        </pc:spChg>
        <pc:spChg chg="add mod">
          <ac:chgData name="Sebastian Ebert" userId="2c9133e11077318b" providerId="LiveId" clId="{02AE8632-DEF2-4669-8F4D-770EAFBF60DF}" dt="2024-08-07T15:36:55.118" v="6121" actId="1036"/>
          <ac:spMkLst>
            <pc:docMk/>
            <pc:sldMk cId="105548823" sldId="578"/>
            <ac:spMk id="8" creationId="{A21B74A4-6024-E400-DFBA-DD1905DF7E16}"/>
          </ac:spMkLst>
        </pc:spChg>
        <pc:spChg chg="add mod">
          <ac:chgData name="Sebastian Ebert" userId="2c9133e11077318b" providerId="LiveId" clId="{02AE8632-DEF2-4669-8F4D-770EAFBF60DF}" dt="2024-08-07T15:37:11.260" v="6124" actId="14100"/>
          <ac:spMkLst>
            <pc:docMk/>
            <pc:sldMk cId="105548823" sldId="578"/>
            <ac:spMk id="9" creationId="{CEA20F20-5C76-9934-7CD3-818F03D5AB47}"/>
          </ac:spMkLst>
        </pc:spChg>
        <pc:spChg chg="add mod">
          <ac:chgData name="Sebastian Ebert" userId="2c9133e11077318b" providerId="LiveId" clId="{02AE8632-DEF2-4669-8F4D-770EAFBF60DF}" dt="2024-08-07T15:37:15.750" v="6127" actId="14100"/>
          <ac:spMkLst>
            <pc:docMk/>
            <pc:sldMk cId="105548823" sldId="578"/>
            <ac:spMk id="10" creationId="{A481C4F3-FF52-2AED-1911-B77E0F30092F}"/>
          </ac:spMkLst>
        </pc:spChg>
        <pc:spChg chg="add mod">
          <ac:chgData name="Sebastian Ebert" userId="2c9133e11077318b" providerId="LiveId" clId="{02AE8632-DEF2-4669-8F4D-770EAFBF60DF}" dt="2024-08-07T15:37:30.526" v="6131" actId="207"/>
          <ac:spMkLst>
            <pc:docMk/>
            <pc:sldMk cId="105548823" sldId="578"/>
            <ac:spMk id="11" creationId="{5427285B-3B46-DF9C-F4FF-E8360360F968}"/>
          </ac:spMkLst>
        </pc:spChg>
        <pc:graphicFrameChg chg="add mod modGraphic">
          <ac:chgData name="Sebastian Ebert" userId="2c9133e11077318b" providerId="LiveId" clId="{02AE8632-DEF2-4669-8F4D-770EAFBF60DF}" dt="2024-08-07T15:33:39.232" v="6059" actId="20577"/>
          <ac:graphicFrameMkLst>
            <pc:docMk/>
            <pc:sldMk cId="105548823" sldId="578"/>
            <ac:graphicFrameMk id="5" creationId="{DC34FD6F-CC55-460E-1DE0-B52B489DBA92}"/>
          </ac:graphicFrameMkLst>
        </pc:graphicFrameChg>
      </pc:sldChg>
      <pc:sldChg chg="modSp add mod ord">
        <pc:chgData name="Sebastian Ebert" userId="2c9133e11077318b" providerId="LiveId" clId="{02AE8632-DEF2-4669-8F4D-770EAFBF60DF}" dt="2024-08-07T15:39:35.323" v="6149" actId="20577"/>
        <pc:sldMkLst>
          <pc:docMk/>
          <pc:sldMk cId="395144794" sldId="579"/>
        </pc:sldMkLst>
        <pc:spChg chg="mod">
          <ac:chgData name="Sebastian Ebert" userId="2c9133e11077318b" providerId="LiveId" clId="{02AE8632-DEF2-4669-8F4D-770EAFBF60DF}" dt="2024-08-07T15:39:35.323" v="6149" actId="20577"/>
          <ac:spMkLst>
            <pc:docMk/>
            <pc:sldMk cId="395144794" sldId="579"/>
            <ac:spMk id="2" creationId="{C9147863-60B0-05B8-F170-FE52CCA01172}"/>
          </ac:spMkLst>
        </pc:spChg>
      </pc:sldChg>
    </pc:docChg>
  </pc:docChgLst>
  <pc:docChgLst>
    <pc:chgData name="Sebastian Ebert" userId="2c9133e11077318b" providerId="LiveId" clId="{B438F100-933D-4A4F-ABB5-6DC733EB711D}"/>
    <pc:docChg chg="undo custSel addSld delSld modSld sldOrd modSection">
      <pc:chgData name="Sebastian Ebert" userId="2c9133e11077318b" providerId="LiveId" clId="{B438F100-933D-4A4F-ABB5-6DC733EB711D}" dt="2024-07-19T14:37:54.357" v="4713" actId="20577"/>
      <pc:docMkLst>
        <pc:docMk/>
      </pc:docMkLst>
      <pc:sldChg chg="modSp mod">
        <pc:chgData name="Sebastian Ebert" userId="2c9133e11077318b" providerId="LiveId" clId="{B438F100-933D-4A4F-ABB5-6DC733EB711D}" dt="2024-07-10T18:19:49.955" v="1152" actId="17032"/>
        <pc:sldMkLst>
          <pc:docMk/>
          <pc:sldMk cId="1055756396" sldId="265"/>
        </pc:sldMkLst>
        <pc:spChg chg="mod">
          <ac:chgData name="Sebastian Ebert" userId="2c9133e11077318b" providerId="LiveId" clId="{B438F100-933D-4A4F-ABB5-6DC733EB711D}" dt="2024-07-10T18:19:49.955" v="1152" actId="17032"/>
          <ac:spMkLst>
            <pc:docMk/>
            <pc:sldMk cId="1055756396" sldId="265"/>
            <ac:spMk id="18" creationId="{B80D98F6-D4D6-F45E-8CB7-D1E0D7E6835E}"/>
          </ac:spMkLst>
        </pc:spChg>
      </pc:sldChg>
      <pc:sldChg chg="modSp mod ord">
        <pc:chgData name="Sebastian Ebert" userId="2c9133e11077318b" providerId="LiveId" clId="{B438F100-933D-4A4F-ABB5-6DC733EB711D}" dt="2024-07-17T13:05:55.934" v="3080"/>
        <pc:sldMkLst>
          <pc:docMk/>
          <pc:sldMk cId="923607986" sldId="269"/>
        </pc:sldMkLst>
        <pc:spChg chg="mod">
          <ac:chgData name="Sebastian Ebert" userId="2c9133e11077318b" providerId="LiveId" clId="{B438F100-933D-4A4F-ABB5-6DC733EB711D}" dt="2024-07-17T13:04:27.856" v="3054" actId="20577"/>
          <ac:spMkLst>
            <pc:docMk/>
            <pc:sldMk cId="923607986" sldId="269"/>
            <ac:spMk id="2" creationId="{15B464D4-AD18-4887-9E61-47961D1E7C2D}"/>
          </ac:spMkLst>
        </pc:spChg>
        <pc:spChg chg="mod">
          <ac:chgData name="Sebastian Ebert" userId="2c9133e11077318b" providerId="LiveId" clId="{B438F100-933D-4A4F-ABB5-6DC733EB711D}" dt="2024-07-17T13:04:43.556" v="3057" actId="17032"/>
          <ac:spMkLst>
            <pc:docMk/>
            <pc:sldMk cId="923607986" sldId="269"/>
            <ac:spMk id="6" creationId="{DD20FC2C-5841-8441-7BBD-BFC60ABB864F}"/>
          </ac:spMkLst>
        </pc:spChg>
        <pc:spChg chg="mod">
          <ac:chgData name="Sebastian Ebert" userId="2c9133e11077318b" providerId="LiveId" clId="{B438F100-933D-4A4F-ABB5-6DC733EB711D}" dt="2024-07-17T13:04:58.687" v="3060" actId="14100"/>
          <ac:spMkLst>
            <pc:docMk/>
            <pc:sldMk cId="923607986" sldId="269"/>
            <ac:spMk id="7" creationId="{B325DA49-E517-5D47-A8B6-CBE939309956}"/>
          </ac:spMkLst>
        </pc:spChg>
        <pc:picChg chg="mod">
          <ac:chgData name="Sebastian Ebert" userId="2c9133e11077318b" providerId="LiveId" clId="{B438F100-933D-4A4F-ABB5-6DC733EB711D}" dt="2024-07-17T13:05:26.707" v="3062" actId="14100"/>
          <ac:picMkLst>
            <pc:docMk/>
            <pc:sldMk cId="923607986" sldId="269"/>
            <ac:picMk id="5" creationId="{A07F3F89-C104-8517-CA77-78430A28D372}"/>
          </ac:picMkLst>
        </pc:picChg>
      </pc:sldChg>
      <pc:sldChg chg="modSp mod">
        <pc:chgData name="Sebastian Ebert" userId="2c9133e11077318b" providerId="LiveId" clId="{B438F100-933D-4A4F-ABB5-6DC733EB711D}" dt="2024-07-17T15:19:40.308" v="4040" actId="20577"/>
        <pc:sldMkLst>
          <pc:docMk/>
          <pc:sldMk cId="3843339708" sldId="271"/>
        </pc:sldMkLst>
        <pc:spChg chg="mod">
          <ac:chgData name="Sebastian Ebert" userId="2c9133e11077318b" providerId="LiveId" clId="{B438F100-933D-4A4F-ABB5-6DC733EB711D}" dt="2024-07-17T15:19:40.308" v="4040" actId="20577"/>
          <ac:spMkLst>
            <pc:docMk/>
            <pc:sldMk cId="3843339708" sldId="271"/>
            <ac:spMk id="2" creationId="{15B464D4-AD18-4887-9E61-47961D1E7C2D}"/>
          </ac:spMkLst>
        </pc:spChg>
      </pc:sldChg>
      <pc:sldChg chg="addSp delSp modSp add mod">
        <pc:chgData name="Sebastian Ebert" userId="2c9133e11077318b" providerId="LiveId" clId="{B438F100-933D-4A4F-ABB5-6DC733EB711D}" dt="2024-07-17T14:03:18.097" v="3322" actId="20577"/>
        <pc:sldMkLst>
          <pc:docMk/>
          <pc:sldMk cId="2934509217" sldId="273"/>
        </pc:sldMkLst>
        <pc:spChg chg="mod">
          <ac:chgData name="Sebastian Ebert" userId="2c9133e11077318b" providerId="LiveId" clId="{B438F100-933D-4A4F-ABB5-6DC733EB711D}" dt="2024-07-17T13:57:50.813" v="3208" actId="1076"/>
          <ac:spMkLst>
            <pc:docMk/>
            <pc:sldMk cId="2934509217" sldId="273"/>
            <ac:spMk id="2" creationId="{15B464D4-AD18-4887-9E61-47961D1E7C2D}"/>
          </ac:spMkLst>
        </pc:spChg>
        <pc:spChg chg="del mod">
          <ac:chgData name="Sebastian Ebert" userId="2c9133e11077318b" providerId="LiveId" clId="{B438F100-933D-4A4F-ABB5-6DC733EB711D}" dt="2024-07-17T13:56:58.747" v="3193" actId="478"/>
          <ac:spMkLst>
            <pc:docMk/>
            <pc:sldMk cId="2934509217" sldId="273"/>
            <ac:spMk id="4" creationId="{05CEB290-1CEB-4069-9740-C7A9C7403982}"/>
          </ac:spMkLst>
        </pc:spChg>
        <pc:spChg chg="mod or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6" creationId="{014BD0AC-97F1-4180-A8B9-E9D0B20F4B18}"/>
          </ac:spMkLst>
        </pc:spChg>
        <pc:spChg chg="mod">
          <ac:chgData name="Sebastian Ebert" userId="2c9133e11077318b" providerId="LiveId" clId="{B438F100-933D-4A4F-ABB5-6DC733EB711D}" dt="2024-07-17T13:57:48.610" v="3206" actId="1076"/>
          <ac:spMkLst>
            <pc:docMk/>
            <pc:sldMk cId="2934509217" sldId="273"/>
            <ac:spMk id="7" creationId="{A2D0820F-EEC0-4484-8CE3-3E3F7D8DE400}"/>
          </ac:spMkLst>
        </pc:spChg>
        <pc:spChg chg="mod">
          <ac:chgData name="Sebastian Ebert" userId="2c9133e11077318b" providerId="LiveId" clId="{B438F100-933D-4A4F-ABB5-6DC733EB711D}" dt="2024-07-17T13:59:16.153" v="3234" actId="14100"/>
          <ac:spMkLst>
            <pc:docMk/>
            <pc:sldMk cId="2934509217" sldId="273"/>
            <ac:spMk id="8" creationId="{D445A6EE-1A7A-435E-B632-935E3FA44C08}"/>
          </ac:spMkLst>
        </pc:spChg>
        <pc:spChg chg="del mod">
          <ac:chgData name="Sebastian Ebert" userId="2c9133e11077318b" providerId="LiveId" clId="{B438F100-933D-4A4F-ABB5-6DC733EB711D}" dt="2024-07-17T13:57:41.129" v="3204" actId="478"/>
          <ac:spMkLst>
            <pc:docMk/>
            <pc:sldMk cId="2934509217" sldId="273"/>
            <ac:spMk id="10" creationId="{A4468F43-BCF8-467A-8360-8AEAF17C39B5}"/>
          </ac:spMkLst>
        </pc:spChg>
        <pc:spChg chg="del">
          <ac:chgData name="Sebastian Ebert" userId="2c9133e11077318b" providerId="LiveId" clId="{B438F100-933D-4A4F-ABB5-6DC733EB711D}" dt="2024-07-17T13:26:15.122" v="3118" actId="478"/>
          <ac:spMkLst>
            <pc:docMk/>
            <pc:sldMk cId="2934509217" sldId="273"/>
            <ac:spMk id="12" creationId="{A0D31E71-1D3C-4D23-9B7F-783D43C2B50E}"/>
          </ac:spMkLst>
        </pc:spChg>
        <pc:spChg chg="add mod">
          <ac:chgData name="Sebastian Ebert" userId="2c9133e11077318b" providerId="LiveId" clId="{B438F100-933D-4A4F-ABB5-6DC733EB711D}" dt="2024-07-17T14:02:38.092" v="3315" actId="20577"/>
          <ac:spMkLst>
            <pc:docMk/>
            <pc:sldMk cId="2934509217" sldId="273"/>
            <ac:spMk id="13" creationId="{CF633E6B-4E2B-5C2B-63F7-4075DF0ADB4A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23" creationId="{6D30509A-8854-49B0-BC18-E0197C3B8380}"/>
          </ac:spMkLst>
        </pc:spChg>
        <pc:spChg chg="add mod">
          <ac:chgData name="Sebastian Ebert" userId="2c9133e11077318b" providerId="LiveId" clId="{B438F100-933D-4A4F-ABB5-6DC733EB711D}" dt="2024-07-17T13:59:54.240" v="3259" actId="1076"/>
          <ac:spMkLst>
            <pc:docMk/>
            <pc:sldMk cId="2934509217" sldId="273"/>
            <ac:spMk id="30" creationId="{9FA22BB6-9D89-5737-BCFD-5761B188B240}"/>
          </ac:spMkLst>
        </pc:spChg>
        <pc:spChg chg="add mod">
          <ac:chgData name="Sebastian Ebert" userId="2c9133e11077318b" providerId="LiveId" clId="{B438F100-933D-4A4F-ABB5-6DC733EB711D}" dt="2024-07-17T14:00:07.660" v="3269" actId="20577"/>
          <ac:spMkLst>
            <pc:docMk/>
            <pc:sldMk cId="2934509217" sldId="273"/>
            <ac:spMk id="31" creationId="{C7515F6C-60A3-9A47-9CC6-9CF51F410A75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32" creationId="{6AC8E8AD-9095-45A7-A70A-8069E7B4F3D7}"/>
          </ac:spMkLst>
        </pc:spChg>
        <pc:spChg chg="mod">
          <ac:chgData name="Sebastian Ebert" userId="2c9133e11077318b" providerId="LiveId" clId="{B438F100-933D-4A4F-ABB5-6DC733EB711D}" dt="2024-07-17T14:03:18.097" v="3322" actId="20577"/>
          <ac:spMkLst>
            <pc:docMk/>
            <pc:sldMk cId="2934509217" sldId="273"/>
            <ac:spMk id="63" creationId="{E7644C7A-5B56-4F4C-9E43-B572237B6DCA}"/>
          </ac:spMkLst>
        </pc:spChg>
        <pc:spChg chg="del mod">
          <ac:chgData name="Sebastian Ebert" userId="2c9133e11077318b" providerId="LiveId" clId="{B438F100-933D-4A4F-ABB5-6DC733EB711D}" dt="2024-07-17T13:57:40.406" v="3203" actId="478"/>
          <ac:spMkLst>
            <pc:docMk/>
            <pc:sldMk cId="2934509217" sldId="273"/>
            <ac:spMk id="70" creationId="{5EBF27C4-3D0A-475A-B8E6-89BA50C58449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81" creationId="{DB3A291D-985F-49FD-8491-E0F10A5D80CF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82" creationId="{A613015E-B43E-4ACD-9F7E-FACDE2F70406}"/>
          </ac:spMkLst>
        </pc:spChg>
        <pc:spChg chg="add del mod">
          <ac:chgData name="Sebastian Ebert" userId="2c9133e11077318b" providerId="LiveId" clId="{B438F100-933D-4A4F-ABB5-6DC733EB711D}" dt="2024-07-17T13:56:41.078" v="3184" actId="478"/>
          <ac:spMkLst>
            <pc:docMk/>
            <pc:sldMk cId="2934509217" sldId="273"/>
            <ac:spMk id="83" creationId="{80E4DF87-7CBB-4FB3-9673-E0DD6E232CBB}"/>
          </ac:spMkLst>
        </pc:spChg>
        <pc:spChg chg="add del">
          <ac:chgData name="Sebastian Ebert" userId="2c9133e11077318b" providerId="LiveId" clId="{B438F100-933D-4A4F-ABB5-6DC733EB711D}" dt="2024-07-17T13:26:11.329" v="3117" actId="478"/>
          <ac:spMkLst>
            <pc:docMk/>
            <pc:sldMk cId="2934509217" sldId="273"/>
            <ac:spMk id="84" creationId="{9C0307C5-2CE4-41DE-8809-FBED633DEDB6}"/>
          </ac:spMkLst>
        </pc:spChg>
        <pc:spChg chg="del">
          <ac:chgData name="Sebastian Ebert" userId="2c9133e11077318b" providerId="LiveId" clId="{B438F100-933D-4A4F-ABB5-6DC733EB711D}" dt="2024-07-17T13:26:18.744" v="3122" actId="478"/>
          <ac:spMkLst>
            <pc:docMk/>
            <pc:sldMk cId="2934509217" sldId="273"/>
            <ac:spMk id="95" creationId="{D96C40C0-75D8-435A-93A4-A08FC348D89F}"/>
          </ac:spMkLst>
        </pc:spChg>
        <pc:spChg chg="del">
          <ac:chgData name="Sebastian Ebert" userId="2c9133e11077318b" providerId="LiveId" clId="{B438F100-933D-4A4F-ABB5-6DC733EB711D}" dt="2024-07-17T13:26:16.475" v="3119" actId="478"/>
          <ac:spMkLst>
            <pc:docMk/>
            <pc:sldMk cId="2934509217" sldId="273"/>
            <ac:spMk id="100" creationId="{BC77F4C9-4570-4CE9-91BE-2FBC2008D5AA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101" creationId="{D3FD8CEF-3025-4965-9DB6-9B7244B70F15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102" creationId="{E9E6FAF9-F049-45C2-BF60-4EFED2D9AA10}"/>
          </ac:spMkLst>
        </pc:spChg>
        <pc:spChg chg="mod">
          <ac:chgData name="Sebastian Ebert" userId="2c9133e11077318b" providerId="LiveId" clId="{B438F100-933D-4A4F-ABB5-6DC733EB711D}" dt="2024-07-17T13:57:58.346" v="3209" actId="1076"/>
          <ac:spMkLst>
            <pc:docMk/>
            <pc:sldMk cId="2934509217" sldId="273"/>
            <ac:spMk id="116" creationId="{D06B8C97-38E0-4333-B9F9-CC18EE84855A}"/>
          </ac:spMkLst>
        </pc:spChg>
        <pc:spChg chg="mod">
          <ac:chgData name="Sebastian Ebert" userId="2c9133e11077318b" providerId="LiveId" clId="{B438F100-933D-4A4F-ABB5-6DC733EB711D}" dt="2024-07-17T14:02:29.070" v="3299" actId="20577"/>
          <ac:spMkLst>
            <pc:docMk/>
            <pc:sldMk cId="2934509217" sldId="273"/>
            <ac:spMk id="118" creationId="{2571ABE7-2CE1-4C31-A0C9-B3DA24735F05}"/>
          </ac:spMkLst>
        </pc:spChg>
        <pc:spChg chg="del">
          <ac:chgData name="Sebastian Ebert" userId="2c9133e11077318b" providerId="LiveId" clId="{B438F100-933D-4A4F-ABB5-6DC733EB711D}" dt="2024-07-17T13:56:42.619" v="3185" actId="478"/>
          <ac:spMkLst>
            <pc:docMk/>
            <pc:sldMk cId="2934509217" sldId="273"/>
            <ac:spMk id="122" creationId="{DBADA1A8-7BAA-489F-B8E1-40E8BE4D1B15}"/>
          </ac:spMkLst>
        </pc:spChg>
        <pc:spChg chg="del mod">
          <ac:chgData name="Sebastian Ebert" userId="2c9133e11077318b" providerId="LiveId" clId="{B438F100-933D-4A4F-ABB5-6DC733EB711D}" dt="2024-07-17T13:58:16.223" v="3213" actId="478"/>
          <ac:spMkLst>
            <pc:docMk/>
            <pc:sldMk cId="2934509217" sldId="273"/>
            <ac:spMk id="123" creationId="{3D10DA15-CEC1-4966-89D5-A89A15F602FA}"/>
          </ac:spMkLst>
        </pc:spChg>
        <pc:spChg chg="del">
          <ac:chgData name="Sebastian Ebert" userId="2c9133e11077318b" providerId="LiveId" clId="{B438F100-933D-4A4F-ABB5-6DC733EB711D}" dt="2024-07-17T13:56:35.608" v="3180" actId="478"/>
          <ac:spMkLst>
            <pc:docMk/>
            <pc:sldMk cId="2934509217" sldId="273"/>
            <ac:spMk id="133" creationId="{15D62E78-B2AF-4A73-BA78-05E85210DE70}"/>
          </ac:spMkLst>
        </pc:spChg>
        <pc:spChg chg="del">
          <ac:chgData name="Sebastian Ebert" userId="2c9133e11077318b" providerId="LiveId" clId="{B438F100-933D-4A4F-ABB5-6DC733EB711D}" dt="2024-07-17T13:56:38.023" v="3183" actId="478"/>
          <ac:spMkLst>
            <pc:docMk/>
            <pc:sldMk cId="2934509217" sldId="273"/>
            <ac:spMk id="138" creationId="{7F141F5E-4794-45FB-81E0-28C652BE46E2}"/>
          </ac:spMkLst>
        </pc:spChg>
        <pc:spChg chg="mod">
          <ac:chgData name="Sebastian Ebert" userId="2c9133e11077318b" providerId="LiveId" clId="{B438F100-933D-4A4F-ABB5-6DC733EB711D}" dt="2024-07-17T13:58:25.217" v="3216" actId="14100"/>
          <ac:spMkLst>
            <pc:docMk/>
            <pc:sldMk cId="2934509217" sldId="273"/>
            <ac:spMk id="139" creationId="{E4FD6C8F-6D1E-4C7F-BE98-6C17F52D88B0}"/>
          </ac:spMkLst>
        </pc:spChg>
        <pc:picChg chg="mod">
          <ac:chgData name="Sebastian Ebert" userId="2c9133e11077318b" providerId="LiveId" clId="{B438F100-933D-4A4F-ABB5-6DC733EB711D}" dt="2024-07-17T14:02:03.753" v="3291" actId="1036"/>
          <ac:picMkLst>
            <pc:docMk/>
            <pc:sldMk cId="2934509217" sldId="273"/>
            <ac:picMk id="16" creationId="{2FA82F9E-46E9-4C59-BCC1-3EC0CC16E253}"/>
          </ac:picMkLst>
        </pc:picChg>
        <pc:cxnChg chg="add mod">
          <ac:chgData name="Sebastian Ebert" userId="2c9133e11077318b" providerId="LiveId" clId="{B438F100-933D-4A4F-ABB5-6DC733EB711D}" dt="2024-07-17T13:57:58.346" v="3209" actId="1076"/>
          <ac:cxnSpMkLst>
            <pc:docMk/>
            <pc:sldMk cId="2934509217" sldId="273"/>
            <ac:cxnSpMk id="5" creationId="{63741347-1841-8175-B5C3-530A3AB07FEB}"/>
          </ac:cxnSpMkLst>
        </pc:cxnChg>
        <pc:cxnChg chg="del mod">
          <ac:chgData name="Sebastian Ebert" userId="2c9133e11077318b" providerId="LiveId" clId="{B438F100-933D-4A4F-ABB5-6DC733EB711D}" dt="2024-07-17T13:56:36.236" v="3181" actId="478"/>
          <ac:cxnSpMkLst>
            <pc:docMk/>
            <pc:sldMk cId="2934509217" sldId="273"/>
            <ac:cxnSpMk id="14" creationId="{9CF5DFE1-3A2B-42DD-B17F-D1977BA009C3}"/>
          </ac:cxnSpMkLst>
        </pc:cxnChg>
        <pc:cxnChg chg="add mod">
          <ac:chgData name="Sebastian Ebert" userId="2c9133e11077318b" providerId="LiveId" clId="{B438F100-933D-4A4F-ABB5-6DC733EB711D}" dt="2024-07-17T13:58:49.583" v="3220" actId="14100"/>
          <ac:cxnSpMkLst>
            <pc:docMk/>
            <pc:sldMk cId="2934509217" sldId="273"/>
            <ac:cxnSpMk id="20" creationId="{9A455772-242E-FE8C-B14A-D94CCC8E7695}"/>
          </ac:cxnSpMkLst>
        </pc:cxnChg>
        <pc:cxnChg chg="add mod">
          <ac:chgData name="Sebastian Ebert" userId="2c9133e11077318b" providerId="LiveId" clId="{B438F100-933D-4A4F-ABB5-6DC733EB711D}" dt="2024-07-17T14:02:03.753" v="3291" actId="1036"/>
          <ac:cxnSpMkLst>
            <pc:docMk/>
            <pc:sldMk cId="2934509217" sldId="273"/>
            <ac:cxnSpMk id="26" creationId="{58BF0858-EA64-2820-D999-A150793504C2}"/>
          </ac:cxnSpMkLst>
        </pc:cxnChg>
        <pc:cxnChg chg="del">
          <ac:chgData name="Sebastian Ebert" userId="2c9133e11077318b" providerId="LiveId" clId="{B438F100-933D-4A4F-ABB5-6DC733EB711D}" dt="2024-07-17T13:56:52.765" v="3188" actId="478"/>
          <ac:cxnSpMkLst>
            <pc:docMk/>
            <pc:sldMk cId="2934509217" sldId="273"/>
            <ac:cxnSpMk id="36" creationId="{212C0FA7-9EBA-4133-8DBD-F1480E343904}"/>
          </ac:cxnSpMkLst>
        </pc:cxnChg>
        <pc:cxnChg chg="del">
          <ac:chgData name="Sebastian Ebert" userId="2c9133e11077318b" providerId="LiveId" clId="{B438F100-933D-4A4F-ABB5-6DC733EB711D}" dt="2024-07-17T13:26:17.770" v="3121" actId="478"/>
          <ac:cxnSpMkLst>
            <pc:docMk/>
            <pc:sldMk cId="2934509217" sldId="273"/>
            <ac:cxnSpMk id="89" creationId="{E302BB68-0534-4B34-B7F6-A52CD7539DC9}"/>
          </ac:cxnSpMkLst>
        </pc:cxnChg>
        <pc:cxnChg chg="del">
          <ac:chgData name="Sebastian Ebert" userId="2c9133e11077318b" providerId="LiveId" clId="{B438F100-933D-4A4F-ABB5-6DC733EB711D}" dt="2024-07-17T13:26:17.030" v="3120" actId="478"/>
          <ac:cxnSpMkLst>
            <pc:docMk/>
            <pc:sldMk cId="2934509217" sldId="273"/>
            <ac:cxnSpMk id="96" creationId="{5C29C4EB-2140-4292-97F5-E6485E30A7B6}"/>
          </ac:cxnSpMkLst>
        </pc:cxnChg>
        <pc:cxnChg chg="mod">
          <ac:chgData name="Sebastian Ebert" userId="2c9133e11077318b" providerId="LiveId" clId="{B438F100-933D-4A4F-ABB5-6DC733EB711D}" dt="2024-07-17T13:57:58.346" v="3209" actId="1076"/>
          <ac:cxnSpMkLst>
            <pc:docMk/>
            <pc:sldMk cId="2934509217" sldId="273"/>
            <ac:cxnSpMk id="103" creationId="{059AEB13-D797-426C-A760-0298965B231C}"/>
          </ac:cxnSpMkLst>
        </pc:cxnChg>
        <pc:cxnChg chg="mod">
          <ac:chgData name="Sebastian Ebert" userId="2c9133e11077318b" providerId="LiveId" clId="{B438F100-933D-4A4F-ABB5-6DC733EB711D}" dt="2024-07-17T13:57:58.346" v="3209" actId="1076"/>
          <ac:cxnSpMkLst>
            <pc:docMk/>
            <pc:sldMk cId="2934509217" sldId="273"/>
            <ac:cxnSpMk id="112" creationId="{B00A30BC-9670-4C15-AFB2-E6065BC31C0E}"/>
          </ac:cxnSpMkLst>
        </pc:cxnChg>
        <pc:cxnChg chg="del mod">
          <ac:chgData name="Sebastian Ebert" userId="2c9133e11077318b" providerId="LiveId" clId="{B438F100-933D-4A4F-ABB5-6DC733EB711D}" dt="2024-07-17T13:56:36.703" v="3182" actId="478"/>
          <ac:cxnSpMkLst>
            <pc:docMk/>
            <pc:sldMk cId="2934509217" sldId="273"/>
            <ac:cxnSpMk id="128" creationId="{BA65A174-ED3D-4453-B122-02A07C4D1FDC}"/>
          </ac:cxnSpMkLst>
        </pc:cxnChg>
      </pc:sldChg>
      <pc:sldChg chg="modTransition">
        <pc:chgData name="Sebastian Ebert" userId="2c9133e11077318b" providerId="LiveId" clId="{B438F100-933D-4A4F-ABB5-6DC733EB711D}" dt="2024-07-17T11:30:53.840" v="1775"/>
        <pc:sldMkLst>
          <pc:docMk/>
          <pc:sldMk cId="518006396" sldId="281"/>
        </pc:sldMkLst>
      </pc:sldChg>
      <pc:sldChg chg="delSp modSp mod modTransition modAnim">
        <pc:chgData name="Sebastian Ebert" userId="2c9133e11077318b" providerId="LiveId" clId="{B438F100-933D-4A4F-ABB5-6DC733EB711D}" dt="2024-07-10T18:14:37.555" v="1031" actId="1076"/>
        <pc:sldMkLst>
          <pc:docMk/>
          <pc:sldMk cId="2917470801" sldId="295"/>
        </pc:sldMkLst>
        <pc:spChg chg="del">
          <ac:chgData name="Sebastian Ebert" userId="2c9133e11077318b" providerId="LiveId" clId="{B438F100-933D-4A4F-ABB5-6DC733EB711D}" dt="2024-07-10T18:01:06.603" v="714" actId="478"/>
          <ac:spMkLst>
            <pc:docMk/>
            <pc:sldMk cId="2917470801" sldId="295"/>
            <ac:spMk id="5" creationId="{5BC571DD-B2EC-41B8-9988-A477CC16D1D1}"/>
          </ac:spMkLst>
        </pc:spChg>
        <pc:spChg chg="mod">
          <ac:chgData name="Sebastian Ebert" userId="2c9133e11077318b" providerId="LiveId" clId="{B438F100-933D-4A4F-ABB5-6DC733EB711D}" dt="2024-07-10T18:02:31.117" v="733" actId="2711"/>
          <ac:spMkLst>
            <pc:docMk/>
            <pc:sldMk cId="2917470801" sldId="295"/>
            <ac:spMk id="227" creationId="{00000000-0000-0000-0000-000000000000}"/>
          </ac:spMkLst>
        </pc:spChg>
        <pc:spChg chg="mod">
          <ac:chgData name="Sebastian Ebert" userId="2c9133e11077318b" providerId="LiveId" clId="{B438F100-933D-4A4F-ABB5-6DC733EB711D}" dt="2024-07-10T18:14:00.963" v="1023" actId="20577"/>
          <ac:spMkLst>
            <pc:docMk/>
            <pc:sldMk cId="2917470801" sldId="295"/>
            <ac:spMk id="228" creationId="{00000000-0000-0000-0000-000000000000}"/>
          </ac:spMkLst>
        </pc:spChg>
        <pc:picChg chg="mod">
          <ac:chgData name="Sebastian Ebert" userId="2c9133e11077318b" providerId="LiveId" clId="{B438F100-933D-4A4F-ABB5-6DC733EB711D}" dt="2024-07-10T18:14:37.555" v="1031" actId="1076"/>
          <ac:picMkLst>
            <pc:docMk/>
            <pc:sldMk cId="2917470801" sldId="295"/>
            <ac:picMk id="3" creationId="{35D5EBEE-1969-4671-B820-17A801269D21}"/>
          </ac:picMkLst>
        </pc:picChg>
      </pc:sldChg>
      <pc:sldChg chg="modTransition">
        <pc:chgData name="Sebastian Ebert" userId="2c9133e11077318b" providerId="LiveId" clId="{B438F100-933D-4A4F-ABB5-6DC733EB711D}" dt="2024-07-10T17:41:03.689" v="486"/>
        <pc:sldMkLst>
          <pc:docMk/>
          <pc:sldMk cId="1539865557" sldId="356"/>
        </pc:sldMkLst>
      </pc:sldChg>
      <pc:sldChg chg="addSp delSp modSp mod ord">
        <pc:chgData name="Sebastian Ebert" userId="2c9133e11077318b" providerId="LiveId" clId="{B438F100-933D-4A4F-ABB5-6DC733EB711D}" dt="2024-07-19T14:08:10.861" v="4565"/>
        <pc:sldMkLst>
          <pc:docMk/>
          <pc:sldMk cId="314621693" sldId="361"/>
        </pc:sldMkLst>
        <pc:spChg chg="mod">
          <ac:chgData name="Sebastian Ebert" userId="2c9133e11077318b" providerId="LiveId" clId="{B438F100-933D-4A4F-ABB5-6DC733EB711D}" dt="2024-07-19T14:07:51.002" v="4563" actId="20577"/>
          <ac:spMkLst>
            <pc:docMk/>
            <pc:sldMk cId="314621693" sldId="361"/>
            <ac:spMk id="2" creationId="{15B464D4-AD18-4887-9E61-47961D1E7C2D}"/>
          </ac:spMkLst>
        </pc:spChg>
        <pc:spChg chg="del">
          <ac:chgData name="Sebastian Ebert" userId="2c9133e11077318b" providerId="LiveId" clId="{B438F100-933D-4A4F-ABB5-6DC733EB711D}" dt="2024-07-19T13:54:29.640" v="4498" actId="478"/>
          <ac:spMkLst>
            <pc:docMk/>
            <pc:sldMk cId="314621693" sldId="361"/>
            <ac:spMk id="10" creationId="{BC042BBC-0F0F-9EA1-B237-9345FEAF2712}"/>
          </ac:spMkLst>
        </pc:spChg>
        <pc:picChg chg="mod">
          <ac:chgData name="Sebastian Ebert" userId="2c9133e11077318b" providerId="LiveId" clId="{B438F100-933D-4A4F-ABB5-6DC733EB711D}" dt="2024-07-19T13:54:31.037" v="4499" actId="1076"/>
          <ac:picMkLst>
            <pc:docMk/>
            <pc:sldMk cId="314621693" sldId="361"/>
            <ac:picMk id="4" creationId="{5672DCFE-98EA-2E87-5DC8-F18C7236CDBC}"/>
          </ac:picMkLst>
        </pc:picChg>
        <pc:picChg chg="add del">
          <ac:chgData name="Sebastian Ebert" userId="2c9133e11077318b" providerId="LiveId" clId="{B438F100-933D-4A4F-ABB5-6DC733EB711D}" dt="2024-07-19T13:54:18.017" v="4497" actId="478"/>
          <ac:picMkLst>
            <pc:docMk/>
            <pc:sldMk cId="314621693" sldId="361"/>
            <ac:picMk id="16" creationId="{9742DEF6-B9BD-0609-BA90-EACF864FA723}"/>
          </ac:picMkLst>
        </pc:picChg>
      </pc:sldChg>
      <pc:sldChg chg="modSp mod">
        <pc:chgData name="Sebastian Ebert" userId="2c9133e11077318b" providerId="LiveId" clId="{B438F100-933D-4A4F-ABB5-6DC733EB711D}" dt="2024-07-17T13:05:53.950" v="3078" actId="20577"/>
        <pc:sldMkLst>
          <pc:docMk/>
          <pc:sldMk cId="3961642925" sldId="362"/>
        </pc:sldMkLst>
        <pc:spChg chg="mod">
          <ac:chgData name="Sebastian Ebert" userId="2c9133e11077318b" providerId="LiveId" clId="{B438F100-933D-4A4F-ABB5-6DC733EB711D}" dt="2024-07-17T13:05:53.950" v="3078" actId="20577"/>
          <ac:spMkLst>
            <pc:docMk/>
            <pc:sldMk cId="3961642925" sldId="362"/>
            <ac:spMk id="2" creationId="{C9147863-60B0-05B8-F170-FE52CCA01172}"/>
          </ac:spMkLst>
        </pc:spChg>
      </pc:sldChg>
      <pc:sldChg chg="addSp delSp modSp mod">
        <pc:chgData name="Sebastian Ebert" userId="2c9133e11077318b" providerId="LiveId" clId="{B438F100-933D-4A4F-ABB5-6DC733EB711D}" dt="2024-07-17T15:44:36.520" v="4067"/>
        <pc:sldMkLst>
          <pc:docMk/>
          <pc:sldMk cId="3459317018" sldId="368"/>
        </pc:sldMkLst>
        <pc:picChg chg="add del mod">
          <ac:chgData name="Sebastian Ebert" userId="2c9133e11077318b" providerId="LiveId" clId="{B438F100-933D-4A4F-ABB5-6DC733EB711D}" dt="2024-07-17T15:44:36.319" v="4066" actId="478"/>
          <ac:picMkLst>
            <pc:docMk/>
            <pc:sldMk cId="3459317018" sldId="368"/>
            <ac:picMk id="5" creationId="{D9DB32F9-0D7A-6AC7-80B9-2D39A6209FFA}"/>
          </ac:picMkLst>
        </pc:picChg>
        <pc:picChg chg="add mod">
          <ac:chgData name="Sebastian Ebert" userId="2c9133e11077318b" providerId="LiveId" clId="{B438F100-933D-4A4F-ABB5-6DC733EB711D}" dt="2024-07-17T15:44:36.520" v="4067"/>
          <ac:picMkLst>
            <pc:docMk/>
            <pc:sldMk cId="3459317018" sldId="368"/>
            <ac:picMk id="6" creationId="{8AE49DB4-75FA-0422-E17F-4F35D481447E}"/>
          </ac:picMkLst>
        </pc:picChg>
        <pc:picChg chg="del">
          <ac:chgData name="Sebastian Ebert" userId="2c9133e11077318b" providerId="LiveId" clId="{B438F100-933D-4A4F-ABB5-6DC733EB711D}" dt="2024-07-17T15:44:24.598" v="4059" actId="478"/>
          <ac:picMkLst>
            <pc:docMk/>
            <pc:sldMk cId="3459317018" sldId="368"/>
            <ac:picMk id="8" creationId="{05097854-8459-79F2-26EA-296F302BD444}"/>
          </ac:picMkLst>
        </pc:picChg>
      </pc:sldChg>
      <pc:sldChg chg="del">
        <pc:chgData name="Sebastian Ebert" userId="2c9133e11077318b" providerId="LiveId" clId="{B438F100-933D-4A4F-ABB5-6DC733EB711D}" dt="2024-07-10T17:22:52.824" v="172" actId="47"/>
        <pc:sldMkLst>
          <pc:docMk/>
          <pc:sldMk cId="3268468774" sldId="370"/>
        </pc:sldMkLst>
      </pc:sldChg>
      <pc:sldChg chg="del">
        <pc:chgData name="Sebastian Ebert" userId="2c9133e11077318b" providerId="LiveId" clId="{B438F100-933D-4A4F-ABB5-6DC733EB711D}" dt="2024-07-10T17:22:18.095" v="169" actId="47"/>
        <pc:sldMkLst>
          <pc:docMk/>
          <pc:sldMk cId="1521858057" sldId="371"/>
        </pc:sldMkLst>
      </pc:sldChg>
      <pc:sldChg chg="modSp mod">
        <pc:chgData name="Sebastian Ebert" userId="2c9133e11077318b" providerId="LiveId" clId="{B438F100-933D-4A4F-ABB5-6DC733EB711D}" dt="2024-07-15T19:22:45.783" v="1169" actId="1036"/>
        <pc:sldMkLst>
          <pc:docMk/>
          <pc:sldMk cId="4178231606" sldId="375"/>
        </pc:sldMkLst>
        <pc:picChg chg="mod">
          <ac:chgData name="Sebastian Ebert" userId="2c9133e11077318b" providerId="LiveId" clId="{B438F100-933D-4A4F-ABB5-6DC733EB711D}" dt="2024-07-15T19:22:45.783" v="1169" actId="1036"/>
          <ac:picMkLst>
            <pc:docMk/>
            <pc:sldMk cId="4178231606" sldId="375"/>
            <ac:picMk id="17" creationId="{61E82811-3FC1-2AB9-7E7A-00C5C536BB18}"/>
          </ac:picMkLst>
        </pc:picChg>
      </pc:sldChg>
      <pc:sldChg chg="del">
        <pc:chgData name="Sebastian Ebert" userId="2c9133e11077318b" providerId="LiveId" clId="{B438F100-933D-4A4F-ABB5-6DC733EB711D}" dt="2024-07-17T09:53:36.743" v="1728" actId="47"/>
        <pc:sldMkLst>
          <pc:docMk/>
          <pc:sldMk cId="2681942857" sldId="376"/>
        </pc:sldMkLst>
      </pc:sldChg>
      <pc:sldChg chg="addSp delSp modSp mod ord delAnim modAnim">
        <pc:chgData name="Sebastian Ebert" userId="2c9133e11077318b" providerId="LiveId" clId="{B438F100-933D-4A4F-ABB5-6DC733EB711D}" dt="2024-07-17T12:43:00.287" v="2953" actId="1076"/>
        <pc:sldMkLst>
          <pc:docMk/>
          <pc:sldMk cId="2264984047" sldId="377"/>
        </pc:sldMkLst>
        <pc:spChg chg="mod">
          <ac:chgData name="Sebastian Ebert" userId="2c9133e11077318b" providerId="LiveId" clId="{B438F100-933D-4A4F-ABB5-6DC733EB711D}" dt="2024-07-17T12:31:18.128" v="2942" actId="20577"/>
          <ac:spMkLst>
            <pc:docMk/>
            <pc:sldMk cId="2264984047" sldId="377"/>
            <ac:spMk id="2" creationId="{15B464D4-AD18-4887-9E61-47961D1E7C2D}"/>
          </ac:spMkLst>
        </pc:spChg>
        <pc:spChg chg="mod">
          <ac:chgData name="Sebastian Ebert" userId="2c9133e11077318b" providerId="LiveId" clId="{B438F100-933D-4A4F-ABB5-6DC733EB711D}" dt="2024-07-17T12:43:00.287" v="2953" actId="1076"/>
          <ac:spMkLst>
            <pc:docMk/>
            <pc:sldMk cId="2264984047" sldId="377"/>
            <ac:spMk id="3" creationId="{3B31890B-C89E-48E9-9F48-657C15FC39C3}"/>
          </ac:spMkLst>
        </pc:spChg>
        <pc:spChg chg="del mod">
          <ac:chgData name="Sebastian Ebert" userId="2c9133e11077318b" providerId="LiveId" clId="{B438F100-933D-4A4F-ABB5-6DC733EB711D}" dt="2024-07-17T12:42:13.743" v="2945" actId="478"/>
          <ac:spMkLst>
            <pc:docMk/>
            <pc:sldMk cId="2264984047" sldId="377"/>
            <ac:spMk id="7" creationId="{E63F0C43-4208-53F7-B5A8-C9FF881922C7}"/>
          </ac:spMkLst>
        </pc:spChg>
        <pc:spChg chg="del mod">
          <ac:chgData name="Sebastian Ebert" userId="2c9133e11077318b" providerId="LiveId" clId="{B438F100-933D-4A4F-ABB5-6DC733EB711D}" dt="2024-07-17T12:42:14.519" v="2946" actId="478"/>
          <ac:spMkLst>
            <pc:docMk/>
            <pc:sldMk cId="2264984047" sldId="377"/>
            <ac:spMk id="8" creationId="{ABA4628C-0C65-9CD4-730B-20E654D18A32}"/>
          </ac:spMkLst>
        </pc:spChg>
        <pc:picChg chg="add mod">
          <ac:chgData name="Sebastian Ebert" userId="2c9133e11077318b" providerId="LiveId" clId="{B438F100-933D-4A4F-ABB5-6DC733EB711D}" dt="2024-07-17T12:14:20.734" v="2589" actId="1076"/>
          <ac:picMkLst>
            <pc:docMk/>
            <pc:sldMk cId="2264984047" sldId="377"/>
            <ac:picMk id="5" creationId="{ECBAC197-DA25-B0EB-9BE5-C7277F75DDEA}"/>
          </ac:picMkLst>
        </pc:picChg>
        <pc:picChg chg="del">
          <ac:chgData name="Sebastian Ebert" userId="2c9133e11077318b" providerId="LiveId" clId="{B438F100-933D-4A4F-ABB5-6DC733EB711D}" dt="2024-07-17T12:13:59.183" v="2585" actId="478"/>
          <ac:picMkLst>
            <pc:docMk/>
            <pc:sldMk cId="2264984047" sldId="377"/>
            <ac:picMk id="6" creationId="{669882C8-A775-CBC3-D98D-DC39940C2DEF}"/>
          </ac:picMkLst>
        </pc:picChg>
      </pc:sldChg>
      <pc:sldChg chg="modTransition">
        <pc:chgData name="Sebastian Ebert" userId="2c9133e11077318b" providerId="LiveId" clId="{B438F100-933D-4A4F-ABB5-6DC733EB711D}" dt="2024-07-10T17:41:13.415" v="487"/>
        <pc:sldMkLst>
          <pc:docMk/>
          <pc:sldMk cId="763489199" sldId="383"/>
        </pc:sldMkLst>
      </pc:sldChg>
      <pc:sldChg chg="addSp delSp modSp mod ord modAnim">
        <pc:chgData name="Sebastian Ebert" userId="2c9133e11077318b" providerId="LiveId" clId="{B438F100-933D-4A4F-ABB5-6DC733EB711D}" dt="2024-07-17T12:42:36.657" v="2949" actId="1076"/>
        <pc:sldMkLst>
          <pc:docMk/>
          <pc:sldMk cId="2818554396" sldId="399"/>
        </pc:sldMkLst>
        <pc:spChg chg="mod">
          <ac:chgData name="Sebastian Ebert" userId="2c9133e11077318b" providerId="LiveId" clId="{B438F100-933D-4A4F-ABB5-6DC733EB711D}" dt="2024-07-17T12:25:00.789" v="2659" actId="20577"/>
          <ac:spMkLst>
            <pc:docMk/>
            <pc:sldMk cId="2818554396" sldId="399"/>
            <ac:spMk id="2" creationId="{15B464D4-AD18-4887-9E61-47961D1E7C2D}"/>
          </ac:spMkLst>
        </pc:spChg>
        <pc:spChg chg="mod">
          <ac:chgData name="Sebastian Ebert" userId="2c9133e11077318b" providerId="LiveId" clId="{B438F100-933D-4A4F-ABB5-6DC733EB711D}" dt="2024-07-17T12:42:36.657" v="2949" actId="1076"/>
          <ac:spMkLst>
            <pc:docMk/>
            <pc:sldMk cId="2818554396" sldId="399"/>
            <ac:spMk id="3" creationId="{3B31890B-C89E-48E9-9F48-657C15FC39C3}"/>
          </ac:spMkLst>
        </pc:spChg>
        <pc:spChg chg="add mod">
          <ac:chgData name="Sebastian Ebert" userId="2c9133e11077318b" providerId="LiveId" clId="{B438F100-933D-4A4F-ABB5-6DC733EB711D}" dt="2024-07-17T12:31:04.155" v="2936" actId="1076"/>
          <ac:spMkLst>
            <pc:docMk/>
            <pc:sldMk cId="2818554396" sldId="399"/>
            <ac:spMk id="4" creationId="{FEDFADA4-A6DC-3C21-448F-DFC49E64F4DF}"/>
          </ac:spMkLst>
        </pc:spChg>
        <pc:spChg chg="add mod">
          <ac:chgData name="Sebastian Ebert" userId="2c9133e11077318b" providerId="LiveId" clId="{B438F100-933D-4A4F-ABB5-6DC733EB711D}" dt="2024-07-17T12:31:04.155" v="2936" actId="1076"/>
          <ac:spMkLst>
            <pc:docMk/>
            <pc:sldMk cId="2818554396" sldId="399"/>
            <ac:spMk id="5" creationId="{2EE320AB-3908-7D27-D189-9BE5B62A3FB9}"/>
          </ac:spMkLst>
        </pc:spChg>
        <pc:spChg chg="add mod">
          <ac:chgData name="Sebastian Ebert" userId="2c9133e11077318b" providerId="LiveId" clId="{B438F100-933D-4A4F-ABB5-6DC733EB711D}" dt="2024-07-17T12:31:04.155" v="2936" actId="1076"/>
          <ac:spMkLst>
            <pc:docMk/>
            <pc:sldMk cId="2818554396" sldId="399"/>
            <ac:spMk id="6" creationId="{5ED6AC5F-E10A-5922-7E3D-6A50C7857725}"/>
          </ac:spMkLst>
        </pc:spChg>
        <pc:spChg chg="add mod">
          <ac:chgData name="Sebastian Ebert" userId="2c9133e11077318b" providerId="LiveId" clId="{B438F100-933D-4A4F-ABB5-6DC733EB711D}" dt="2024-07-17T12:31:04.155" v="2936" actId="1076"/>
          <ac:spMkLst>
            <pc:docMk/>
            <pc:sldMk cId="2818554396" sldId="399"/>
            <ac:spMk id="17" creationId="{B5A30D5A-5FD0-95EA-C7C5-91854CA1C029}"/>
          </ac:spMkLst>
        </pc:spChg>
        <pc:spChg chg="add mod">
          <ac:chgData name="Sebastian Ebert" userId="2c9133e11077318b" providerId="LiveId" clId="{B438F100-933D-4A4F-ABB5-6DC733EB711D}" dt="2024-07-17T12:30:00.236" v="2893"/>
          <ac:spMkLst>
            <pc:docMk/>
            <pc:sldMk cId="2818554396" sldId="399"/>
            <ac:spMk id="18" creationId="{F693D517-9F7E-839C-F8C1-FA28B69FB84C}"/>
          </ac:spMkLst>
        </pc:spChg>
        <pc:spChg chg="add mod">
          <ac:chgData name="Sebastian Ebert" userId="2c9133e11077318b" providerId="LiveId" clId="{B438F100-933D-4A4F-ABB5-6DC733EB711D}" dt="2024-07-17T12:31:04.155" v="2936" actId="1076"/>
          <ac:spMkLst>
            <pc:docMk/>
            <pc:sldMk cId="2818554396" sldId="399"/>
            <ac:spMk id="19" creationId="{93A8335B-B972-3DFA-3CC0-E912B78C32E9}"/>
          </ac:spMkLst>
        </pc:spChg>
        <pc:picChg chg="add del">
          <ac:chgData name="Sebastian Ebert" userId="2c9133e11077318b" providerId="LiveId" clId="{B438F100-933D-4A4F-ABB5-6DC733EB711D}" dt="2024-07-17T12:20:13.711" v="2596" actId="478"/>
          <ac:picMkLst>
            <pc:docMk/>
            <pc:sldMk cId="2818554396" sldId="399"/>
            <ac:picMk id="4" creationId="{12777D00-3258-DFFA-A8ED-B8499189574D}"/>
          </ac:picMkLst>
        </pc:picChg>
        <pc:cxnChg chg="add mod">
          <ac:chgData name="Sebastian Ebert" userId="2c9133e11077318b" providerId="LiveId" clId="{B438F100-933D-4A4F-ABB5-6DC733EB711D}" dt="2024-07-17T12:31:04.155" v="2936" actId="1076"/>
          <ac:cxnSpMkLst>
            <pc:docMk/>
            <pc:sldMk cId="2818554396" sldId="399"/>
            <ac:cxnSpMk id="8" creationId="{221B09C5-9979-473D-392F-F3D5B7162A3D}"/>
          </ac:cxnSpMkLst>
        </pc:cxnChg>
        <pc:cxnChg chg="add mod">
          <ac:chgData name="Sebastian Ebert" userId="2c9133e11077318b" providerId="LiveId" clId="{B438F100-933D-4A4F-ABB5-6DC733EB711D}" dt="2024-07-17T12:31:04.155" v="2936" actId="1076"/>
          <ac:cxnSpMkLst>
            <pc:docMk/>
            <pc:sldMk cId="2818554396" sldId="399"/>
            <ac:cxnSpMk id="11" creationId="{4FFB5544-567D-84CB-F7EB-ABC9E1729961}"/>
          </ac:cxnSpMkLst>
        </pc:cxnChg>
      </pc:sldChg>
      <pc:sldChg chg="modSp mod">
        <pc:chgData name="Sebastian Ebert" userId="2c9133e11077318b" providerId="LiveId" clId="{B438F100-933D-4A4F-ABB5-6DC733EB711D}" dt="2024-07-17T15:19:45" v="4041"/>
        <pc:sldMkLst>
          <pc:docMk/>
          <pc:sldMk cId="2882820730" sldId="400"/>
        </pc:sldMkLst>
        <pc:spChg chg="mod">
          <ac:chgData name="Sebastian Ebert" userId="2c9133e11077318b" providerId="LiveId" clId="{B438F100-933D-4A4F-ABB5-6DC733EB711D}" dt="2024-07-17T15:19:45" v="4041"/>
          <ac:spMkLst>
            <pc:docMk/>
            <pc:sldMk cId="2882820730" sldId="400"/>
            <ac:spMk id="2" creationId="{15B464D4-AD18-4887-9E61-47961D1E7C2D}"/>
          </ac:spMkLst>
        </pc:spChg>
      </pc:sldChg>
      <pc:sldChg chg="modSp mod">
        <pc:chgData name="Sebastian Ebert" userId="2c9133e11077318b" providerId="LiveId" clId="{B438F100-933D-4A4F-ABB5-6DC733EB711D}" dt="2024-07-17T15:19:53.674" v="4042"/>
        <pc:sldMkLst>
          <pc:docMk/>
          <pc:sldMk cId="4111719395" sldId="401"/>
        </pc:sldMkLst>
        <pc:spChg chg="mod">
          <ac:chgData name="Sebastian Ebert" userId="2c9133e11077318b" providerId="LiveId" clId="{B438F100-933D-4A4F-ABB5-6DC733EB711D}" dt="2024-07-17T15:19:53.674" v="4042"/>
          <ac:spMkLst>
            <pc:docMk/>
            <pc:sldMk cId="4111719395" sldId="401"/>
            <ac:spMk id="2" creationId="{15B464D4-AD18-4887-9E61-47961D1E7C2D}"/>
          </ac:spMkLst>
        </pc:spChg>
      </pc:sldChg>
      <pc:sldChg chg="addCm">
        <pc:chgData name="Sebastian Ebert" userId="2c9133e11077318b" providerId="LiveId" clId="{B438F100-933D-4A4F-ABB5-6DC733EB711D}" dt="2024-07-17T15:49:33.835" v="4082"/>
        <pc:sldMkLst>
          <pc:docMk/>
          <pc:sldMk cId="2137799280" sldId="40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ebastian Ebert" userId="2c9133e11077318b" providerId="LiveId" clId="{B438F100-933D-4A4F-ABB5-6DC733EB711D}" dt="2024-07-17T15:47:43.605" v="4070"/>
              <pc2:cmMkLst xmlns:pc2="http://schemas.microsoft.com/office/powerpoint/2019/9/main/command">
                <pc:docMk/>
                <pc:sldMk cId="2137799280" sldId="402"/>
                <pc2:cmMk id="{92882E87-6784-4F6F-BC42-AC17CD4E28D1}"/>
              </pc2:cmMkLst>
            </pc226:cmChg>
            <pc226:cmChg xmlns:pc226="http://schemas.microsoft.com/office/powerpoint/2022/06/main/command" chg="add">
              <pc226:chgData name="Sebastian Ebert" userId="2c9133e11077318b" providerId="LiveId" clId="{B438F100-933D-4A4F-ABB5-6DC733EB711D}" dt="2024-07-17T15:49:33.835" v="4082"/>
              <pc2:cmMkLst xmlns:pc2="http://schemas.microsoft.com/office/powerpoint/2019/9/main/command">
                <pc:docMk/>
                <pc:sldMk cId="2137799280" sldId="402"/>
                <pc2:cmMk id="{984E3EB4-0982-4E05-A1FC-53D257636C58}"/>
              </pc2:cmMkLst>
            </pc226:cmChg>
          </p:ext>
        </pc:extLst>
      </pc:sldChg>
      <pc:sldChg chg="modSp">
        <pc:chgData name="Sebastian Ebert" userId="2c9133e11077318b" providerId="LiveId" clId="{B438F100-933D-4A4F-ABB5-6DC733EB711D}" dt="2024-07-17T15:44:09.918" v="4058" actId="12100"/>
        <pc:sldMkLst>
          <pc:docMk/>
          <pc:sldMk cId="1621022528" sldId="403"/>
        </pc:sldMkLst>
        <pc:graphicFrameChg chg="mod">
          <ac:chgData name="Sebastian Ebert" userId="2c9133e11077318b" providerId="LiveId" clId="{B438F100-933D-4A4F-ABB5-6DC733EB711D}" dt="2024-07-17T15:44:09.918" v="4058" actId="12100"/>
          <ac:graphicFrameMkLst>
            <pc:docMk/>
            <pc:sldMk cId="1621022528" sldId="403"/>
            <ac:graphicFrameMk id="10" creationId="{CF83DE4E-41C1-2389-2849-1E864C2BF028}"/>
          </ac:graphicFrameMkLst>
        </pc:graphicFrameChg>
      </pc:sldChg>
      <pc:sldChg chg="delSp modSp mod ord modAnim">
        <pc:chgData name="Sebastian Ebert" userId="2c9133e11077318b" providerId="LiveId" clId="{B438F100-933D-4A4F-ABB5-6DC733EB711D}" dt="2024-07-19T14:08:49.644" v="4568"/>
        <pc:sldMkLst>
          <pc:docMk/>
          <pc:sldMk cId="2232987081" sldId="404"/>
        </pc:sldMkLst>
        <pc:spChg chg="mod">
          <ac:chgData name="Sebastian Ebert" userId="2c9133e11077318b" providerId="LiveId" clId="{B438F100-933D-4A4F-ABB5-6DC733EB711D}" dt="2024-07-19T14:07:45.006" v="4541" actId="20577"/>
          <ac:spMkLst>
            <pc:docMk/>
            <pc:sldMk cId="2232987081" sldId="404"/>
            <ac:spMk id="2" creationId="{15B464D4-AD18-4887-9E61-47961D1E7C2D}"/>
          </ac:spMkLst>
        </pc:spChg>
        <pc:spChg chg="del">
          <ac:chgData name="Sebastian Ebert" userId="2c9133e11077318b" providerId="LiveId" clId="{B438F100-933D-4A4F-ABB5-6DC733EB711D}" dt="2024-07-19T14:07:41.793" v="4527" actId="478"/>
          <ac:spMkLst>
            <pc:docMk/>
            <pc:sldMk cId="2232987081" sldId="404"/>
            <ac:spMk id="10" creationId="{BC042BBC-0F0F-9EA1-B237-9345FEAF2712}"/>
          </ac:spMkLst>
        </pc:spChg>
      </pc:sldChg>
      <pc:sldChg chg="addSp delSp modSp mod">
        <pc:chgData name="Sebastian Ebert" userId="2c9133e11077318b" providerId="LiveId" clId="{B438F100-933D-4A4F-ABB5-6DC733EB711D}" dt="2024-07-17T15:44:34.330" v="4065" actId="1076"/>
        <pc:sldMkLst>
          <pc:docMk/>
          <pc:sldMk cId="1333314437" sldId="411"/>
        </pc:sldMkLst>
        <pc:picChg chg="add mod">
          <ac:chgData name="Sebastian Ebert" userId="2c9133e11077318b" providerId="LiveId" clId="{B438F100-933D-4A4F-ABB5-6DC733EB711D}" dt="2024-07-17T15:44:34.330" v="4065" actId="1076"/>
          <ac:picMkLst>
            <pc:docMk/>
            <pc:sldMk cId="1333314437" sldId="411"/>
            <ac:picMk id="5" creationId="{77EF0951-E6D1-4B78-C06E-B41A04F27716}"/>
          </ac:picMkLst>
        </pc:picChg>
        <pc:picChg chg="del">
          <ac:chgData name="Sebastian Ebert" userId="2c9133e11077318b" providerId="LiveId" clId="{B438F100-933D-4A4F-ABB5-6DC733EB711D}" dt="2024-07-17T15:44:31.524" v="4063" actId="478"/>
          <ac:picMkLst>
            <pc:docMk/>
            <pc:sldMk cId="1333314437" sldId="411"/>
            <ac:picMk id="8" creationId="{71B41708-7382-C7B6-9203-1B4D18612572}"/>
          </ac:picMkLst>
        </pc:picChg>
      </pc:sldChg>
      <pc:sldChg chg="del">
        <pc:chgData name="Sebastian Ebert" userId="2c9133e11077318b" providerId="LiveId" clId="{B438F100-933D-4A4F-ABB5-6DC733EB711D}" dt="2024-07-19T13:54:08.074" v="4495" actId="47"/>
        <pc:sldMkLst>
          <pc:docMk/>
          <pc:sldMk cId="2184355763" sldId="412"/>
        </pc:sldMkLst>
      </pc:sldChg>
      <pc:sldChg chg="ord addCm">
        <pc:chgData name="Sebastian Ebert" userId="2c9133e11077318b" providerId="LiveId" clId="{B438F100-933D-4A4F-ABB5-6DC733EB711D}" dt="2024-07-19T14:06:59.001" v="4518"/>
        <pc:sldMkLst>
          <pc:docMk/>
          <pc:sldMk cId="1510389620" sldId="41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ebastian Ebert" userId="2c9133e11077318b" providerId="LiveId" clId="{B438F100-933D-4A4F-ABB5-6DC733EB711D}" dt="2024-07-17T15:48:48.853" v="4081"/>
              <pc2:cmMkLst xmlns:pc2="http://schemas.microsoft.com/office/powerpoint/2019/9/main/command">
                <pc:docMk/>
                <pc:sldMk cId="1510389620" sldId="413"/>
                <pc2:cmMk id="{BFE098FC-F580-4135-9DBD-EA1548525380}"/>
              </pc2:cmMkLst>
            </pc226:cmChg>
          </p:ext>
        </pc:extLst>
      </pc:sldChg>
      <pc:sldChg chg="ord">
        <pc:chgData name="Sebastian Ebert" userId="2c9133e11077318b" providerId="LiveId" clId="{B438F100-933D-4A4F-ABB5-6DC733EB711D}" dt="2024-07-19T14:06:56.851" v="4516"/>
        <pc:sldMkLst>
          <pc:docMk/>
          <pc:sldMk cId="2911285483" sldId="414"/>
        </pc:sldMkLst>
      </pc:sldChg>
      <pc:sldChg chg="ord">
        <pc:chgData name="Sebastian Ebert" userId="2c9133e11077318b" providerId="LiveId" clId="{B438F100-933D-4A4F-ABB5-6DC733EB711D}" dt="2024-07-19T14:06:56.851" v="4516"/>
        <pc:sldMkLst>
          <pc:docMk/>
          <pc:sldMk cId="2964600883" sldId="415"/>
        </pc:sldMkLst>
      </pc:sldChg>
      <pc:sldChg chg="del">
        <pc:chgData name="Sebastian Ebert" userId="2c9133e11077318b" providerId="LiveId" clId="{B438F100-933D-4A4F-ABB5-6DC733EB711D}" dt="2024-07-10T18:19:20.213" v="1151" actId="47"/>
        <pc:sldMkLst>
          <pc:docMk/>
          <pc:sldMk cId="3396422899" sldId="429"/>
        </pc:sldMkLst>
      </pc:sldChg>
      <pc:sldChg chg="del">
        <pc:chgData name="Sebastian Ebert" userId="2c9133e11077318b" providerId="LiveId" clId="{B438F100-933D-4A4F-ABB5-6DC733EB711D}" dt="2024-07-10T18:19:18.613" v="1150" actId="47"/>
        <pc:sldMkLst>
          <pc:docMk/>
          <pc:sldMk cId="2484282496" sldId="431"/>
        </pc:sldMkLst>
      </pc:sldChg>
      <pc:sldChg chg="delSp modSp mod ord modTransition">
        <pc:chgData name="Sebastian Ebert" userId="2c9133e11077318b" providerId="LiveId" clId="{B438F100-933D-4A4F-ABB5-6DC733EB711D}" dt="2024-07-10T18:18:44.887" v="1149"/>
        <pc:sldMkLst>
          <pc:docMk/>
          <pc:sldMk cId="3152789514" sldId="432"/>
        </pc:sldMkLst>
        <pc:spChg chg="mod">
          <ac:chgData name="Sebastian Ebert" userId="2c9133e11077318b" providerId="LiveId" clId="{B438F100-933D-4A4F-ABB5-6DC733EB711D}" dt="2024-07-10T18:18:37.420" v="1148"/>
          <ac:spMkLst>
            <pc:docMk/>
            <pc:sldMk cId="3152789514" sldId="432"/>
            <ac:spMk id="2" creationId="{2AEBA116-6879-9F03-D7D0-67719BF70F7E}"/>
          </ac:spMkLst>
        </pc:spChg>
        <pc:spChg chg="mod">
          <ac:chgData name="Sebastian Ebert" userId="2c9133e11077318b" providerId="LiveId" clId="{B438F100-933D-4A4F-ABB5-6DC733EB711D}" dt="2024-07-10T18:18:16.399" v="1145" actId="1036"/>
          <ac:spMkLst>
            <pc:docMk/>
            <pc:sldMk cId="3152789514" sldId="432"/>
            <ac:spMk id="8" creationId="{8894BD37-00D4-D67F-8934-0BB7708C0FDC}"/>
          </ac:spMkLst>
        </pc:spChg>
        <pc:spChg chg="mod">
          <ac:chgData name="Sebastian Ebert" userId="2c9133e11077318b" providerId="LiveId" clId="{B438F100-933D-4A4F-ABB5-6DC733EB711D}" dt="2024-07-10T18:18:16.399" v="1145" actId="1036"/>
          <ac:spMkLst>
            <pc:docMk/>
            <pc:sldMk cId="3152789514" sldId="432"/>
            <ac:spMk id="10" creationId="{281EAD40-D274-BA9C-39CD-32E8F3BE9EF5}"/>
          </ac:spMkLst>
        </pc:spChg>
        <pc:spChg chg="mod">
          <ac:chgData name="Sebastian Ebert" userId="2c9133e11077318b" providerId="LiveId" clId="{B438F100-933D-4A4F-ABB5-6DC733EB711D}" dt="2024-07-10T18:18:16.399" v="1145" actId="1036"/>
          <ac:spMkLst>
            <pc:docMk/>
            <pc:sldMk cId="3152789514" sldId="432"/>
            <ac:spMk id="12" creationId="{28A2438C-2B8E-E72E-946A-C08ADF56BC67}"/>
          </ac:spMkLst>
        </pc:spChg>
        <pc:spChg chg="mod">
          <ac:chgData name="Sebastian Ebert" userId="2c9133e11077318b" providerId="LiveId" clId="{B438F100-933D-4A4F-ABB5-6DC733EB711D}" dt="2024-07-10T18:18:16.399" v="1145" actId="1036"/>
          <ac:spMkLst>
            <pc:docMk/>
            <pc:sldMk cId="3152789514" sldId="432"/>
            <ac:spMk id="28" creationId="{C0000D3E-2FD8-9EA6-FC66-E909744B9B8B}"/>
          </ac:spMkLst>
        </pc:spChg>
        <pc:spChg chg="mod">
          <ac:chgData name="Sebastian Ebert" userId="2c9133e11077318b" providerId="LiveId" clId="{B438F100-933D-4A4F-ABB5-6DC733EB711D}" dt="2024-07-10T18:18:16.399" v="1145" actId="1036"/>
          <ac:spMkLst>
            <pc:docMk/>
            <pc:sldMk cId="3152789514" sldId="432"/>
            <ac:spMk id="40" creationId="{7931C1E6-7071-884E-E391-135ACB8C1AB0}"/>
          </ac:spMkLst>
        </pc:spChg>
        <pc:grpChg chg="mod">
          <ac:chgData name="Sebastian Ebert" userId="2c9133e11077318b" providerId="LiveId" clId="{B438F100-933D-4A4F-ABB5-6DC733EB711D}" dt="2024-07-10T18:18:16.399" v="1145" actId="1036"/>
          <ac:grpSpMkLst>
            <pc:docMk/>
            <pc:sldMk cId="3152789514" sldId="432"/>
            <ac:grpSpMk id="13" creationId="{5595F775-07C0-8BAE-5A98-05393F70F8F1}"/>
          </ac:grpSpMkLst>
        </pc:grpChg>
        <pc:picChg chg="del mod">
          <ac:chgData name="Sebastian Ebert" userId="2c9133e11077318b" providerId="LiveId" clId="{B438F100-933D-4A4F-ABB5-6DC733EB711D}" dt="2024-07-10T18:18:23.505" v="1146" actId="478"/>
          <ac:picMkLst>
            <pc:docMk/>
            <pc:sldMk cId="3152789514" sldId="432"/>
            <ac:picMk id="17" creationId="{5050AA83-0AC8-459A-A718-2C7A2F97D69C}"/>
          </ac:picMkLst>
        </pc:picChg>
        <pc:picChg chg="mod">
          <ac:chgData name="Sebastian Ebert" userId="2c9133e11077318b" providerId="LiveId" clId="{B438F100-933D-4A4F-ABB5-6DC733EB711D}" dt="2024-07-10T18:18:16.399" v="1145" actId="1036"/>
          <ac:picMkLst>
            <pc:docMk/>
            <pc:sldMk cId="3152789514" sldId="432"/>
            <ac:picMk id="38" creationId="{371074A7-9EE2-428E-348D-1D9FB5B03CBC}"/>
          </ac:picMkLst>
        </pc:picChg>
        <pc:cxnChg chg="mod">
          <ac:chgData name="Sebastian Ebert" userId="2c9133e11077318b" providerId="LiveId" clId="{B438F100-933D-4A4F-ABB5-6DC733EB711D}" dt="2024-07-10T18:18:16.399" v="1145" actId="1036"/>
          <ac:cxnSpMkLst>
            <pc:docMk/>
            <pc:sldMk cId="3152789514" sldId="432"/>
            <ac:cxnSpMk id="4" creationId="{C7A50A01-B84A-4D50-1773-0E6CA1A73576}"/>
          </ac:cxnSpMkLst>
        </pc:cxnChg>
        <pc:cxnChg chg="del mod">
          <ac:chgData name="Sebastian Ebert" userId="2c9133e11077318b" providerId="LiveId" clId="{B438F100-933D-4A4F-ABB5-6DC733EB711D}" dt="2024-07-10T18:17:48.761" v="1139" actId="478"/>
          <ac:cxnSpMkLst>
            <pc:docMk/>
            <pc:sldMk cId="3152789514" sldId="432"/>
            <ac:cxnSpMk id="15" creationId="{06226B8A-5D72-8E70-CF7D-9404BD8D37C1}"/>
          </ac:cxnSpMkLst>
        </pc:cxnChg>
        <pc:cxnChg chg="mod">
          <ac:chgData name="Sebastian Ebert" userId="2c9133e11077318b" providerId="LiveId" clId="{B438F100-933D-4A4F-ABB5-6DC733EB711D}" dt="2024-07-10T18:18:16.399" v="1145" actId="1036"/>
          <ac:cxnSpMkLst>
            <pc:docMk/>
            <pc:sldMk cId="3152789514" sldId="432"/>
            <ac:cxnSpMk id="29" creationId="{3654927C-278A-F0DD-A61E-9F4350965028}"/>
          </ac:cxnSpMkLst>
        </pc:cxnChg>
      </pc:sldChg>
      <pc:sldChg chg="modTransition">
        <pc:chgData name="Sebastian Ebert" userId="2c9133e11077318b" providerId="LiveId" clId="{B438F100-933D-4A4F-ABB5-6DC733EB711D}" dt="2024-07-10T17:46:00.736" v="520"/>
        <pc:sldMkLst>
          <pc:docMk/>
          <pc:sldMk cId="2507603595" sldId="445"/>
        </pc:sldMkLst>
      </pc:sldChg>
      <pc:sldChg chg="delSp mod delAnim">
        <pc:chgData name="Sebastian Ebert" userId="2c9133e11077318b" providerId="LiveId" clId="{B438F100-933D-4A4F-ABB5-6DC733EB711D}" dt="2024-07-10T17:46:55.956" v="530" actId="478"/>
        <pc:sldMkLst>
          <pc:docMk/>
          <pc:sldMk cId="189678657" sldId="448"/>
        </pc:sldMkLst>
        <pc:spChg chg="del">
          <ac:chgData name="Sebastian Ebert" userId="2c9133e11077318b" providerId="LiveId" clId="{B438F100-933D-4A4F-ABB5-6DC733EB711D}" dt="2024-07-10T17:46:55.956" v="530" actId="478"/>
          <ac:spMkLst>
            <pc:docMk/>
            <pc:sldMk cId="189678657" sldId="448"/>
            <ac:spMk id="2" creationId="{5D11FB53-A8CA-CEAD-F172-2350A574A01A}"/>
          </ac:spMkLst>
        </pc:spChg>
        <pc:spChg chg="del">
          <ac:chgData name="Sebastian Ebert" userId="2c9133e11077318b" providerId="LiveId" clId="{B438F100-933D-4A4F-ABB5-6DC733EB711D}" dt="2024-07-10T17:46:26.755" v="522" actId="478"/>
          <ac:spMkLst>
            <pc:docMk/>
            <pc:sldMk cId="189678657" sldId="448"/>
            <ac:spMk id="6" creationId="{2D420B92-6718-7C62-49C1-5ABCC373C321}"/>
          </ac:spMkLst>
        </pc:spChg>
        <pc:spChg chg="del">
          <ac:chgData name="Sebastian Ebert" userId="2c9133e11077318b" providerId="LiveId" clId="{B438F100-933D-4A4F-ABB5-6DC733EB711D}" dt="2024-07-10T17:46:27.477" v="523" actId="478"/>
          <ac:spMkLst>
            <pc:docMk/>
            <pc:sldMk cId="189678657" sldId="448"/>
            <ac:spMk id="7" creationId="{D1C335FE-674F-6B28-4826-BAAF0A73CF85}"/>
          </ac:spMkLst>
        </pc:spChg>
        <pc:spChg chg="del">
          <ac:chgData name="Sebastian Ebert" userId="2c9133e11077318b" providerId="LiveId" clId="{B438F100-933D-4A4F-ABB5-6DC733EB711D}" dt="2024-07-10T17:46:29.891" v="524" actId="478"/>
          <ac:spMkLst>
            <pc:docMk/>
            <pc:sldMk cId="189678657" sldId="448"/>
            <ac:spMk id="8" creationId="{51F7631C-FFFC-E069-0BED-671625B5C03D}"/>
          </ac:spMkLst>
        </pc:spChg>
      </pc:sldChg>
      <pc:sldChg chg="addSp modSp mod modTransition">
        <pc:chgData name="Sebastian Ebert" userId="2c9133e11077318b" providerId="LiveId" clId="{B438F100-933D-4A4F-ABB5-6DC733EB711D}" dt="2024-07-10T17:48:38.182" v="533" actId="164"/>
        <pc:sldMkLst>
          <pc:docMk/>
          <pc:sldMk cId="2845343894" sldId="449"/>
        </pc:sldMkLst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0" creationId="{A8185EFF-5932-3B5F-10B1-572C51D9F0BF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1" creationId="{0D499063-807D-DC5F-4C2A-BB08B2460A77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2" creationId="{E250698D-1EFE-6A2C-7EE5-E740DFBACE43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4" creationId="{90EF21F0-E2BA-EA01-BDB9-9DE3B64B5FE8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5" creationId="{C94C9BD6-EC12-FB7E-E5F1-3AB705D6FD8E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6" creationId="{132BCB75-5888-85F2-1A6E-8B9F8669365A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8" creationId="{1D7ABD7F-8111-8DB3-4337-C74C3E7D7CF2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29" creationId="{0CB238A8-84E2-7F0E-B152-A35977623DB5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30" creationId="{14FF68AB-4EEB-62C6-F8E5-B2AEB87CDE3E}"/>
          </ac:spMkLst>
        </pc:spChg>
        <pc:spChg chg="mod">
          <ac:chgData name="Sebastian Ebert" userId="2c9133e11077318b" providerId="LiveId" clId="{B438F100-933D-4A4F-ABB5-6DC733EB711D}" dt="2024-07-10T17:48:38.182" v="533" actId="164"/>
          <ac:spMkLst>
            <pc:docMk/>
            <pc:sldMk cId="2845343894" sldId="449"/>
            <ac:spMk id="31" creationId="{F47B49C5-301E-490A-682D-C79B4169DD53}"/>
          </ac:spMkLst>
        </pc:spChg>
        <pc:grpChg chg="add mod">
          <ac:chgData name="Sebastian Ebert" userId="2c9133e11077318b" providerId="LiveId" clId="{B438F100-933D-4A4F-ABB5-6DC733EB711D}" dt="2024-07-10T17:48:38.182" v="533" actId="164"/>
          <ac:grpSpMkLst>
            <pc:docMk/>
            <pc:sldMk cId="2845343894" sldId="449"/>
            <ac:grpSpMk id="4" creationId="{883D0C2C-E85B-467F-94F3-FA9A45A20EA9}"/>
          </ac:grpSpMkLst>
        </pc:grpChg>
      </pc:sldChg>
      <pc:sldChg chg="modTransition">
        <pc:chgData name="Sebastian Ebert" userId="2c9133e11077318b" providerId="LiveId" clId="{B438F100-933D-4A4F-ABB5-6DC733EB711D}" dt="2024-07-10T17:41:13.415" v="487"/>
        <pc:sldMkLst>
          <pc:docMk/>
          <pc:sldMk cId="1470156552" sldId="450"/>
        </pc:sldMkLst>
      </pc:sldChg>
      <pc:sldChg chg="modSp mod modTransition">
        <pc:chgData name="Sebastian Ebert" userId="2c9133e11077318b" providerId="LiveId" clId="{B438F100-933D-4A4F-ABB5-6DC733EB711D}" dt="2024-07-10T17:42:25.588" v="491" actId="732"/>
        <pc:sldMkLst>
          <pc:docMk/>
          <pc:sldMk cId="992455930" sldId="451"/>
        </pc:sldMkLst>
        <pc:spChg chg="mod">
          <ac:chgData name="Sebastian Ebert" userId="2c9133e11077318b" providerId="LiveId" clId="{B438F100-933D-4A4F-ABB5-6DC733EB711D}" dt="2024-07-10T17:42:07.058" v="490" actId="1036"/>
          <ac:spMkLst>
            <pc:docMk/>
            <pc:sldMk cId="992455930" sldId="451"/>
            <ac:spMk id="8" creationId="{116A6802-EE7D-FF94-712B-3CFBBCA8D4CA}"/>
          </ac:spMkLst>
        </pc:spChg>
        <pc:picChg chg="mod modCrop">
          <ac:chgData name="Sebastian Ebert" userId="2c9133e11077318b" providerId="LiveId" clId="{B438F100-933D-4A4F-ABB5-6DC733EB711D}" dt="2024-07-10T17:42:25.588" v="491" actId="732"/>
          <ac:picMkLst>
            <pc:docMk/>
            <pc:sldMk cId="992455930" sldId="451"/>
            <ac:picMk id="14" creationId="{82C2237D-287B-E838-C367-81318D8D0F5C}"/>
          </ac:picMkLst>
        </pc:picChg>
        <pc:cxnChg chg="mod">
          <ac:chgData name="Sebastian Ebert" userId="2c9133e11077318b" providerId="LiveId" clId="{B438F100-933D-4A4F-ABB5-6DC733EB711D}" dt="2024-07-10T17:42:07.058" v="490" actId="1036"/>
          <ac:cxnSpMkLst>
            <pc:docMk/>
            <pc:sldMk cId="992455930" sldId="451"/>
            <ac:cxnSpMk id="3" creationId="{BB952CDF-3530-C111-8311-8F2052886F6D}"/>
          </ac:cxnSpMkLst>
        </pc:cxnChg>
      </pc:sldChg>
      <pc:sldChg chg="modSp mod">
        <pc:chgData name="Sebastian Ebert" userId="2c9133e11077318b" providerId="LiveId" clId="{B438F100-933D-4A4F-ABB5-6DC733EB711D}" dt="2024-07-10T17:51:34.316" v="557" actId="1038"/>
        <pc:sldMkLst>
          <pc:docMk/>
          <pc:sldMk cId="4128721117" sldId="453"/>
        </pc:sldMkLst>
        <pc:spChg chg="mod">
          <ac:chgData name="Sebastian Ebert" userId="2c9133e11077318b" providerId="LiveId" clId="{B438F100-933D-4A4F-ABB5-6DC733EB711D}" dt="2024-07-10T17:51:22.708" v="554" actId="404"/>
          <ac:spMkLst>
            <pc:docMk/>
            <pc:sldMk cId="4128721117" sldId="453"/>
            <ac:spMk id="11" creationId="{D30FFA28-F293-B91C-E370-4C659C9AE8BA}"/>
          </ac:spMkLst>
        </pc:spChg>
        <pc:grpChg chg="mod">
          <ac:chgData name="Sebastian Ebert" userId="2c9133e11077318b" providerId="LiveId" clId="{B438F100-933D-4A4F-ABB5-6DC733EB711D}" dt="2024-07-10T17:51:34.316" v="557" actId="1038"/>
          <ac:grpSpMkLst>
            <pc:docMk/>
            <pc:sldMk cId="4128721117" sldId="453"/>
            <ac:grpSpMk id="9" creationId="{220B7FEE-3EE8-AC02-7DE1-A6BC44DFE5F5}"/>
          </ac:grpSpMkLst>
        </pc:grpChg>
      </pc:sldChg>
      <pc:sldChg chg="modSp mod modAnim">
        <pc:chgData name="Sebastian Ebert" userId="2c9133e11077318b" providerId="LiveId" clId="{B438F100-933D-4A4F-ABB5-6DC733EB711D}" dt="2024-07-10T18:20:37.387" v="1156"/>
        <pc:sldMkLst>
          <pc:docMk/>
          <pc:sldMk cId="1563253866" sldId="456"/>
        </pc:sldMkLst>
        <pc:spChg chg="mod">
          <ac:chgData name="Sebastian Ebert" userId="2c9133e11077318b" providerId="LiveId" clId="{B438F100-933D-4A4F-ABB5-6DC733EB711D}" dt="2024-07-10T17:52:02.167" v="568" actId="1076"/>
          <ac:spMkLst>
            <pc:docMk/>
            <pc:sldMk cId="1563253866" sldId="456"/>
            <ac:spMk id="2" creationId="{D1B78EBC-3821-0710-8745-B19A6F0A5A1D}"/>
          </ac:spMkLst>
        </pc:spChg>
        <pc:spChg chg="mod">
          <ac:chgData name="Sebastian Ebert" userId="2c9133e11077318b" providerId="LiveId" clId="{B438F100-933D-4A4F-ABB5-6DC733EB711D}" dt="2024-07-10T17:51:58.474" v="567" actId="403"/>
          <ac:spMkLst>
            <pc:docMk/>
            <pc:sldMk cId="1563253866" sldId="456"/>
            <ac:spMk id="4" creationId="{6BC4D019-A2EA-C38C-36DE-1A0BD6E07880}"/>
          </ac:spMkLst>
        </pc:spChg>
        <pc:spChg chg="mod">
          <ac:chgData name="Sebastian Ebert" userId="2c9133e11077318b" providerId="LiveId" clId="{B438F100-933D-4A4F-ABB5-6DC733EB711D}" dt="2024-07-10T16:52:04.941" v="70" actId="20577"/>
          <ac:spMkLst>
            <pc:docMk/>
            <pc:sldMk cId="1563253866" sldId="456"/>
            <ac:spMk id="5" creationId="{3358F122-3BB5-4728-9BBE-09B9688D75A2}"/>
          </ac:spMkLst>
        </pc:spChg>
        <pc:spChg chg="mod">
          <ac:chgData name="Sebastian Ebert" userId="2c9133e11077318b" providerId="LiveId" clId="{B438F100-933D-4A4F-ABB5-6DC733EB711D}" dt="2024-07-10T17:53:10.575" v="633" actId="404"/>
          <ac:spMkLst>
            <pc:docMk/>
            <pc:sldMk cId="1563253866" sldId="456"/>
            <ac:spMk id="228" creationId="{00000000-0000-0000-0000-000000000000}"/>
          </ac:spMkLst>
        </pc:spChg>
        <pc:picChg chg="mod">
          <ac:chgData name="Sebastian Ebert" userId="2c9133e11077318b" providerId="LiveId" clId="{B438F100-933D-4A4F-ABB5-6DC733EB711D}" dt="2024-07-10T17:53:21.886" v="634" actId="1076"/>
          <ac:picMkLst>
            <pc:docMk/>
            <pc:sldMk cId="1563253866" sldId="456"/>
            <ac:picMk id="3" creationId="{EEB8F7FD-80F7-A3E1-3720-B6B0DE259F78}"/>
          </ac:picMkLst>
        </pc:picChg>
      </pc:sldChg>
      <pc:sldChg chg="delSp modSp mod modAnim">
        <pc:chgData name="Sebastian Ebert" userId="2c9133e11077318b" providerId="LiveId" clId="{B438F100-933D-4A4F-ABB5-6DC733EB711D}" dt="2024-07-10T17:55:12.127" v="657" actId="14100"/>
        <pc:sldMkLst>
          <pc:docMk/>
          <pc:sldMk cId="825528543" sldId="457"/>
        </pc:sldMkLst>
        <pc:spChg chg="mod">
          <ac:chgData name="Sebastian Ebert" userId="2c9133e11077318b" providerId="LiveId" clId="{B438F100-933D-4A4F-ABB5-6DC733EB711D}" dt="2024-07-10T17:55:11.107" v="654" actId="14100"/>
          <ac:spMkLst>
            <pc:docMk/>
            <pc:sldMk cId="825528543" sldId="457"/>
            <ac:spMk id="24" creationId="{0706740D-7F41-7BE1-FE3B-912CC7F1FA25}"/>
          </ac:spMkLst>
        </pc:spChg>
        <pc:spChg chg="mod">
          <ac:chgData name="Sebastian Ebert" userId="2c9133e11077318b" providerId="LiveId" clId="{B438F100-933D-4A4F-ABB5-6DC733EB711D}" dt="2024-07-10T17:55:12.127" v="657" actId="14100"/>
          <ac:spMkLst>
            <pc:docMk/>
            <pc:sldMk cId="825528543" sldId="457"/>
            <ac:spMk id="28" creationId="{C0000D3E-2FD8-9EA6-FC66-E909744B9B8B}"/>
          </ac:spMkLst>
        </pc:spChg>
        <pc:spChg chg="mod">
          <ac:chgData name="Sebastian Ebert" userId="2c9133e11077318b" providerId="LiveId" clId="{B438F100-933D-4A4F-ABB5-6DC733EB711D}" dt="2024-07-10T17:54:25.866" v="642" actId="1076"/>
          <ac:spMkLst>
            <pc:docMk/>
            <pc:sldMk cId="825528543" sldId="457"/>
            <ac:spMk id="31" creationId="{D9438870-5F91-8D04-E667-73DA2DEC7FC2}"/>
          </ac:spMkLst>
        </pc:spChg>
        <pc:grpChg chg="mod">
          <ac:chgData name="Sebastian Ebert" userId="2c9133e11077318b" providerId="LiveId" clId="{B438F100-933D-4A4F-ABB5-6DC733EB711D}" dt="2024-07-10T17:54:19.406" v="640" actId="14100"/>
          <ac:grpSpMkLst>
            <pc:docMk/>
            <pc:sldMk cId="825528543" sldId="457"/>
            <ac:grpSpMk id="32" creationId="{A7CEF133-8DAD-16EB-FC73-4C6316866A46}"/>
          </ac:grpSpMkLst>
        </pc:grpChg>
        <pc:picChg chg="mod">
          <ac:chgData name="Sebastian Ebert" userId="2c9133e11077318b" providerId="LiveId" clId="{B438F100-933D-4A4F-ABB5-6DC733EB711D}" dt="2024-07-10T17:54:22.646" v="641" actId="1076"/>
          <ac:picMkLst>
            <pc:docMk/>
            <pc:sldMk cId="825528543" sldId="457"/>
            <ac:picMk id="30" creationId="{6CF60C4D-0AFC-FFBD-AA5F-C5556183A130}"/>
          </ac:picMkLst>
        </pc:picChg>
        <pc:picChg chg="del mod">
          <ac:chgData name="Sebastian Ebert" userId="2c9133e11077318b" providerId="LiveId" clId="{B438F100-933D-4A4F-ABB5-6DC733EB711D}" dt="2024-07-10T17:54:13.394" v="639" actId="478"/>
          <ac:picMkLst>
            <pc:docMk/>
            <pc:sldMk cId="825528543" sldId="457"/>
            <ac:picMk id="45" creationId="{BE22B8B6-C5B8-ABBB-199F-AE3BA7AEDBF9}"/>
          </ac:picMkLst>
        </pc:picChg>
      </pc:sldChg>
      <pc:sldChg chg="addSp delSp modSp add del mod modTransition modAnim">
        <pc:chgData name="Sebastian Ebert" userId="2c9133e11077318b" providerId="LiveId" clId="{B438F100-933D-4A4F-ABB5-6DC733EB711D}" dt="2024-07-10T17:51:10.897" v="551" actId="404"/>
        <pc:sldMkLst>
          <pc:docMk/>
          <pc:sldMk cId="2423851321" sldId="459"/>
        </pc:sldMkLst>
        <pc:spChg chg="mod">
          <ac:chgData name="Sebastian Ebert" userId="2c9133e11077318b" providerId="LiveId" clId="{B438F100-933D-4A4F-ABB5-6DC733EB711D}" dt="2024-07-10T17:50:20.993" v="541" actId="1036"/>
          <ac:spMkLst>
            <pc:docMk/>
            <pc:sldMk cId="2423851321" sldId="459"/>
            <ac:spMk id="2" creationId="{C27D74B9-CCF7-C6F3-4CE4-B2860B184B37}"/>
          </ac:spMkLst>
        </pc:spChg>
        <pc:spChg chg="add del">
          <ac:chgData name="Sebastian Ebert" userId="2c9133e11077318b" providerId="LiveId" clId="{B438F100-933D-4A4F-ABB5-6DC733EB711D}" dt="2024-07-10T17:45:01.918" v="516" actId="478"/>
          <ac:spMkLst>
            <pc:docMk/>
            <pc:sldMk cId="2423851321" sldId="459"/>
            <ac:spMk id="3" creationId="{65106A21-58ED-ADC5-8FE9-31248CCE94DC}"/>
          </ac:spMkLst>
        </pc:spChg>
        <pc:spChg chg="add mod">
          <ac:chgData name="Sebastian Ebert" userId="2c9133e11077318b" providerId="LiveId" clId="{B438F100-933D-4A4F-ABB5-6DC733EB711D}" dt="2024-07-10T17:44:59.553" v="512" actId="1076"/>
          <ac:spMkLst>
            <pc:docMk/>
            <pc:sldMk cId="2423851321" sldId="459"/>
            <ac:spMk id="4" creationId="{0C85BE1A-057E-4214-3217-FCE438A78A7B}"/>
          </ac:spMkLst>
        </pc:spChg>
        <pc:spChg chg="mod">
          <ac:chgData name="Sebastian Ebert" userId="2c9133e11077318b" providerId="LiveId" clId="{B438F100-933D-4A4F-ABB5-6DC733EB711D}" dt="2024-07-10T17:51:10.897" v="551" actId="404"/>
          <ac:spMkLst>
            <pc:docMk/>
            <pc:sldMk cId="2423851321" sldId="459"/>
            <ac:spMk id="11" creationId="{D30FFA28-F293-B91C-E370-4C659C9AE8BA}"/>
          </ac:spMkLst>
        </pc:spChg>
      </pc:sldChg>
      <pc:sldChg chg="modSp mod">
        <pc:chgData name="Sebastian Ebert" userId="2c9133e11077318b" providerId="LiveId" clId="{B438F100-933D-4A4F-ABB5-6DC733EB711D}" dt="2024-07-10T17:51:03.104" v="550" actId="404"/>
        <pc:sldMkLst>
          <pc:docMk/>
          <pc:sldMk cId="328453226" sldId="460"/>
        </pc:sldMkLst>
        <pc:spChg chg="mod">
          <ac:chgData name="Sebastian Ebert" userId="2c9133e11077318b" providerId="LiveId" clId="{B438F100-933D-4A4F-ABB5-6DC733EB711D}" dt="2024-07-10T17:50:13.152" v="539" actId="1037"/>
          <ac:spMkLst>
            <pc:docMk/>
            <pc:sldMk cId="328453226" sldId="460"/>
            <ac:spMk id="4" creationId="{E4AAE426-98A3-C1DC-40EE-31C2A08AF17F}"/>
          </ac:spMkLst>
        </pc:spChg>
        <pc:spChg chg="mod">
          <ac:chgData name="Sebastian Ebert" userId="2c9133e11077318b" providerId="LiveId" clId="{B438F100-933D-4A4F-ABB5-6DC733EB711D}" dt="2024-07-10T17:51:03.104" v="550" actId="404"/>
          <ac:spMkLst>
            <pc:docMk/>
            <pc:sldMk cId="328453226" sldId="460"/>
            <ac:spMk id="11" creationId="{D30FFA28-F293-B91C-E370-4C659C9AE8BA}"/>
          </ac:spMkLst>
        </pc:spChg>
      </pc:sldChg>
      <pc:sldChg chg="del">
        <pc:chgData name="Sebastian Ebert" userId="2c9133e11077318b" providerId="LiveId" clId="{B438F100-933D-4A4F-ABB5-6DC733EB711D}" dt="2024-07-10T17:05:56.929" v="107" actId="47"/>
        <pc:sldMkLst>
          <pc:docMk/>
          <pc:sldMk cId="3934163896" sldId="462"/>
        </pc:sldMkLst>
      </pc:sldChg>
      <pc:sldChg chg="modSp del mod ord">
        <pc:chgData name="Sebastian Ebert" userId="2c9133e11077318b" providerId="LiveId" clId="{B438F100-933D-4A4F-ABB5-6DC733EB711D}" dt="2024-07-10T17:40:47.353" v="485" actId="47"/>
        <pc:sldMkLst>
          <pc:docMk/>
          <pc:sldMk cId="3679442085" sldId="463"/>
        </pc:sldMkLst>
        <pc:spChg chg="mod">
          <ac:chgData name="Sebastian Ebert" userId="2c9133e11077318b" providerId="LiveId" clId="{B438F100-933D-4A4F-ABB5-6DC733EB711D}" dt="2024-07-10T17:10:17.626" v="131"/>
          <ac:spMkLst>
            <pc:docMk/>
            <pc:sldMk cId="3679442085" sldId="463"/>
            <ac:spMk id="11" creationId="{DC7C0D6E-EA98-4A3A-A79B-F665D1DA4D59}"/>
          </ac:spMkLst>
        </pc:spChg>
      </pc:sldChg>
      <pc:sldChg chg="modSp ord modNotesTx">
        <pc:chgData name="Sebastian Ebert" userId="2c9133e11077318b" providerId="LiveId" clId="{B438F100-933D-4A4F-ABB5-6DC733EB711D}" dt="2024-07-10T17:56:55.797" v="668" actId="20577"/>
        <pc:sldMkLst>
          <pc:docMk/>
          <pc:sldMk cId="3121635170" sldId="464"/>
        </pc:sldMkLst>
        <pc:graphicFrameChg chg="mod">
          <ac:chgData name="Sebastian Ebert" userId="2c9133e11077318b" providerId="LiveId" clId="{B438F100-933D-4A4F-ABB5-6DC733EB711D}" dt="2024-07-10T17:06:17.814" v="110" actId="478"/>
          <ac:graphicFrameMkLst>
            <pc:docMk/>
            <pc:sldMk cId="3121635170" sldId="464"/>
            <ac:graphicFrameMk id="12" creationId="{051511E4-9B99-7B22-6F25-4C2FA3C5AE48}"/>
          </ac:graphicFrameMkLst>
        </pc:graphicFrameChg>
      </pc:sldChg>
      <pc:sldChg chg="ord modAnim">
        <pc:chgData name="Sebastian Ebert" userId="2c9133e11077318b" providerId="LiveId" clId="{B438F100-933D-4A4F-ABB5-6DC733EB711D}" dt="2024-07-10T18:21:14.892" v="1158"/>
        <pc:sldMkLst>
          <pc:docMk/>
          <pc:sldMk cId="3573292707" sldId="465"/>
        </pc:sldMkLst>
      </pc:sldChg>
      <pc:sldChg chg="addSp delSp modSp add mod ord modTransition delAnim modNotesTx">
        <pc:chgData name="Sebastian Ebert" userId="2c9133e11077318b" providerId="LiveId" clId="{B438F100-933D-4A4F-ABB5-6DC733EB711D}" dt="2024-07-10T17:56:53.611" v="667" actId="20577"/>
        <pc:sldMkLst>
          <pc:docMk/>
          <pc:sldMk cId="889296142" sldId="466"/>
        </pc:sldMkLst>
        <pc:spChg chg="add mod">
          <ac:chgData name="Sebastian Ebert" userId="2c9133e11077318b" providerId="LiveId" clId="{B438F100-933D-4A4F-ABB5-6DC733EB711D}" dt="2024-07-10T17:31:36.075" v="293" actId="1076"/>
          <ac:spMkLst>
            <pc:docMk/>
            <pc:sldMk cId="889296142" sldId="466"/>
            <ac:spMk id="2" creationId="{65A8021D-DC53-EEB6-AA59-34CD54923E5C}"/>
          </ac:spMkLst>
        </pc:spChg>
        <pc:spChg chg="add mod">
          <ac:chgData name="Sebastian Ebert" userId="2c9133e11077318b" providerId="LiveId" clId="{B438F100-933D-4A4F-ABB5-6DC733EB711D}" dt="2024-07-10T17:31:43.347" v="294" actId="1076"/>
          <ac:spMkLst>
            <pc:docMk/>
            <pc:sldMk cId="889296142" sldId="466"/>
            <ac:spMk id="4" creationId="{E4A9A616-483C-9704-0703-7C7788D7411F}"/>
          </ac:spMkLst>
        </pc:spChg>
        <pc:spChg chg="mod">
          <ac:chgData name="Sebastian Ebert" userId="2c9133e11077318b" providerId="LiveId" clId="{B438F100-933D-4A4F-ABB5-6DC733EB711D}" dt="2024-07-10T17:04:46.310" v="85" actId="20577"/>
          <ac:spMkLst>
            <pc:docMk/>
            <pc:sldMk cId="889296142" sldId="466"/>
            <ac:spMk id="5" creationId="{3358F122-3BB5-4728-9BBE-09B9688D75A2}"/>
          </ac:spMkLst>
        </pc:spChg>
        <pc:spChg chg="add mod">
          <ac:chgData name="Sebastian Ebert" userId="2c9133e11077318b" providerId="LiveId" clId="{B438F100-933D-4A4F-ABB5-6DC733EB711D}" dt="2024-07-10T17:32:00.621" v="301" actId="1036"/>
          <ac:spMkLst>
            <pc:docMk/>
            <pc:sldMk cId="889296142" sldId="466"/>
            <ac:spMk id="6" creationId="{CB07A4B4-E7E7-FE38-A06A-C1AFC65CA205}"/>
          </ac:spMkLst>
        </pc:spChg>
        <pc:spChg chg="del">
          <ac:chgData name="Sebastian Ebert" userId="2c9133e11077318b" providerId="LiveId" clId="{B438F100-933D-4A4F-ABB5-6DC733EB711D}" dt="2024-07-10T16:49:12.825" v="3" actId="478"/>
          <ac:spMkLst>
            <pc:docMk/>
            <pc:sldMk cId="889296142" sldId="466"/>
            <ac:spMk id="9" creationId="{D35A4263-6FF3-3C22-8DD7-4E14ADCEA2C2}"/>
          </ac:spMkLst>
        </pc:spChg>
        <pc:spChg chg="del">
          <ac:chgData name="Sebastian Ebert" userId="2c9133e11077318b" providerId="LiveId" clId="{B438F100-933D-4A4F-ABB5-6DC733EB711D}" dt="2024-07-10T16:49:11.238" v="2" actId="478"/>
          <ac:spMkLst>
            <pc:docMk/>
            <pc:sldMk cId="889296142" sldId="466"/>
            <ac:spMk id="13" creationId="{80E4563B-2B4B-409D-B5EB-CA4F169C64C3}"/>
          </ac:spMkLst>
        </pc:spChg>
        <pc:graphicFrameChg chg="add mod">
          <ac:chgData name="Sebastian Ebert" userId="2c9133e11077318b" providerId="LiveId" clId="{B438F100-933D-4A4F-ABB5-6DC733EB711D}" dt="2024-07-10T17:09:46.690" v="120" actId="1076"/>
          <ac:graphicFrameMkLst>
            <pc:docMk/>
            <pc:sldMk cId="889296142" sldId="466"/>
            <ac:graphicFrameMk id="3" creationId="{CF0AB5A4-C037-4A4B-85DE-0D6DB393C03E}"/>
          </ac:graphicFrameMkLst>
        </pc:graphicFrameChg>
        <pc:graphicFrameChg chg="del">
          <ac:chgData name="Sebastian Ebert" userId="2c9133e11077318b" providerId="LiveId" clId="{B438F100-933D-4A4F-ABB5-6DC733EB711D}" dt="2024-07-10T16:49:09.948" v="1" actId="478"/>
          <ac:graphicFrameMkLst>
            <pc:docMk/>
            <pc:sldMk cId="889296142" sldId="466"/>
            <ac:graphicFrameMk id="12" creationId="{051511E4-9B99-7B22-6F25-4C2FA3C5AE48}"/>
          </ac:graphicFrameMkLst>
        </pc:graphicFrameChg>
      </pc:sldChg>
      <pc:sldChg chg="addSp delSp modSp add mod modTransition modNotesTx">
        <pc:chgData name="Sebastian Ebert" userId="2c9133e11077318b" providerId="LiveId" clId="{B438F100-933D-4A4F-ABB5-6DC733EB711D}" dt="2024-07-10T18:21:42.793" v="1159"/>
        <pc:sldMkLst>
          <pc:docMk/>
          <pc:sldMk cId="1395786181" sldId="467"/>
        </pc:sldMkLst>
        <pc:spChg chg="mod">
          <ac:chgData name="Sebastian Ebert" userId="2c9133e11077318b" providerId="LiveId" clId="{B438F100-933D-4A4F-ABB5-6DC733EB711D}" dt="2024-07-10T18:20:59.696" v="1157" actId="1076"/>
          <ac:spMkLst>
            <pc:docMk/>
            <pc:sldMk cId="1395786181" sldId="467"/>
            <ac:spMk id="2" creationId="{65A8021D-DC53-EEB6-AA59-34CD54923E5C}"/>
          </ac:spMkLst>
        </pc:spChg>
        <pc:spChg chg="del">
          <ac:chgData name="Sebastian Ebert" userId="2c9133e11077318b" providerId="LiveId" clId="{B438F100-933D-4A4F-ABB5-6DC733EB711D}" dt="2024-07-10T17:34:19.090" v="313" actId="478"/>
          <ac:spMkLst>
            <pc:docMk/>
            <pc:sldMk cId="1395786181" sldId="467"/>
            <ac:spMk id="4" creationId="{E4A9A616-483C-9704-0703-7C7788D7411F}"/>
          </ac:spMkLst>
        </pc:spChg>
        <pc:spChg chg="mod">
          <ac:chgData name="Sebastian Ebert" userId="2c9133e11077318b" providerId="LiveId" clId="{B438F100-933D-4A4F-ABB5-6DC733EB711D}" dt="2024-07-10T17:40:25.215" v="484" actId="20577"/>
          <ac:spMkLst>
            <pc:docMk/>
            <pc:sldMk cId="1395786181" sldId="467"/>
            <ac:spMk id="6" creationId="{CB07A4B4-E7E7-FE38-A06A-C1AFC65CA205}"/>
          </ac:spMkLst>
        </pc:spChg>
        <pc:graphicFrameChg chg="del">
          <ac:chgData name="Sebastian Ebert" userId="2c9133e11077318b" providerId="LiveId" clId="{B438F100-933D-4A4F-ABB5-6DC733EB711D}" dt="2024-07-10T17:33:13.187" v="304" actId="478"/>
          <ac:graphicFrameMkLst>
            <pc:docMk/>
            <pc:sldMk cId="1395786181" sldId="467"/>
            <ac:graphicFrameMk id="3" creationId="{CF0AB5A4-C037-4A4B-85DE-0D6DB393C03E}"/>
          </ac:graphicFrameMkLst>
        </pc:graphicFrameChg>
        <pc:graphicFrameChg chg="add mod">
          <ac:chgData name="Sebastian Ebert" userId="2c9133e11077318b" providerId="LiveId" clId="{B438F100-933D-4A4F-ABB5-6DC733EB711D}" dt="2024-07-10T17:33:39.992" v="311" actId="1076"/>
          <ac:graphicFrameMkLst>
            <pc:docMk/>
            <pc:sldMk cId="1395786181" sldId="467"/>
            <ac:graphicFrameMk id="7" creationId="{3EE67434-29E4-160F-7EEA-2F34544E1472}"/>
          </ac:graphicFrameMkLst>
        </pc:graphicFrameChg>
      </pc:sldChg>
      <pc:sldChg chg="add modTransition modAnim">
        <pc:chgData name="Sebastian Ebert" userId="2c9133e11077318b" providerId="LiveId" clId="{B438F100-933D-4A4F-ABB5-6DC733EB711D}" dt="2024-07-10T17:46:42.162" v="529"/>
        <pc:sldMkLst>
          <pc:docMk/>
          <pc:sldMk cId="815851355" sldId="468"/>
        </pc:sldMkLst>
      </pc:sldChg>
      <pc:sldChg chg="addSp delSp add del mod modAnim">
        <pc:chgData name="Sebastian Ebert" userId="2c9133e11077318b" providerId="LiveId" clId="{B438F100-933D-4A4F-ABB5-6DC733EB711D}" dt="2024-07-10T17:45:02.932" v="518"/>
        <pc:sldMkLst>
          <pc:docMk/>
          <pc:sldMk cId="1021862501" sldId="468"/>
        </pc:sldMkLst>
        <pc:spChg chg="add del">
          <ac:chgData name="Sebastian Ebert" userId="2c9133e11077318b" providerId="LiveId" clId="{B438F100-933D-4A4F-ABB5-6DC733EB711D}" dt="2024-07-10T17:44:14.113" v="506" actId="478"/>
          <ac:spMkLst>
            <pc:docMk/>
            <pc:sldMk cId="1021862501" sldId="468"/>
            <ac:spMk id="10" creationId="{2F4F920B-D54C-3E6C-49F8-46D159773444}"/>
          </ac:spMkLst>
        </pc:spChg>
        <pc:spChg chg="add del">
          <ac:chgData name="Sebastian Ebert" userId="2c9133e11077318b" providerId="LiveId" clId="{B438F100-933D-4A4F-ABB5-6DC733EB711D}" dt="2024-07-10T17:44:13.631" v="505" actId="478"/>
          <ac:spMkLst>
            <pc:docMk/>
            <pc:sldMk cId="1021862501" sldId="468"/>
            <ac:spMk id="12" creationId="{20C25054-96E9-2042-0F58-CACE0A759F42}"/>
          </ac:spMkLst>
        </pc:spChg>
      </pc:sldChg>
      <pc:sldChg chg="add del ord">
        <pc:chgData name="Sebastian Ebert" userId="2c9133e11077318b" providerId="LiveId" clId="{B438F100-933D-4A4F-ABB5-6DC733EB711D}" dt="2024-07-10T17:56:44.783" v="661" actId="47"/>
        <pc:sldMkLst>
          <pc:docMk/>
          <pc:sldMk cId="314517311" sldId="469"/>
        </pc:sldMkLst>
      </pc:sldChg>
      <pc:sldChg chg="addSp delSp modSp add mod ord modTransition modAnim modNotesTx">
        <pc:chgData name="Sebastian Ebert" userId="2c9133e11077318b" providerId="LiveId" clId="{B438F100-933D-4A4F-ABB5-6DC733EB711D}" dt="2024-07-10T18:14:14.588" v="1027" actId="20577"/>
        <pc:sldMkLst>
          <pc:docMk/>
          <pc:sldMk cId="3736367897" sldId="469"/>
        </pc:sldMkLst>
        <pc:spChg chg="del">
          <ac:chgData name="Sebastian Ebert" userId="2c9133e11077318b" providerId="LiveId" clId="{B438F100-933D-4A4F-ABB5-6DC733EB711D}" dt="2024-07-10T17:57:16.945" v="670" actId="478"/>
          <ac:spMkLst>
            <pc:docMk/>
            <pc:sldMk cId="3736367897" sldId="469"/>
            <ac:spMk id="2" creationId="{65A8021D-DC53-EEB6-AA59-34CD54923E5C}"/>
          </ac:spMkLst>
        </pc:spChg>
        <pc:spChg chg="add mod">
          <ac:chgData name="Sebastian Ebert" userId="2c9133e11077318b" providerId="LiveId" clId="{B438F100-933D-4A4F-ABB5-6DC733EB711D}" dt="2024-07-10T18:02:39.816" v="734" actId="2711"/>
          <ac:spMkLst>
            <pc:docMk/>
            <pc:sldMk cId="3736367897" sldId="469"/>
            <ac:spMk id="3" creationId="{722AB2E7-E986-63A8-60B9-E5DBC4493B6B}"/>
          </ac:spMkLst>
        </pc:spChg>
        <pc:spChg chg="add del mod">
          <ac:chgData name="Sebastian Ebert" userId="2c9133e11077318b" providerId="LiveId" clId="{B438F100-933D-4A4F-ABB5-6DC733EB711D}" dt="2024-07-10T17:58:34.618" v="681"/>
          <ac:spMkLst>
            <pc:docMk/>
            <pc:sldMk cId="3736367897" sldId="469"/>
            <ac:spMk id="4" creationId="{ED927AF1-9AED-E8DE-323B-923658708EFA}"/>
          </ac:spMkLst>
        </pc:spChg>
        <pc:spChg chg="del">
          <ac:chgData name="Sebastian Ebert" userId="2c9133e11077318b" providerId="LiveId" clId="{B438F100-933D-4A4F-ABB5-6DC733EB711D}" dt="2024-07-10T17:57:28.057" v="672" actId="478"/>
          <ac:spMkLst>
            <pc:docMk/>
            <pc:sldMk cId="3736367897" sldId="469"/>
            <ac:spMk id="5" creationId="{3358F122-3BB5-4728-9BBE-09B9688D75A2}"/>
          </ac:spMkLst>
        </pc:spChg>
        <pc:spChg chg="del">
          <ac:chgData name="Sebastian Ebert" userId="2c9133e11077318b" providerId="LiveId" clId="{B438F100-933D-4A4F-ABB5-6DC733EB711D}" dt="2024-07-10T17:57:18.244" v="671" actId="478"/>
          <ac:spMkLst>
            <pc:docMk/>
            <pc:sldMk cId="3736367897" sldId="469"/>
            <ac:spMk id="6" creationId="{CB07A4B4-E7E7-FE38-A06A-C1AFC65CA205}"/>
          </ac:spMkLst>
        </pc:spChg>
        <pc:spChg chg="add mod">
          <ac:chgData name="Sebastian Ebert" userId="2c9133e11077318b" providerId="LiveId" clId="{B438F100-933D-4A4F-ABB5-6DC733EB711D}" dt="2024-07-10T18:00:46.340" v="710" actId="1076"/>
          <ac:spMkLst>
            <pc:docMk/>
            <pc:sldMk cId="3736367897" sldId="469"/>
            <ac:spMk id="8" creationId="{1B699E05-4D52-6D08-A0AC-D155A8EC05BF}"/>
          </ac:spMkLst>
        </pc:spChg>
        <pc:spChg chg="add del mod">
          <ac:chgData name="Sebastian Ebert" userId="2c9133e11077318b" providerId="LiveId" clId="{B438F100-933D-4A4F-ABB5-6DC733EB711D}" dt="2024-07-10T18:00:24.533" v="701" actId="478"/>
          <ac:spMkLst>
            <pc:docMk/>
            <pc:sldMk cId="3736367897" sldId="469"/>
            <ac:spMk id="10" creationId="{207817D1-E06D-C80F-553F-4FF0A4033267}"/>
          </ac:spMkLst>
        </pc:spChg>
        <pc:spChg chg="add del mod">
          <ac:chgData name="Sebastian Ebert" userId="2c9133e11077318b" providerId="LiveId" clId="{B438F100-933D-4A4F-ABB5-6DC733EB711D}" dt="2024-07-10T18:00:26.961" v="702" actId="478"/>
          <ac:spMkLst>
            <pc:docMk/>
            <pc:sldMk cId="3736367897" sldId="469"/>
            <ac:spMk id="11" creationId="{AA8E49AB-020B-4065-1E7F-4159B1E93038}"/>
          </ac:spMkLst>
        </pc:spChg>
        <pc:graphicFrameChg chg="del">
          <ac:chgData name="Sebastian Ebert" userId="2c9133e11077318b" providerId="LiveId" clId="{B438F100-933D-4A4F-ABB5-6DC733EB711D}" dt="2024-07-10T17:57:15.690" v="669" actId="478"/>
          <ac:graphicFrameMkLst>
            <pc:docMk/>
            <pc:sldMk cId="3736367897" sldId="469"/>
            <ac:graphicFrameMk id="7" creationId="{3EE67434-29E4-160F-7EEA-2F34544E1472}"/>
          </ac:graphicFrameMkLst>
        </pc:graphicFrameChg>
        <pc:picChg chg="add mod">
          <ac:chgData name="Sebastian Ebert" userId="2c9133e11077318b" providerId="LiveId" clId="{B438F100-933D-4A4F-ABB5-6DC733EB711D}" dt="2024-07-10T18:00:49.887" v="711" actId="1076"/>
          <ac:picMkLst>
            <pc:docMk/>
            <pc:sldMk cId="3736367897" sldId="469"/>
            <ac:picMk id="9" creationId="{DE340AC5-FEB0-FFA7-D7F2-CDA4E8710AC3}"/>
          </ac:picMkLst>
        </pc:picChg>
      </pc:sldChg>
      <pc:sldChg chg="delSp modSp add mod ord">
        <pc:chgData name="Sebastian Ebert" userId="2c9133e11077318b" providerId="LiveId" clId="{B438F100-933D-4A4F-ABB5-6DC733EB711D}" dt="2024-07-10T18:15:39.244" v="1085" actId="20577"/>
        <pc:sldMkLst>
          <pc:docMk/>
          <pc:sldMk cId="1035001531" sldId="470"/>
        </pc:sldMkLst>
        <pc:spChg chg="mod">
          <ac:chgData name="Sebastian Ebert" userId="2c9133e11077318b" providerId="LiveId" clId="{B438F100-933D-4A4F-ABB5-6DC733EB711D}" dt="2024-07-10T18:15:39.244" v="1085" actId="20577"/>
          <ac:spMkLst>
            <pc:docMk/>
            <pc:sldMk cId="1035001531" sldId="470"/>
            <ac:spMk id="8" creationId="{1B699E05-4D52-6D08-A0AC-D155A8EC05BF}"/>
          </ac:spMkLst>
        </pc:spChg>
        <pc:picChg chg="del">
          <ac:chgData name="Sebastian Ebert" userId="2c9133e11077318b" providerId="LiveId" clId="{B438F100-933D-4A4F-ABB5-6DC733EB711D}" dt="2024-07-10T18:15:00.475" v="1035" actId="478"/>
          <ac:picMkLst>
            <pc:docMk/>
            <pc:sldMk cId="1035001531" sldId="470"/>
            <ac:picMk id="9" creationId="{DE340AC5-FEB0-FFA7-D7F2-CDA4E8710AC3}"/>
          </ac:picMkLst>
        </pc:picChg>
      </pc:sldChg>
      <pc:sldChg chg="add del modTransition">
        <pc:chgData name="Sebastian Ebert" userId="2c9133e11077318b" providerId="LiveId" clId="{B438F100-933D-4A4F-ABB5-6DC733EB711D}" dt="2024-07-10T18:01:17.900" v="715" actId="47"/>
        <pc:sldMkLst>
          <pc:docMk/>
          <pc:sldMk cId="1156363675" sldId="470"/>
        </pc:sldMkLst>
      </pc:sldChg>
      <pc:sldChg chg="modSp add mod">
        <pc:chgData name="Sebastian Ebert" userId="2c9133e11077318b" providerId="LiveId" clId="{B438F100-933D-4A4F-ABB5-6DC733EB711D}" dt="2024-07-10T18:15:48.949" v="1108" actId="20577"/>
        <pc:sldMkLst>
          <pc:docMk/>
          <pc:sldMk cId="1507582712" sldId="471"/>
        </pc:sldMkLst>
        <pc:spChg chg="mod">
          <ac:chgData name="Sebastian Ebert" userId="2c9133e11077318b" providerId="LiveId" clId="{B438F100-933D-4A4F-ABB5-6DC733EB711D}" dt="2024-07-10T18:15:48.949" v="1108" actId="20577"/>
          <ac:spMkLst>
            <pc:docMk/>
            <pc:sldMk cId="1507582712" sldId="471"/>
            <ac:spMk id="8" creationId="{1B699E05-4D52-6D08-A0AC-D155A8EC05BF}"/>
          </ac:spMkLst>
        </pc:spChg>
      </pc:sldChg>
      <pc:sldChg chg="modSp add mod">
        <pc:chgData name="Sebastian Ebert" userId="2c9133e11077318b" providerId="LiveId" clId="{B438F100-933D-4A4F-ABB5-6DC733EB711D}" dt="2024-07-10T18:16:05.765" v="1111" actId="20577"/>
        <pc:sldMkLst>
          <pc:docMk/>
          <pc:sldMk cId="3394746779" sldId="472"/>
        </pc:sldMkLst>
        <pc:spChg chg="mod">
          <ac:chgData name="Sebastian Ebert" userId="2c9133e11077318b" providerId="LiveId" clId="{B438F100-933D-4A4F-ABB5-6DC733EB711D}" dt="2024-07-10T18:16:05.765" v="1111" actId="20577"/>
          <ac:spMkLst>
            <pc:docMk/>
            <pc:sldMk cId="3394746779" sldId="472"/>
            <ac:spMk id="8" creationId="{1B699E05-4D52-6D08-A0AC-D155A8EC05BF}"/>
          </ac:spMkLst>
        </pc:spChg>
      </pc:sldChg>
      <pc:sldChg chg="modSp add mod">
        <pc:chgData name="Sebastian Ebert" userId="2c9133e11077318b" providerId="LiveId" clId="{B438F100-933D-4A4F-ABB5-6DC733EB711D}" dt="2024-07-10T18:16:29.510" v="1135" actId="20577"/>
        <pc:sldMkLst>
          <pc:docMk/>
          <pc:sldMk cId="588603307" sldId="473"/>
        </pc:sldMkLst>
        <pc:spChg chg="mod">
          <ac:chgData name="Sebastian Ebert" userId="2c9133e11077318b" providerId="LiveId" clId="{B438F100-933D-4A4F-ABB5-6DC733EB711D}" dt="2024-07-10T18:16:29.510" v="1135" actId="20577"/>
          <ac:spMkLst>
            <pc:docMk/>
            <pc:sldMk cId="588603307" sldId="473"/>
            <ac:spMk id="8" creationId="{1B699E05-4D52-6D08-A0AC-D155A8EC05BF}"/>
          </ac:spMkLst>
        </pc:spChg>
      </pc:sldChg>
      <pc:sldChg chg="del">
        <pc:chgData name="Sebastian Ebert" userId="2c9133e11077318b" providerId="LiveId" clId="{B438F100-933D-4A4F-ABB5-6DC733EB711D}" dt="2024-07-17T09:53:35.446" v="1727" actId="47"/>
        <pc:sldMkLst>
          <pc:docMk/>
          <pc:sldMk cId="1478660403" sldId="486"/>
        </pc:sldMkLst>
      </pc:sldChg>
      <pc:sldChg chg="add del">
        <pc:chgData name="Sebastian Ebert" userId="2c9133e11077318b" providerId="LiveId" clId="{B438F100-933D-4A4F-ABB5-6DC733EB711D}" dt="2024-07-17T09:54:19.898" v="1732" actId="47"/>
        <pc:sldMkLst>
          <pc:docMk/>
          <pc:sldMk cId="4136293190" sldId="487"/>
        </pc:sldMkLst>
      </pc:sldChg>
      <pc:sldChg chg="modAnim">
        <pc:chgData name="Sebastian Ebert" userId="2c9133e11077318b" providerId="LiveId" clId="{B438F100-933D-4A4F-ABB5-6DC733EB711D}" dt="2024-07-17T09:37:47.935" v="1561"/>
        <pc:sldMkLst>
          <pc:docMk/>
          <pc:sldMk cId="16354192" sldId="489"/>
        </pc:sldMkLst>
      </pc:sldChg>
      <pc:sldChg chg="addSp modSp mod modAnim">
        <pc:chgData name="Sebastian Ebert" userId="2c9133e11077318b" providerId="LiveId" clId="{B438F100-933D-4A4F-ABB5-6DC733EB711D}" dt="2024-07-17T09:52:23.619" v="1726"/>
        <pc:sldMkLst>
          <pc:docMk/>
          <pc:sldMk cId="1227498327" sldId="491"/>
        </pc:sldMkLst>
        <pc:spChg chg="mod">
          <ac:chgData name="Sebastian Ebert" userId="2c9133e11077318b" providerId="LiveId" clId="{B438F100-933D-4A4F-ABB5-6DC733EB711D}" dt="2024-07-17T09:34:41.205" v="1557" actId="404"/>
          <ac:spMkLst>
            <pc:docMk/>
            <pc:sldMk cId="1227498327" sldId="491"/>
            <ac:spMk id="228" creationId="{00000000-0000-0000-0000-000000000000}"/>
          </ac:spMkLst>
        </pc:spChg>
        <pc:picChg chg="mod">
          <ac:chgData name="Sebastian Ebert" userId="2c9133e11077318b" providerId="LiveId" clId="{B438F100-933D-4A4F-ABB5-6DC733EB711D}" dt="2024-07-17T09:34:48.435" v="1560" actId="1076"/>
          <ac:picMkLst>
            <pc:docMk/>
            <pc:sldMk cId="1227498327" sldId="491"/>
            <ac:picMk id="2" creationId="{D4BDEFD6-E290-74E9-6DCD-D87152473234}"/>
          </ac:picMkLst>
        </pc:picChg>
        <pc:picChg chg="add mod">
          <ac:chgData name="Sebastian Ebert" userId="2c9133e11077318b" providerId="LiveId" clId="{B438F100-933D-4A4F-ABB5-6DC733EB711D}" dt="2024-07-17T09:34:47.228" v="1559" actId="1076"/>
          <ac:picMkLst>
            <pc:docMk/>
            <pc:sldMk cId="1227498327" sldId="491"/>
            <ac:picMk id="4" creationId="{B7FC9208-18AA-03BB-9673-44C32A8A16A5}"/>
          </ac:picMkLst>
        </pc:picChg>
      </pc:sldChg>
      <pc:sldChg chg="modSp mod">
        <pc:chgData name="Sebastian Ebert" userId="2c9133e11077318b" providerId="LiveId" clId="{B438F100-933D-4A4F-ABB5-6DC733EB711D}" dt="2024-07-17T09:46:46.957" v="1635" actId="1076"/>
        <pc:sldMkLst>
          <pc:docMk/>
          <pc:sldMk cId="6314271" sldId="492"/>
        </pc:sldMkLst>
        <pc:picChg chg="mod">
          <ac:chgData name="Sebastian Ebert" userId="2c9133e11077318b" providerId="LiveId" clId="{B438F100-933D-4A4F-ABB5-6DC733EB711D}" dt="2024-07-17T09:46:46.957" v="1635" actId="1076"/>
          <ac:picMkLst>
            <pc:docMk/>
            <pc:sldMk cId="6314271" sldId="492"/>
            <ac:picMk id="5" creationId="{E52F486D-EC52-91EA-FCFA-DDE715804116}"/>
          </ac:picMkLst>
        </pc:picChg>
      </pc:sldChg>
      <pc:sldChg chg="modSp mod">
        <pc:chgData name="Sebastian Ebert" userId="2c9133e11077318b" providerId="LiveId" clId="{B438F100-933D-4A4F-ABB5-6DC733EB711D}" dt="2024-07-17T09:47:28.838" v="1643" actId="1076"/>
        <pc:sldMkLst>
          <pc:docMk/>
          <pc:sldMk cId="418495070" sldId="493"/>
        </pc:sldMkLst>
        <pc:spChg chg="mod">
          <ac:chgData name="Sebastian Ebert" userId="2c9133e11077318b" providerId="LiveId" clId="{B438F100-933D-4A4F-ABB5-6DC733EB711D}" dt="2024-07-17T09:47:25.232" v="1641" actId="14100"/>
          <ac:spMkLst>
            <pc:docMk/>
            <pc:sldMk cId="418495070" sldId="493"/>
            <ac:spMk id="3" creationId="{3BFB8D95-4C10-C6AD-82DB-ABFFA19A55A2}"/>
          </ac:spMkLst>
        </pc:spChg>
        <pc:picChg chg="mod">
          <ac:chgData name="Sebastian Ebert" userId="2c9133e11077318b" providerId="LiveId" clId="{B438F100-933D-4A4F-ABB5-6DC733EB711D}" dt="2024-07-17T09:47:28.838" v="1643" actId="1076"/>
          <ac:picMkLst>
            <pc:docMk/>
            <pc:sldMk cId="418495070" sldId="493"/>
            <ac:picMk id="6" creationId="{21B59057-C0B4-D2C0-CC51-FBE1220D10FC}"/>
          </ac:picMkLst>
        </pc:picChg>
      </pc:sldChg>
      <pc:sldChg chg="addSp delSp modSp mod">
        <pc:chgData name="Sebastian Ebert" userId="2c9133e11077318b" providerId="LiveId" clId="{B438F100-933D-4A4F-ABB5-6DC733EB711D}" dt="2024-07-17T09:46:03.985" v="1623" actId="1035"/>
        <pc:sldMkLst>
          <pc:docMk/>
          <pc:sldMk cId="1380649439" sldId="495"/>
        </pc:sldMkLst>
        <pc:spChg chg="mod">
          <ac:chgData name="Sebastian Ebert" userId="2c9133e11077318b" providerId="LiveId" clId="{B438F100-933D-4A4F-ABB5-6DC733EB711D}" dt="2024-07-17T09:43:23.853" v="1590" actId="14100"/>
          <ac:spMkLst>
            <pc:docMk/>
            <pc:sldMk cId="1380649439" sldId="495"/>
            <ac:spMk id="11" creationId="{4A72C887-CA07-33D1-AE4C-79433936FF67}"/>
          </ac:spMkLst>
        </pc:spChg>
        <pc:spChg chg="mod">
          <ac:chgData name="Sebastian Ebert" userId="2c9133e11077318b" providerId="LiveId" clId="{B438F100-933D-4A4F-ABB5-6DC733EB711D}" dt="2024-07-17T09:43:10.068" v="1584" actId="1036"/>
          <ac:spMkLst>
            <pc:docMk/>
            <pc:sldMk cId="1380649439" sldId="495"/>
            <ac:spMk id="24" creationId="{A4D6EECE-AEEC-25D9-55C3-FF8FBFED725C}"/>
          </ac:spMkLst>
        </pc:spChg>
        <pc:spChg chg="mod">
          <ac:chgData name="Sebastian Ebert" userId="2c9133e11077318b" providerId="LiveId" clId="{B438F100-933D-4A4F-ABB5-6DC733EB711D}" dt="2024-07-17T09:43:19.900" v="1589" actId="1036"/>
          <ac:spMkLst>
            <pc:docMk/>
            <pc:sldMk cId="1380649439" sldId="495"/>
            <ac:spMk id="25" creationId="{07FE55C5-559B-A237-58A1-3EAA898F3DAE}"/>
          </ac:spMkLst>
        </pc:spChg>
        <pc:picChg chg="del">
          <ac:chgData name="Sebastian Ebert" userId="2c9133e11077318b" providerId="LiveId" clId="{B438F100-933D-4A4F-ABB5-6DC733EB711D}" dt="2024-07-17T09:42:44.223" v="1574" actId="478"/>
          <ac:picMkLst>
            <pc:docMk/>
            <pc:sldMk cId="1380649439" sldId="495"/>
            <ac:picMk id="2" creationId="{C3CDC9B4-6DA1-2714-F4B1-66CBAC3B9A2D}"/>
          </ac:picMkLst>
        </pc:picChg>
        <pc:picChg chg="add del mod ord">
          <ac:chgData name="Sebastian Ebert" userId="2c9133e11077318b" providerId="LiveId" clId="{B438F100-933D-4A4F-ABB5-6DC733EB711D}" dt="2024-07-17T09:45:41.664" v="1613" actId="478"/>
          <ac:picMkLst>
            <pc:docMk/>
            <pc:sldMk cId="1380649439" sldId="495"/>
            <ac:picMk id="4" creationId="{B81A0461-40DF-C59B-5375-27177BE366ED}"/>
          </ac:picMkLst>
        </pc:picChg>
        <pc:picChg chg="add mod ord">
          <ac:chgData name="Sebastian Ebert" userId="2c9133e11077318b" providerId="LiveId" clId="{B438F100-933D-4A4F-ABB5-6DC733EB711D}" dt="2024-07-17T09:46:03.985" v="1623" actId="1035"/>
          <ac:picMkLst>
            <pc:docMk/>
            <pc:sldMk cId="1380649439" sldId="495"/>
            <ac:picMk id="7" creationId="{DF457550-D84D-A9B4-3381-8B622D7D522A}"/>
          </ac:picMkLst>
        </pc:picChg>
        <pc:picChg chg="mod">
          <ac:chgData name="Sebastian Ebert" userId="2c9133e11077318b" providerId="LiveId" clId="{B438F100-933D-4A4F-ABB5-6DC733EB711D}" dt="2024-07-17T09:43:25.647" v="1591" actId="1076"/>
          <ac:picMkLst>
            <pc:docMk/>
            <pc:sldMk cId="1380649439" sldId="495"/>
            <ac:picMk id="17" creationId="{61E82811-3FC1-2AB9-7E7A-00C5C536BB18}"/>
          </ac:picMkLst>
        </pc:picChg>
      </pc:sldChg>
      <pc:sldChg chg="addSp delSp modSp mod">
        <pc:chgData name="Sebastian Ebert" userId="2c9133e11077318b" providerId="LiveId" clId="{B438F100-933D-4A4F-ABB5-6DC733EB711D}" dt="2024-07-17T09:47:55.711" v="1653" actId="1036"/>
        <pc:sldMkLst>
          <pc:docMk/>
          <pc:sldMk cId="2859120095" sldId="496"/>
        </pc:sldMkLst>
        <pc:spChg chg="mod">
          <ac:chgData name="Sebastian Ebert" userId="2c9133e11077318b" providerId="LiveId" clId="{B438F100-933D-4A4F-ABB5-6DC733EB711D}" dt="2024-07-17T09:47:50.010" v="1647" actId="14100"/>
          <ac:spMkLst>
            <pc:docMk/>
            <pc:sldMk cId="2859120095" sldId="496"/>
            <ac:spMk id="11" creationId="{4A72C887-CA07-33D1-AE4C-79433936FF67}"/>
          </ac:spMkLst>
        </pc:spChg>
        <pc:spChg chg="mod">
          <ac:chgData name="Sebastian Ebert" userId="2c9133e11077318b" providerId="LiveId" clId="{B438F100-933D-4A4F-ABB5-6DC733EB711D}" dt="2024-07-17T09:47:55.711" v="1653" actId="1036"/>
          <ac:spMkLst>
            <pc:docMk/>
            <pc:sldMk cId="2859120095" sldId="496"/>
            <ac:spMk id="24" creationId="{A4D6EECE-AEEC-25D9-55C3-FF8FBFED725C}"/>
          </ac:spMkLst>
        </pc:spChg>
        <pc:picChg chg="add mod ord">
          <ac:chgData name="Sebastian Ebert" userId="2c9133e11077318b" providerId="LiveId" clId="{B438F100-933D-4A4F-ABB5-6DC733EB711D}" dt="2024-07-17T09:47:41.992" v="1646" actId="167"/>
          <ac:picMkLst>
            <pc:docMk/>
            <pc:sldMk cId="2859120095" sldId="496"/>
            <ac:picMk id="2" creationId="{61A3B555-FA7D-7565-FDFA-FBDC43323343}"/>
          </ac:picMkLst>
        </pc:picChg>
        <pc:picChg chg="del">
          <ac:chgData name="Sebastian Ebert" userId="2c9133e11077318b" providerId="LiveId" clId="{B438F100-933D-4A4F-ABB5-6DC733EB711D}" dt="2024-07-17T09:47:38.304" v="1644" actId="478"/>
          <ac:picMkLst>
            <pc:docMk/>
            <pc:sldMk cId="2859120095" sldId="496"/>
            <ac:picMk id="4" creationId="{3FF12DDA-2B67-E1C8-364D-06756BC0026D}"/>
          </ac:picMkLst>
        </pc:picChg>
        <pc:picChg chg="mod">
          <ac:chgData name="Sebastian Ebert" userId="2c9133e11077318b" providerId="LiveId" clId="{B438F100-933D-4A4F-ABB5-6DC733EB711D}" dt="2024-07-17T09:47:52.337" v="1648" actId="1076"/>
          <ac:picMkLst>
            <pc:docMk/>
            <pc:sldMk cId="2859120095" sldId="496"/>
            <ac:picMk id="17" creationId="{61E82811-3FC1-2AB9-7E7A-00C5C536BB18}"/>
          </ac:picMkLst>
        </pc:picChg>
      </pc:sldChg>
      <pc:sldChg chg="addSp delSp modSp mod">
        <pc:chgData name="Sebastian Ebert" userId="2c9133e11077318b" providerId="LiveId" clId="{B438F100-933D-4A4F-ABB5-6DC733EB711D}" dt="2024-07-17T09:48:48.999" v="1670" actId="1036"/>
        <pc:sldMkLst>
          <pc:docMk/>
          <pc:sldMk cId="3752976908" sldId="497"/>
        </pc:sldMkLst>
        <pc:spChg chg="mod">
          <ac:chgData name="Sebastian Ebert" userId="2c9133e11077318b" providerId="LiveId" clId="{B438F100-933D-4A4F-ABB5-6DC733EB711D}" dt="2024-07-17T09:48:43.660" v="1665" actId="14100"/>
          <ac:spMkLst>
            <pc:docMk/>
            <pc:sldMk cId="3752976908" sldId="497"/>
            <ac:spMk id="11" creationId="{4A72C887-CA07-33D1-AE4C-79433936FF67}"/>
          </ac:spMkLst>
        </pc:spChg>
        <pc:spChg chg="mod">
          <ac:chgData name="Sebastian Ebert" userId="2c9133e11077318b" providerId="LiveId" clId="{B438F100-933D-4A4F-ABB5-6DC733EB711D}" dt="2024-07-17T09:48:48.999" v="1670" actId="1036"/>
          <ac:spMkLst>
            <pc:docMk/>
            <pc:sldMk cId="3752976908" sldId="497"/>
            <ac:spMk id="24" creationId="{A4D6EECE-AEEC-25D9-55C3-FF8FBFED725C}"/>
          </ac:spMkLst>
        </pc:spChg>
        <pc:picChg chg="del">
          <ac:chgData name="Sebastian Ebert" userId="2c9133e11077318b" providerId="LiveId" clId="{B438F100-933D-4A4F-ABB5-6DC733EB711D}" dt="2024-07-17T09:48:35.170" v="1662" actId="478"/>
          <ac:picMkLst>
            <pc:docMk/>
            <pc:sldMk cId="3752976908" sldId="497"/>
            <ac:picMk id="2" creationId="{A709684B-E962-8973-AA0C-53260B66FC0D}"/>
          </ac:picMkLst>
        </pc:picChg>
        <pc:picChg chg="add mod ord">
          <ac:chgData name="Sebastian Ebert" userId="2c9133e11077318b" providerId="LiveId" clId="{B438F100-933D-4A4F-ABB5-6DC733EB711D}" dt="2024-07-17T09:48:39.594" v="1664" actId="167"/>
          <ac:picMkLst>
            <pc:docMk/>
            <pc:sldMk cId="3752976908" sldId="497"/>
            <ac:picMk id="3" creationId="{1CEAC39F-FDF5-4036-06B2-D1FAB53921D2}"/>
          </ac:picMkLst>
        </pc:picChg>
        <pc:picChg chg="mod">
          <ac:chgData name="Sebastian Ebert" userId="2c9133e11077318b" providerId="LiveId" clId="{B438F100-933D-4A4F-ABB5-6DC733EB711D}" dt="2024-07-17T09:48:47.126" v="1666" actId="1076"/>
          <ac:picMkLst>
            <pc:docMk/>
            <pc:sldMk cId="3752976908" sldId="497"/>
            <ac:picMk id="17" creationId="{61E82811-3FC1-2AB9-7E7A-00C5C536BB18}"/>
          </ac:picMkLst>
        </pc:picChg>
      </pc:sldChg>
      <pc:sldChg chg="addSp delSp modSp mod">
        <pc:chgData name="Sebastian Ebert" userId="2c9133e11077318b" providerId="LiveId" clId="{B438F100-933D-4A4F-ABB5-6DC733EB711D}" dt="2024-07-17T09:49:34.654" v="1699" actId="1036"/>
        <pc:sldMkLst>
          <pc:docMk/>
          <pc:sldMk cId="2445692526" sldId="498"/>
        </pc:sldMkLst>
        <pc:spChg chg="mod">
          <ac:chgData name="Sebastian Ebert" userId="2c9133e11077318b" providerId="LiveId" clId="{B438F100-933D-4A4F-ABB5-6DC733EB711D}" dt="2024-07-17T09:49:20.775" v="1675" actId="14100"/>
          <ac:spMkLst>
            <pc:docMk/>
            <pc:sldMk cId="2445692526" sldId="498"/>
            <ac:spMk id="11" creationId="{4A72C887-CA07-33D1-AE4C-79433936FF67}"/>
          </ac:spMkLst>
        </pc:spChg>
        <pc:spChg chg="mod">
          <ac:chgData name="Sebastian Ebert" userId="2c9133e11077318b" providerId="LiveId" clId="{B438F100-933D-4A4F-ABB5-6DC733EB711D}" dt="2024-07-17T09:49:34.654" v="1699" actId="1036"/>
          <ac:spMkLst>
            <pc:docMk/>
            <pc:sldMk cId="2445692526" sldId="498"/>
            <ac:spMk id="24" creationId="{A4D6EECE-AEEC-25D9-55C3-FF8FBFED725C}"/>
          </ac:spMkLst>
        </pc:spChg>
        <pc:picChg chg="add mod ord">
          <ac:chgData name="Sebastian Ebert" userId="2c9133e11077318b" providerId="LiveId" clId="{B438F100-933D-4A4F-ABB5-6DC733EB711D}" dt="2024-07-17T09:49:14.831" v="1674" actId="167"/>
          <ac:picMkLst>
            <pc:docMk/>
            <pc:sldMk cId="2445692526" sldId="498"/>
            <ac:picMk id="2" creationId="{84EB5BEB-3F45-5808-1677-F7C95D998E39}"/>
          </ac:picMkLst>
        </pc:picChg>
        <pc:picChg chg="del">
          <ac:chgData name="Sebastian Ebert" userId="2c9133e11077318b" providerId="LiveId" clId="{B438F100-933D-4A4F-ABB5-6DC733EB711D}" dt="2024-07-17T09:49:09.260" v="1672" actId="478"/>
          <ac:picMkLst>
            <pc:docMk/>
            <pc:sldMk cId="2445692526" sldId="498"/>
            <ac:picMk id="4" creationId="{AB2137D9-AEF5-C5D4-DC7E-6D584C2864ED}"/>
          </ac:picMkLst>
        </pc:picChg>
        <pc:picChg chg="mod">
          <ac:chgData name="Sebastian Ebert" userId="2c9133e11077318b" providerId="LiveId" clId="{B438F100-933D-4A4F-ABB5-6DC733EB711D}" dt="2024-07-17T09:49:24.115" v="1689" actId="1035"/>
          <ac:picMkLst>
            <pc:docMk/>
            <pc:sldMk cId="2445692526" sldId="498"/>
            <ac:picMk id="17" creationId="{61E82811-3FC1-2AB9-7E7A-00C5C536BB18}"/>
          </ac:picMkLst>
        </pc:picChg>
      </pc:sldChg>
      <pc:sldChg chg="modSp mod">
        <pc:chgData name="Sebastian Ebert" userId="2c9133e11077318b" providerId="LiveId" clId="{B438F100-933D-4A4F-ABB5-6DC733EB711D}" dt="2024-07-17T09:48:21.423" v="1658" actId="1076"/>
        <pc:sldMkLst>
          <pc:docMk/>
          <pc:sldMk cId="3240082335" sldId="499"/>
        </pc:sldMkLst>
        <pc:spChg chg="mod">
          <ac:chgData name="Sebastian Ebert" userId="2c9133e11077318b" providerId="LiveId" clId="{B438F100-933D-4A4F-ABB5-6DC733EB711D}" dt="2024-07-17T09:48:11.535" v="1655" actId="14100"/>
          <ac:spMkLst>
            <pc:docMk/>
            <pc:sldMk cId="3240082335" sldId="499"/>
            <ac:spMk id="3" creationId="{3BFB8D95-4C10-C6AD-82DB-ABFFA19A55A2}"/>
          </ac:spMkLst>
        </pc:spChg>
        <pc:picChg chg="mod">
          <ac:chgData name="Sebastian Ebert" userId="2c9133e11077318b" providerId="LiveId" clId="{B438F100-933D-4A4F-ABB5-6DC733EB711D}" dt="2024-07-17T09:48:14.482" v="1656" actId="1076"/>
          <ac:picMkLst>
            <pc:docMk/>
            <pc:sldMk cId="3240082335" sldId="499"/>
            <ac:picMk id="6" creationId="{243ED171-8F66-8B85-E8DC-F4C725883624}"/>
          </ac:picMkLst>
        </pc:picChg>
        <pc:picChg chg="mod">
          <ac:chgData name="Sebastian Ebert" userId="2c9133e11077318b" providerId="LiveId" clId="{B438F100-933D-4A4F-ABB5-6DC733EB711D}" dt="2024-07-17T09:48:21.423" v="1658" actId="1076"/>
          <ac:picMkLst>
            <pc:docMk/>
            <pc:sldMk cId="3240082335" sldId="499"/>
            <ac:picMk id="8" creationId="{C9174C30-8A11-01E6-E9C1-BE65F797604C}"/>
          </ac:picMkLst>
        </pc:picChg>
      </pc:sldChg>
      <pc:sldChg chg="modSp mod">
        <pc:chgData name="Sebastian Ebert" userId="2c9133e11077318b" providerId="LiveId" clId="{B438F100-933D-4A4F-ABB5-6DC733EB711D}" dt="2024-07-17T09:48:26.785" v="1661" actId="6549"/>
        <pc:sldMkLst>
          <pc:docMk/>
          <pc:sldMk cId="2889640891" sldId="500"/>
        </pc:sldMkLst>
        <pc:spChg chg="mod">
          <ac:chgData name="Sebastian Ebert" userId="2c9133e11077318b" providerId="LiveId" clId="{B438F100-933D-4A4F-ABB5-6DC733EB711D}" dt="2024-07-17T09:48:26.785" v="1661" actId="6549"/>
          <ac:spMkLst>
            <pc:docMk/>
            <pc:sldMk cId="2889640891" sldId="500"/>
            <ac:spMk id="3" creationId="{3BFB8D95-4C10-C6AD-82DB-ABFFA19A55A2}"/>
          </ac:spMkLst>
        </pc:spChg>
      </pc:sldChg>
      <pc:sldChg chg="modSp mod modAnim">
        <pc:chgData name="Sebastian Ebert" userId="2c9133e11077318b" providerId="LiveId" clId="{B438F100-933D-4A4F-ABB5-6DC733EB711D}" dt="2024-07-17T09:53:45.088" v="1729" actId="17032"/>
        <pc:sldMkLst>
          <pc:docMk/>
          <pc:sldMk cId="2362628757" sldId="501"/>
        </pc:sldMkLst>
        <pc:spChg chg="mod">
          <ac:chgData name="Sebastian Ebert" userId="2c9133e11077318b" providerId="LiveId" clId="{B438F100-933D-4A4F-ABB5-6DC733EB711D}" dt="2024-07-17T09:53:45.088" v="1729" actId="17032"/>
          <ac:spMkLst>
            <pc:docMk/>
            <pc:sldMk cId="2362628757" sldId="501"/>
            <ac:spMk id="4" creationId="{BD5FD3A0-8885-7675-673D-04F01DB4CC3D}"/>
          </ac:spMkLst>
        </pc:spChg>
      </pc:sldChg>
      <pc:sldChg chg="addSp delSp modSp mod">
        <pc:chgData name="Sebastian Ebert" userId="2c9133e11077318b" providerId="LiveId" clId="{B438F100-933D-4A4F-ABB5-6DC733EB711D}" dt="2024-07-17T09:51:02.106" v="1718" actId="167"/>
        <pc:sldMkLst>
          <pc:docMk/>
          <pc:sldMk cId="1410227650" sldId="502"/>
        </pc:sldMkLst>
        <pc:spChg chg="mod">
          <ac:chgData name="Sebastian Ebert" userId="2c9133e11077318b" providerId="LiveId" clId="{B438F100-933D-4A4F-ABB5-6DC733EB711D}" dt="2024-07-17T09:50:48.094" v="1716" actId="1076"/>
          <ac:spMkLst>
            <pc:docMk/>
            <pc:sldMk cId="1410227650" sldId="502"/>
            <ac:spMk id="9" creationId="{C1C4BAC7-E522-1BF4-DF78-0B5F8834FCC4}"/>
          </ac:spMkLst>
        </pc:spChg>
        <pc:grpChg chg="del">
          <ac:chgData name="Sebastian Ebert" userId="2c9133e11077318b" providerId="LiveId" clId="{B438F100-933D-4A4F-ABB5-6DC733EB711D}" dt="2024-07-17T09:49:42.728" v="1700" actId="478"/>
          <ac:grpSpMkLst>
            <pc:docMk/>
            <pc:sldMk cId="1410227650" sldId="502"/>
            <ac:grpSpMk id="10" creationId="{A28AB1A8-B026-55FD-BB86-3326EEA0F42A}"/>
          </ac:grpSpMkLst>
        </pc:grpChg>
        <pc:picChg chg="add mod ord modCrop">
          <ac:chgData name="Sebastian Ebert" userId="2c9133e11077318b" providerId="LiveId" clId="{B438F100-933D-4A4F-ABB5-6DC733EB711D}" dt="2024-07-17T09:51:02.106" v="1718" actId="167"/>
          <ac:picMkLst>
            <pc:docMk/>
            <pc:sldMk cId="1410227650" sldId="502"/>
            <ac:picMk id="4" creationId="{2C6F1304-4D64-5B75-C7D6-D88393B34191}"/>
          </ac:picMkLst>
        </pc:picChg>
        <pc:picChg chg="add mod ord modCrop">
          <ac:chgData name="Sebastian Ebert" userId="2c9133e11077318b" providerId="LiveId" clId="{B438F100-933D-4A4F-ABB5-6DC733EB711D}" dt="2024-07-17T09:50:53.026" v="1717" actId="167"/>
          <ac:picMkLst>
            <pc:docMk/>
            <pc:sldMk cId="1410227650" sldId="502"/>
            <ac:picMk id="5" creationId="{82FE8E63-349E-FEB8-B367-45AB0D1790B7}"/>
          </ac:picMkLst>
        </pc:picChg>
      </pc:sldChg>
      <pc:sldChg chg="delSp modSp add del mod modTransition delAnim modAnim">
        <pc:chgData name="Sebastian Ebert" userId="2c9133e11077318b" providerId="LiveId" clId="{B438F100-933D-4A4F-ABB5-6DC733EB711D}" dt="2024-07-17T09:43:41.713" v="1599" actId="47"/>
        <pc:sldMkLst>
          <pc:docMk/>
          <pc:sldMk cId="3534271912" sldId="503"/>
        </pc:sldMkLst>
        <pc:spChg chg="mod">
          <ac:chgData name="Sebastian Ebert" userId="2c9133e11077318b" providerId="LiveId" clId="{B438F100-933D-4A4F-ABB5-6DC733EB711D}" dt="2024-07-17T09:38:34.683" v="1566" actId="14100"/>
          <ac:spMkLst>
            <pc:docMk/>
            <pc:sldMk cId="3534271912" sldId="503"/>
            <ac:spMk id="24" creationId="{A4D6EECE-AEEC-25D9-55C3-FF8FBFED725C}"/>
          </ac:spMkLst>
        </pc:spChg>
        <pc:spChg chg="del">
          <ac:chgData name="Sebastian Ebert" userId="2c9133e11077318b" providerId="LiveId" clId="{B438F100-933D-4A4F-ABB5-6DC733EB711D}" dt="2024-07-17T09:38:17.058" v="1563" actId="478"/>
          <ac:spMkLst>
            <pc:docMk/>
            <pc:sldMk cId="3534271912" sldId="503"/>
            <ac:spMk id="25" creationId="{07FE55C5-559B-A237-58A1-3EAA898F3DAE}"/>
          </ac:spMkLst>
        </pc:spChg>
      </pc:sldChg>
      <pc:sldChg chg="modSp add del mod">
        <pc:chgData name="Sebastian Ebert" userId="2c9133e11077318b" providerId="LiveId" clId="{B438F100-933D-4A4F-ABB5-6DC733EB711D}" dt="2024-07-17T09:43:40.063" v="1598" actId="47"/>
        <pc:sldMkLst>
          <pc:docMk/>
          <pc:sldMk cId="1143496390" sldId="504"/>
        </pc:sldMkLst>
        <pc:spChg chg="mod">
          <ac:chgData name="Sebastian Ebert" userId="2c9133e11077318b" providerId="LiveId" clId="{B438F100-933D-4A4F-ABB5-6DC733EB711D}" dt="2024-07-17T09:39:02.659" v="1570" actId="14100"/>
          <ac:spMkLst>
            <pc:docMk/>
            <pc:sldMk cId="1143496390" sldId="504"/>
            <ac:spMk id="24" creationId="{A4D6EECE-AEEC-25D9-55C3-FF8FBFED725C}"/>
          </ac:spMkLst>
        </pc:spChg>
      </pc:sldChg>
      <pc:sldChg chg="modSp add del mod">
        <pc:chgData name="Sebastian Ebert" userId="2c9133e11077318b" providerId="LiveId" clId="{B438F100-933D-4A4F-ABB5-6DC733EB711D}" dt="2024-07-17T09:43:39.427" v="1597" actId="47"/>
        <pc:sldMkLst>
          <pc:docMk/>
          <pc:sldMk cId="1549538167" sldId="505"/>
        </pc:sldMkLst>
        <pc:spChg chg="mod">
          <ac:chgData name="Sebastian Ebert" userId="2c9133e11077318b" providerId="LiveId" clId="{B438F100-933D-4A4F-ABB5-6DC733EB711D}" dt="2024-07-17T09:39:16.138" v="1573" actId="14100"/>
          <ac:spMkLst>
            <pc:docMk/>
            <pc:sldMk cId="1549538167" sldId="505"/>
            <ac:spMk id="24" creationId="{A4D6EECE-AEEC-25D9-55C3-FF8FBFED725C}"/>
          </ac:spMkLst>
        </pc:spChg>
      </pc:sldChg>
      <pc:sldChg chg="addSp delSp modSp add mod modTransition modAnim">
        <pc:chgData name="Sebastian Ebert" userId="2c9133e11077318b" providerId="LiveId" clId="{B438F100-933D-4A4F-ABB5-6DC733EB711D}" dt="2024-07-17T09:46:17.476" v="1626" actId="167"/>
        <pc:sldMkLst>
          <pc:docMk/>
          <pc:sldMk cId="2294057412" sldId="506"/>
        </pc:sldMkLst>
        <pc:spChg chg="mod">
          <ac:chgData name="Sebastian Ebert" userId="2c9133e11077318b" providerId="LiveId" clId="{B438F100-933D-4A4F-ABB5-6DC733EB711D}" dt="2024-07-17T09:43:55.341" v="1604" actId="14100"/>
          <ac:spMkLst>
            <pc:docMk/>
            <pc:sldMk cId="2294057412" sldId="506"/>
            <ac:spMk id="24" creationId="{A4D6EECE-AEEC-25D9-55C3-FF8FBFED725C}"/>
          </ac:spMkLst>
        </pc:spChg>
        <pc:spChg chg="del">
          <ac:chgData name="Sebastian Ebert" userId="2c9133e11077318b" providerId="LiveId" clId="{B438F100-933D-4A4F-ABB5-6DC733EB711D}" dt="2024-07-17T09:43:48.673" v="1602" actId="478"/>
          <ac:spMkLst>
            <pc:docMk/>
            <pc:sldMk cId="2294057412" sldId="506"/>
            <ac:spMk id="25" creationId="{07FE55C5-559B-A237-58A1-3EAA898F3DAE}"/>
          </ac:spMkLst>
        </pc:spChg>
        <pc:picChg chg="add mod ord">
          <ac:chgData name="Sebastian Ebert" userId="2c9133e11077318b" providerId="LiveId" clId="{B438F100-933D-4A4F-ABB5-6DC733EB711D}" dt="2024-07-17T09:46:17.476" v="1626" actId="167"/>
          <ac:picMkLst>
            <pc:docMk/>
            <pc:sldMk cId="2294057412" sldId="506"/>
            <ac:picMk id="2" creationId="{02AACD76-9CC1-FF74-5D79-4975EF9086DD}"/>
          </ac:picMkLst>
        </pc:picChg>
        <pc:picChg chg="del">
          <ac:chgData name="Sebastian Ebert" userId="2c9133e11077318b" providerId="LiveId" clId="{B438F100-933D-4A4F-ABB5-6DC733EB711D}" dt="2024-07-17T09:46:07.758" v="1624" actId="478"/>
          <ac:picMkLst>
            <pc:docMk/>
            <pc:sldMk cId="2294057412" sldId="506"/>
            <ac:picMk id="4" creationId="{B81A0461-40DF-C59B-5375-27177BE366ED}"/>
          </ac:picMkLst>
        </pc:picChg>
      </pc:sldChg>
      <pc:sldChg chg="addSp delSp modSp add mod">
        <pc:chgData name="Sebastian Ebert" userId="2c9133e11077318b" providerId="LiveId" clId="{B438F100-933D-4A4F-ABB5-6DC733EB711D}" dt="2024-07-17T09:46:23.723" v="1629" actId="167"/>
        <pc:sldMkLst>
          <pc:docMk/>
          <pc:sldMk cId="1436223513" sldId="507"/>
        </pc:sldMkLst>
        <pc:spChg chg="mod">
          <ac:chgData name="Sebastian Ebert" userId="2c9133e11077318b" providerId="LiveId" clId="{B438F100-933D-4A4F-ABB5-6DC733EB711D}" dt="2024-07-17T09:44:21.681" v="1609" actId="14100"/>
          <ac:spMkLst>
            <pc:docMk/>
            <pc:sldMk cId="1436223513" sldId="507"/>
            <ac:spMk id="24" creationId="{A4D6EECE-AEEC-25D9-55C3-FF8FBFED725C}"/>
          </ac:spMkLst>
        </pc:spChg>
        <pc:picChg chg="add mod ord">
          <ac:chgData name="Sebastian Ebert" userId="2c9133e11077318b" providerId="LiveId" clId="{B438F100-933D-4A4F-ABB5-6DC733EB711D}" dt="2024-07-17T09:46:23.723" v="1629" actId="167"/>
          <ac:picMkLst>
            <pc:docMk/>
            <pc:sldMk cId="1436223513" sldId="507"/>
            <ac:picMk id="2" creationId="{5F715E3F-A1D0-0261-6674-2834100589AB}"/>
          </ac:picMkLst>
        </pc:picChg>
        <pc:picChg chg="del">
          <ac:chgData name="Sebastian Ebert" userId="2c9133e11077318b" providerId="LiveId" clId="{B438F100-933D-4A4F-ABB5-6DC733EB711D}" dt="2024-07-17T09:46:19.823" v="1627" actId="478"/>
          <ac:picMkLst>
            <pc:docMk/>
            <pc:sldMk cId="1436223513" sldId="507"/>
            <ac:picMk id="4" creationId="{B81A0461-40DF-C59B-5375-27177BE366ED}"/>
          </ac:picMkLst>
        </pc:picChg>
      </pc:sldChg>
      <pc:sldChg chg="add del">
        <pc:chgData name="Sebastian Ebert" userId="2c9133e11077318b" providerId="LiveId" clId="{B438F100-933D-4A4F-ABB5-6DC733EB711D}" dt="2024-07-17T09:43:43.664" v="1601" actId="47"/>
        <pc:sldMkLst>
          <pc:docMk/>
          <pc:sldMk cId="3778502361" sldId="507"/>
        </pc:sldMkLst>
      </pc:sldChg>
      <pc:sldChg chg="add del">
        <pc:chgData name="Sebastian Ebert" userId="2c9133e11077318b" providerId="LiveId" clId="{B438F100-933D-4A4F-ABB5-6DC733EB711D}" dt="2024-07-17T09:43:42.897" v="1600" actId="47"/>
        <pc:sldMkLst>
          <pc:docMk/>
          <pc:sldMk cId="1535383110" sldId="508"/>
        </pc:sldMkLst>
      </pc:sldChg>
      <pc:sldChg chg="addSp delSp modSp add mod">
        <pc:chgData name="Sebastian Ebert" userId="2c9133e11077318b" providerId="LiveId" clId="{B438F100-933D-4A4F-ABB5-6DC733EB711D}" dt="2024-07-17T09:46:32.494" v="1632" actId="167"/>
        <pc:sldMkLst>
          <pc:docMk/>
          <pc:sldMk cId="1863664149" sldId="508"/>
        </pc:sldMkLst>
        <pc:spChg chg="mod">
          <ac:chgData name="Sebastian Ebert" userId="2c9133e11077318b" providerId="LiveId" clId="{B438F100-933D-4A4F-ABB5-6DC733EB711D}" dt="2024-07-17T09:44:32.412" v="1612" actId="14100"/>
          <ac:spMkLst>
            <pc:docMk/>
            <pc:sldMk cId="1863664149" sldId="508"/>
            <ac:spMk id="24" creationId="{A4D6EECE-AEEC-25D9-55C3-FF8FBFED725C}"/>
          </ac:spMkLst>
        </pc:spChg>
        <pc:picChg chg="add mod ord">
          <ac:chgData name="Sebastian Ebert" userId="2c9133e11077318b" providerId="LiveId" clId="{B438F100-933D-4A4F-ABB5-6DC733EB711D}" dt="2024-07-17T09:46:32.494" v="1632" actId="167"/>
          <ac:picMkLst>
            <pc:docMk/>
            <pc:sldMk cId="1863664149" sldId="508"/>
            <ac:picMk id="2" creationId="{491FF06D-600A-93E0-3540-E562E097C024}"/>
          </ac:picMkLst>
        </pc:picChg>
        <pc:picChg chg="del">
          <ac:chgData name="Sebastian Ebert" userId="2c9133e11077318b" providerId="LiveId" clId="{B438F100-933D-4A4F-ABB5-6DC733EB711D}" dt="2024-07-17T09:46:28.672" v="1630" actId="478"/>
          <ac:picMkLst>
            <pc:docMk/>
            <pc:sldMk cId="1863664149" sldId="508"/>
            <ac:picMk id="4" creationId="{B81A0461-40DF-C59B-5375-27177BE366ED}"/>
          </ac:picMkLst>
        </pc:picChg>
      </pc:sldChg>
      <pc:sldChg chg="addSp delSp modSp add mod ord modTransition delAnim">
        <pc:chgData name="Sebastian Ebert" userId="2c9133e11077318b" providerId="LiveId" clId="{B438F100-933D-4A4F-ABB5-6DC733EB711D}" dt="2024-07-19T14:07:27.710" v="4524"/>
        <pc:sldMkLst>
          <pc:docMk/>
          <pc:sldMk cId="3956653011" sldId="509"/>
        </pc:sldMkLst>
        <pc:spChg chg="mod">
          <ac:chgData name="Sebastian Ebert" userId="2c9133e11077318b" providerId="LiveId" clId="{B438F100-933D-4A4F-ABB5-6DC733EB711D}" dt="2024-07-17T11:07:31.837" v="1742" actId="21"/>
          <ac:spMkLst>
            <pc:docMk/>
            <pc:sldMk cId="3956653011" sldId="509"/>
            <ac:spMk id="2" creationId="{01070BA6-9E43-BFBE-BF9D-54523A869F79}"/>
          </ac:spMkLst>
        </pc:spChg>
        <pc:spChg chg="del mod">
          <ac:chgData name="Sebastian Ebert" userId="2c9133e11077318b" providerId="LiveId" clId="{B438F100-933D-4A4F-ABB5-6DC733EB711D}" dt="2024-07-17T11:07:41.543" v="1745" actId="478"/>
          <ac:spMkLst>
            <pc:docMk/>
            <pc:sldMk cId="3956653011" sldId="509"/>
            <ac:spMk id="3" creationId="{9EAF2E1A-6CDC-2C90-98C9-B7C8EA4FCBC7}"/>
          </ac:spMkLst>
        </pc:spChg>
        <pc:spChg chg="mod">
          <ac:chgData name="Sebastian Ebert" userId="2c9133e11077318b" providerId="LiveId" clId="{B438F100-933D-4A4F-ABB5-6DC733EB711D}" dt="2024-07-17T13:02:40.704" v="3039" actId="20577"/>
          <ac:spMkLst>
            <pc:docMk/>
            <pc:sldMk cId="3956653011" sldId="509"/>
            <ac:spMk id="5" creationId="{3358F122-3BB5-4728-9BBE-09B9688D75A2}"/>
          </ac:spMkLst>
        </pc:spChg>
        <pc:spChg chg="del mod">
          <ac:chgData name="Sebastian Ebert" userId="2c9133e11077318b" providerId="LiveId" clId="{B438F100-933D-4A4F-ABB5-6DC733EB711D}" dt="2024-07-17T11:07:56.581" v="1749" actId="478"/>
          <ac:spMkLst>
            <pc:docMk/>
            <pc:sldMk cId="3956653011" sldId="509"/>
            <ac:spMk id="6" creationId="{643DD41E-72E4-BC03-80C3-A726A1EC48ED}"/>
          </ac:spMkLst>
        </pc:spChg>
        <pc:spChg chg="del mod">
          <ac:chgData name="Sebastian Ebert" userId="2c9133e11077318b" providerId="LiveId" clId="{B438F100-933D-4A4F-ABB5-6DC733EB711D}" dt="2024-07-17T11:08:23.227" v="1753" actId="478"/>
          <ac:spMkLst>
            <pc:docMk/>
            <pc:sldMk cId="3956653011" sldId="509"/>
            <ac:spMk id="7" creationId="{B3542D20-A07E-4F45-9193-9A11571A0043}"/>
          </ac:spMkLst>
        </pc:spChg>
        <pc:graphicFrameChg chg="del mod">
          <ac:chgData name="Sebastian Ebert" userId="2c9133e11077318b" providerId="LiveId" clId="{B438F100-933D-4A4F-ABB5-6DC733EB711D}" dt="2024-07-17T12:11:37.533" v="2553" actId="478"/>
          <ac:graphicFrameMkLst>
            <pc:docMk/>
            <pc:sldMk cId="3956653011" sldId="509"/>
            <ac:graphicFrameMk id="4" creationId="{B1F0FFFB-F3F7-EF1E-CFF8-998C505FEEFD}"/>
          </ac:graphicFrameMkLst>
        </pc:graphicFrameChg>
        <pc:picChg chg="add mod">
          <ac:chgData name="Sebastian Ebert" userId="2c9133e11077318b" providerId="LiveId" clId="{B438F100-933D-4A4F-ABB5-6DC733EB711D}" dt="2024-07-17T12:12:15.910" v="2559" actId="1076"/>
          <ac:picMkLst>
            <pc:docMk/>
            <pc:sldMk cId="3956653011" sldId="509"/>
            <ac:picMk id="9" creationId="{D966E6E6-7C02-FB30-371B-67314107CE5C}"/>
          </ac:picMkLst>
        </pc:picChg>
      </pc:sldChg>
      <pc:sldChg chg="add del">
        <pc:chgData name="Sebastian Ebert" userId="2c9133e11077318b" providerId="LiveId" clId="{B438F100-933D-4A4F-ABB5-6DC733EB711D}" dt="2024-07-17T12:43:09.998" v="2954" actId="47"/>
        <pc:sldMkLst>
          <pc:docMk/>
          <pc:sldMk cId="2541165965" sldId="510"/>
        </pc:sldMkLst>
      </pc:sldChg>
      <pc:sldChg chg="modSp add del mod modAnim modNotesTx">
        <pc:chgData name="Sebastian Ebert" userId="2c9133e11077318b" providerId="LiveId" clId="{B438F100-933D-4A4F-ABB5-6DC733EB711D}" dt="2024-07-17T12:01:01.075" v="2454" actId="47"/>
        <pc:sldMkLst>
          <pc:docMk/>
          <pc:sldMk cId="3123318669" sldId="511"/>
        </pc:sldMkLst>
        <pc:spChg chg="mod">
          <ac:chgData name="Sebastian Ebert" userId="2c9133e11077318b" providerId="LiveId" clId="{B438F100-933D-4A4F-ABB5-6DC733EB711D}" dt="2024-07-17T11:31:58.150" v="1780" actId="1076"/>
          <ac:spMkLst>
            <pc:docMk/>
            <pc:sldMk cId="3123318669" sldId="511"/>
            <ac:spMk id="2" creationId="{01070BA6-9E43-BFBE-BF9D-54523A869F79}"/>
          </ac:spMkLst>
        </pc:spChg>
        <pc:spChg chg="mod">
          <ac:chgData name="Sebastian Ebert" userId="2c9133e11077318b" providerId="LiveId" clId="{B438F100-933D-4A4F-ABB5-6DC733EB711D}" dt="2024-07-17T11:31:58.150" v="1780" actId="1076"/>
          <ac:spMkLst>
            <pc:docMk/>
            <pc:sldMk cId="3123318669" sldId="511"/>
            <ac:spMk id="3" creationId="{9EAF2E1A-6CDC-2C90-98C9-B7C8EA4FCBC7}"/>
          </ac:spMkLst>
        </pc:spChg>
        <pc:spChg chg="mod">
          <ac:chgData name="Sebastian Ebert" userId="2c9133e11077318b" providerId="LiveId" clId="{B438F100-933D-4A4F-ABB5-6DC733EB711D}" dt="2024-07-17T11:36:44.449" v="1812" actId="20577"/>
          <ac:spMkLst>
            <pc:docMk/>
            <pc:sldMk cId="3123318669" sldId="511"/>
            <ac:spMk id="5" creationId="{3358F122-3BB5-4728-9BBE-09B9688D75A2}"/>
          </ac:spMkLst>
        </pc:spChg>
        <pc:spChg chg="mod">
          <ac:chgData name="Sebastian Ebert" userId="2c9133e11077318b" providerId="LiveId" clId="{B438F100-933D-4A4F-ABB5-6DC733EB711D}" dt="2024-07-17T11:31:58.150" v="1780" actId="1076"/>
          <ac:spMkLst>
            <pc:docMk/>
            <pc:sldMk cId="3123318669" sldId="511"/>
            <ac:spMk id="6" creationId="{643DD41E-72E4-BC03-80C3-A726A1EC48ED}"/>
          </ac:spMkLst>
        </pc:spChg>
        <pc:spChg chg="mod">
          <ac:chgData name="Sebastian Ebert" userId="2c9133e11077318b" providerId="LiveId" clId="{B438F100-933D-4A4F-ABB5-6DC733EB711D}" dt="2024-07-17T11:31:58.150" v="1780" actId="1076"/>
          <ac:spMkLst>
            <pc:docMk/>
            <pc:sldMk cId="3123318669" sldId="511"/>
            <ac:spMk id="7" creationId="{B3542D20-A07E-4F45-9193-9A11571A0043}"/>
          </ac:spMkLst>
        </pc:spChg>
        <pc:graphicFrameChg chg="mod">
          <ac:chgData name="Sebastian Ebert" userId="2c9133e11077318b" providerId="LiveId" clId="{B438F100-933D-4A4F-ABB5-6DC733EB711D}" dt="2024-07-17T11:31:58.150" v="1780" actId="1076"/>
          <ac:graphicFrameMkLst>
            <pc:docMk/>
            <pc:sldMk cId="3123318669" sldId="511"/>
            <ac:graphicFrameMk id="4" creationId="{B1F0FFFB-F3F7-EF1E-CFF8-998C505FEEFD}"/>
          </ac:graphicFrameMkLst>
        </pc:graphicFrameChg>
      </pc:sldChg>
      <pc:sldChg chg="addSp modSp add mod modAnim">
        <pc:chgData name="Sebastian Ebert" userId="2c9133e11077318b" providerId="LiveId" clId="{B438F100-933D-4A4F-ABB5-6DC733EB711D}" dt="2024-07-17T14:58:08.922" v="3363" actId="20577"/>
        <pc:sldMkLst>
          <pc:docMk/>
          <pc:sldMk cId="727267404" sldId="512"/>
        </pc:sldMkLst>
        <pc:spChg chg="mod">
          <ac:chgData name="Sebastian Ebert" userId="2c9133e11077318b" providerId="LiveId" clId="{B438F100-933D-4A4F-ABB5-6DC733EB711D}" dt="2024-07-17T11:32:49.680" v="1790" actId="1076"/>
          <ac:spMkLst>
            <pc:docMk/>
            <pc:sldMk cId="727267404" sldId="512"/>
            <ac:spMk id="2" creationId="{01070BA6-9E43-BFBE-BF9D-54523A869F79}"/>
          </ac:spMkLst>
        </pc:spChg>
        <pc:spChg chg="mod">
          <ac:chgData name="Sebastian Ebert" userId="2c9133e11077318b" providerId="LiveId" clId="{B438F100-933D-4A4F-ABB5-6DC733EB711D}" dt="2024-07-17T11:32:49.680" v="1790" actId="1076"/>
          <ac:spMkLst>
            <pc:docMk/>
            <pc:sldMk cId="727267404" sldId="512"/>
            <ac:spMk id="3" creationId="{9EAF2E1A-6CDC-2C90-98C9-B7C8EA4FCBC7}"/>
          </ac:spMkLst>
        </pc:spChg>
        <pc:spChg chg="mod">
          <ac:chgData name="Sebastian Ebert" userId="2c9133e11077318b" providerId="LiveId" clId="{B438F100-933D-4A4F-ABB5-6DC733EB711D}" dt="2024-07-17T12:01:24.741" v="2483" actId="20577"/>
          <ac:spMkLst>
            <pc:docMk/>
            <pc:sldMk cId="727267404" sldId="512"/>
            <ac:spMk id="5" creationId="{3358F122-3BB5-4728-9BBE-09B9688D75A2}"/>
          </ac:spMkLst>
        </pc:spChg>
        <pc:spChg chg="mod">
          <ac:chgData name="Sebastian Ebert" userId="2c9133e11077318b" providerId="LiveId" clId="{B438F100-933D-4A4F-ABB5-6DC733EB711D}" dt="2024-07-17T11:32:49.680" v="1790" actId="1076"/>
          <ac:spMkLst>
            <pc:docMk/>
            <pc:sldMk cId="727267404" sldId="512"/>
            <ac:spMk id="6" creationId="{643DD41E-72E4-BC03-80C3-A726A1EC48ED}"/>
          </ac:spMkLst>
        </pc:spChg>
        <pc:spChg chg="mod">
          <ac:chgData name="Sebastian Ebert" userId="2c9133e11077318b" providerId="LiveId" clId="{B438F100-933D-4A4F-ABB5-6DC733EB711D}" dt="2024-07-17T12:02:28.766" v="2497" actId="404"/>
          <ac:spMkLst>
            <pc:docMk/>
            <pc:sldMk cId="727267404" sldId="512"/>
            <ac:spMk id="7" creationId="{B3542D20-A07E-4F45-9193-9A11571A0043}"/>
          </ac:spMkLst>
        </pc:spChg>
        <pc:spChg chg="add mod">
          <ac:chgData name="Sebastian Ebert" userId="2c9133e11077318b" providerId="LiveId" clId="{B438F100-933D-4A4F-ABB5-6DC733EB711D}" dt="2024-07-17T14:58:08.922" v="3363" actId="20577"/>
          <ac:spMkLst>
            <pc:docMk/>
            <pc:sldMk cId="727267404" sldId="512"/>
            <ac:spMk id="8" creationId="{6E52818F-D8C5-58D5-79F4-6A0051648853}"/>
          </ac:spMkLst>
        </pc:spChg>
        <pc:spChg chg="add mod">
          <ac:chgData name="Sebastian Ebert" userId="2c9133e11077318b" providerId="LiveId" clId="{B438F100-933D-4A4F-ABB5-6DC733EB711D}" dt="2024-07-17T12:08:56.826" v="2531" actId="17032"/>
          <ac:spMkLst>
            <pc:docMk/>
            <pc:sldMk cId="727267404" sldId="512"/>
            <ac:spMk id="9" creationId="{59705C2A-3210-1939-D90F-2D633B90210C}"/>
          </ac:spMkLst>
        </pc:spChg>
        <pc:spChg chg="add mod">
          <ac:chgData name="Sebastian Ebert" userId="2c9133e11077318b" providerId="LiveId" clId="{B438F100-933D-4A4F-ABB5-6DC733EB711D}" dt="2024-07-17T12:09:32.604" v="2547" actId="790"/>
          <ac:spMkLst>
            <pc:docMk/>
            <pc:sldMk cId="727267404" sldId="512"/>
            <ac:spMk id="10" creationId="{5B731A26-6BBF-4472-9C37-B07B01350365}"/>
          </ac:spMkLst>
        </pc:spChg>
        <pc:graphicFrameChg chg="mod">
          <ac:chgData name="Sebastian Ebert" userId="2c9133e11077318b" providerId="LiveId" clId="{B438F100-933D-4A4F-ABB5-6DC733EB711D}" dt="2024-07-17T11:32:49.680" v="1790" actId="1076"/>
          <ac:graphicFrameMkLst>
            <pc:docMk/>
            <pc:sldMk cId="727267404" sldId="512"/>
            <ac:graphicFrameMk id="4" creationId="{B1F0FFFB-F3F7-EF1E-CFF8-998C505FEEFD}"/>
          </ac:graphicFrameMkLst>
        </pc:graphicFrameChg>
      </pc:sldChg>
      <pc:sldChg chg="delSp modSp add del mod ord">
        <pc:chgData name="Sebastian Ebert" userId="2c9133e11077318b" providerId="LiveId" clId="{B438F100-933D-4A4F-ABB5-6DC733EB711D}" dt="2024-07-17T12:12:52.486" v="2582" actId="47"/>
        <pc:sldMkLst>
          <pc:docMk/>
          <pc:sldMk cId="3791439784" sldId="513"/>
        </pc:sldMkLst>
        <pc:spChg chg="mod">
          <ac:chgData name="Sebastian Ebert" userId="2c9133e11077318b" providerId="LiveId" clId="{B438F100-933D-4A4F-ABB5-6DC733EB711D}" dt="2024-07-17T12:12:40.278" v="2578" actId="20577"/>
          <ac:spMkLst>
            <pc:docMk/>
            <pc:sldMk cId="3791439784" sldId="513"/>
            <ac:spMk id="5" creationId="{3358F122-3BB5-4728-9BBE-09B9688D75A2}"/>
          </ac:spMkLst>
        </pc:spChg>
        <pc:picChg chg="del">
          <ac:chgData name="Sebastian Ebert" userId="2c9133e11077318b" providerId="LiveId" clId="{B438F100-933D-4A4F-ABB5-6DC733EB711D}" dt="2024-07-17T12:12:44.248" v="2579" actId="478"/>
          <ac:picMkLst>
            <pc:docMk/>
            <pc:sldMk cId="3791439784" sldId="513"/>
            <ac:picMk id="9" creationId="{D966E6E6-7C02-FB30-371B-67314107CE5C}"/>
          </ac:picMkLst>
        </pc:picChg>
      </pc:sldChg>
      <pc:sldChg chg="add">
        <pc:chgData name="Sebastian Ebert" userId="2c9133e11077318b" providerId="LiveId" clId="{B438F100-933D-4A4F-ABB5-6DC733EB711D}" dt="2024-07-17T13:05:48.850" v="3063"/>
        <pc:sldMkLst>
          <pc:docMk/>
          <pc:sldMk cId="4102106609" sldId="513"/>
        </pc:sldMkLst>
      </pc:sldChg>
      <pc:sldChg chg="addSp delSp modSp add mod delAnim modAnim">
        <pc:chgData name="Sebastian Ebert" userId="2c9133e11077318b" providerId="LiveId" clId="{B438F100-933D-4A4F-ABB5-6DC733EB711D}" dt="2024-07-17T15:43:06.727" v="4057" actId="1036"/>
        <pc:sldMkLst>
          <pc:docMk/>
          <pc:sldMk cId="3602019500" sldId="514"/>
        </pc:sldMkLst>
        <pc:spChg chg="mod">
          <ac:chgData name="Sebastian Ebert" userId="2c9133e11077318b" providerId="LiveId" clId="{B438F100-933D-4A4F-ABB5-6DC733EB711D}" dt="2024-07-17T15:11:38.295" v="3947" actId="20577"/>
          <ac:spMkLst>
            <pc:docMk/>
            <pc:sldMk cId="3602019500" sldId="514"/>
            <ac:spMk id="2" creationId="{15B464D4-AD18-4887-9E61-47961D1E7C2D}"/>
          </ac:spMkLst>
        </pc:spChg>
        <pc:spChg chg="del mod">
          <ac:chgData name="Sebastian Ebert" userId="2c9133e11077318b" providerId="LiveId" clId="{B438F100-933D-4A4F-ABB5-6DC733EB711D}" dt="2024-07-17T15:02:17.083" v="3420" actId="478"/>
          <ac:spMkLst>
            <pc:docMk/>
            <pc:sldMk cId="3602019500" sldId="514"/>
            <ac:spMk id="3" creationId="{3B31890B-C89E-48E9-9F48-657C15FC39C3}"/>
          </ac:spMkLst>
        </pc:spChg>
        <pc:spChg chg="add del mod">
          <ac:chgData name="Sebastian Ebert" userId="2c9133e11077318b" providerId="LiveId" clId="{B438F100-933D-4A4F-ABB5-6DC733EB711D}" dt="2024-07-17T15:02:33.008" v="3421" actId="3680"/>
          <ac:spMkLst>
            <pc:docMk/>
            <pc:sldMk cId="3602019500" sldId="514"/>
            <ac:spMk id="6" creationId="{7AD03EEF-B83A-5E04-1C37-E234215715F2}"/>
          </ac:spMkLst>
        </pc:spChg>
        <pc:spChg chg="add mod">
          <ac:chgData name="Sebastian Ebert" userId="2c9133e11077318b" providerId="LiveId" clId="{B438F100-933D-4A4F-ABB5-6DC733EB711D}" dt="2024-07-17T15:43:06.727" v="4057" actId="1036"/>
          <ac:spMkLst>
            <pc:docMk/>
            <pc:sldMk cId="3602019500" sldId="514"/>
            <ac:spMk id="10" creationId="{C812F9AD-8A7C-2FBE-5693-0EFC6794878D}"/>
          </ac:spMkLst>
        </pc:spChg>
        <pc:graphicFrameChg chg="add mod ord modGraphic">
          <ac:chgData name="Sebastian Ebert" userId="2c9133e11077318b" providerId="LiveId" clId="{B438F100-933D-4A4F-ABB5-6DC733EB711D}" dt="2024-07-17T15:18:15.114" v="4026" actId="6549"/>
          <ac:graphicFrameMkLst>
            <pc:docMk/>
            <pc:sldMk cId="3602019500" sldId="514"/>
            <ac:graphicFrameMk id="7" creationId="{90075F7E-E479-F843-AC81-80C7EEC04889}"/>
          </ac:graphicFrameMkLst>
        </pc:graphicFrameChg>
        <pc:picChg chg="del">
          <ac:chgData name="Sebastian Ebert" userId="2c9133e11077318b" providerId="LiveId" clId="{B438F100-933D-4A4F-ABB5-6DC733EB711D}" dt="2024-07-17T15:01:55.856" v="3406" actId="478"/>
          <ac:picMkLst>
            <pc:docMk/>
            <pc:sldMk cId="3602019500" sldId="514"/>
            <ac:picMk id="5" creationId="{ECBAC197-DA25-B0EB-9BE5-C7277F75DDEA}"/>
          </ac:picMkLst>
        </pc:picChg>
        <pc:picChg chg="add mod">
          <ac:chgData name="Sebastian Ebert" userId="2c9133e11077318b" providerId="LiveId" clId="{B438F100-933D-4A4F-ABB5-6DC733EB711D}" dt="2024-07-17T15:18:19.820" v="4027" actId="1076"/>
          <ac:picMkLst>
            <pc:docMk/>
            <pc:sldMk cId="3602019500" sldId="514"/>
            <ac:picMk id="8" creationId="{7B47AFEF-4839-B2B6-13D2-E453E5854730}"/>
          </ac:picMkLst>
        </pc:picChg>
        <pc:picChg chg="add mod">
          <ac:chgData name="Sebastian Ebert" userId="2c9133e11077318b" providerId="LiveId" clId="{B438F100-933D-4A4F-ABB5-6DC733EB711D}" dt="2024-07-17T15:18:11.895" v="4024" actId="1037"/>
          <ac:picMkLst>
            <pc:docMk/>
            <pc:sldMk cId="3602019500" sldId="514"/>
            <ac:picMk id="9" creationId="{A0170F3B-C33A-BBA4-8284-319660887904}"/>
          </ac:picMkLst>
        </pc:picChg>
      </pc:sldChg>
      <pc:sldChg chg="addSp delSp modSp add del mod">
        <pc:chgData name="Sebastian Ebert" userId="2c9133e11077318b" providerId="LiveId" clId="{B438F100-933D-4A4F-ABB5-6DC733EB711D}" dt="2024-07-17T15:16:55.998" v="4011" actId="47"/>
        <pc:sldMkLst>
          <pc:docMk/>
          <pc:sldMk cId="1439522699" sldId="515"/>
        </pc:sldMkLst>
        <pc:spChg chg="mod">
          <ac:chgData name="Sebastian Ebert" userId="2c9133e11077318b" providerId="LiveId" clId="{B438F100-933D-4A4F-ABB5-6DC733EB711D}" dt="2024-07-17T15:11:45.494" v="3948"/>
          <ac:spMkLst>
            <pc:docMk/>
            <pc:sldMk cId="1439522699" sldId="515"/>
            <ac:spMk id="2" creationId="{15B464D4-AD18-4887-9E61-47961D1E7C2D}"/>
          </ac:spMkLst>
        </pc:spChg>
        <pc:spChg chg="add mod">
          <ac:chgData name="Sebastian Ebert" userId="2c9133e11077318b" providerId="LiveId" clId="{B438F100-933D-4A4F-ABB5-6DC733EB711D}" dt="2024-07-17T15:16:21.518" v="4010" actId="20577"/>
          <ac:spMkLst>
            <pc:docMk/>
            <pc:sldMk cId="1439522699" sldId="515"/>
            <ac:spMk id="4" creationId="{1B26DDD0-ED49-0E8F-CED4-718B9A0FC7C6}"/>
          </ac:spMkLst>
        </pc:spChg>
        <pc:graphicFrameChg chg="del modGraphic">
          <ac:chgData name="Sebastian Ebert" userId="2c9133e11077318b" providerId="LiveId" clId="{B438F100-933D-4A4F-ABB5-6DC733EB711D}" dt="2024-07-17T15:16:07.147" v="3986" actId="478"/>
          <ac:graphicFrameMkLst>
            <pc:docMk/>
            <pc:sldMk cId="1439522699" sldId="515"/>
            <ac:graphicFrameMk id="7" creationId="{90075F7E-E479-F843-AC81-80C7EEC04889}"/>
          </ac:graphicFrameMkLst>
        </pc:graphicFrameChg>
      </pc:sldChg>
      <pc:sldChg chg="add del">
        <pc:chgData name="Sebastian Ebert" userId="2c9133e11077318b" providerId="LiveId" clId="{B438F100-933D-4A4F-ABB5-6DC733EB711D}" dt="2024-07-17T15:47:29.406" v="4069" actId="47"/>
        <pc:sldMkLst>
          <pc:docMk/>
          <pc:sldMk cId="3657722724" sldId="515"/>
        </pc:sldMkLst>
      </pc:sldChg>
      <pc:sldChg chg="addSp delSp modSp add mod ord modClrScheme addCm chgLayout modNotesTx">
        <pc:chgData name="Sebastian Ebert" userId="2c9133e11077318b" providerId="LiveId" clId="{B438F100-933D-4A4F-ABB5-6DC733EB711D}" dt="2024-07-19T09:59:09.281" v="4267" actId="26606"/>
        <pc:sldMkLst>
          <pc:docMk/>
          <pc:sldMk cId="4081252821" sldId="515"/>
        </pc:sldMkLst>
        <pc:spChg chg="mod">
          <ac:chgData name="Sebastian Ebert" userId="2c9133e11077318b" providerId="LiveId" clId="{B438F100-933D-4A4F-ABB5-6DC733EB711D}" dt="2024-07-19T09:59:09.281" v="4267" actId="26606"/>
          <ac:spMkLst>
            <pc:docMk/>
            <pc:sldMk cId="4081252821" sldId="515"/>
            <ac:spMk id="2" creationId="{15B464D4-AD18-4887-9E61-47961D1E7C2D}"/>
          </ac:spMkLst>
        </pc:spChg>
        <pc:spChg chg="del">
          <ac:chgData name="Sebastian Ebert" userId="2c9133e11077318b" providerId="LiveId" clId="{B438F100-933D-4A4F-ABB5-6DC733EB711D}" dt="2024-07-17T15:47:56.143" v="4076" actId="478"/>
          <ac:spMkLst>
            <pc:docMk/>
            <pc:sldMk cId="4081252821" sldId="515"/>
            <ac:spMk id="3" creationId="{C119B9A4-BC39-C266-A522-F73BFCED06AC}"/>
          </ac:spMkLst>
        </pc:spChg>
        <pc:spChg chg="add mod">
          <ac:chgData name="Sebastian Ebert" userId="2c9133e11077318b" providerId="LiveId" clId="{B438F100-933D-4A4F-ABB5-6DC733EB711D}" dt="2024-07-19T09:59:09.281" v="4267" actId="26606"/>
          <ac:spMkLst>
            <pc:docMk/>
            <pc:sldMk cId="4081252821" sldId="515"/>
            <ac:spMk id="7" creationId="{CF3E31EF-DF33-AA5E-89CF-80594EC15C10}"/>
          </ac:spMkLst>
        </pc:spChg>
        <pc:graphicFrameChg chg="del">
          <ac:chgData name="Sebastian Ebert" userId="2c9133e11077318b" providerId="LiveId" clId="{B438F100-933D-4A4F-ABB5-6DC733EB711D}" dt="2024-07-17T15:47:55.345" v="4075" actId="478"/>
          <ac:graphicFrameMkLst>
            <pc:docMk/>
            <pc:sldMk cId="4081252821" sldId="515"/>
            <ac:graphicFrameMk id="10" creationId="{CF83DE4E-41C1-2389-2849-1E864C2BF028}"/>
          </ac:graphicFrameMkLst>
        </pc:graphicFrameChg>
        <pc:picChg chg="add mod modCrop">
          <ac:chgData name="Sebastian Ebert" userId="2c9133e11077318b" providerId="LiveId" clId="{B438F100-933D-4A4F-ABB5-6DC733EB711D}" dt="2024-07-19T09:59:09.281" v="4267" actId="26606"/>
          <ac:picMkLst>
            <pc:docMk/>
            <pc:sldMk cId="4081252821" sldId="515"/>
            <ac:picMk id="4" creationId="{AA82ECD3-DF0B-C2BD-28E5-0C4BFD7E4519}"/>
          </ac:picMkLst>
        </pc:picChg>
        <pc:picChg chg="add mod modCrop">
          <ac:chgData name="Sebastian Ebert" userId="2c9133e11077318b" providerId="LiveId" clId="{B438F100-933D-4A4F-ABB5-6DC733EB711D}" dt="2024-07-19T09:56:58.183" v="4101" actId="931"/>
          <ac:picMkLst>
            <pc:docMk/>
            <pc:sldMk cId="4081252821" sldId="515"/>
            <ac:picMk id="6" creationId="{D196B3BA-14BB-8223-7BB4-77ED8A84F0E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ebastian Ebert" userId="2c9133e11077318b" providerId="LiveId" clId="{B438F100-933D-4A4F-ABB5-6DC733EB711D}" dt="2024-07-17T15:48:30.229" v="4080"/>
              <pc2:cmMkLst xmlns:pc2="http://schemas.microsoft.com/office/powerpoint/2019/9/main/command">
                <pc:docMk/>
                <pc:sldMk cId="4081252821" sldId="515"/>
                <pc2:cmMk id="{A0FEC7DA-F816-4105-A2C1-D868F9D69846}"/>
              </pc2:cmMkLst>
            </pc226:cmChg>
          </p:ext>
        </pc:extLst>
      </pc:sldChg>
      <pc:sldChg chg="addSp modSp mod modAnim">
        <pc:chgData name="Sebastian Ebert" userId="2c9133e11077318b" providerId="LiveId" clId="{B438F100-933D-4A4F-ABB5-6DC733EB711D}" dt="2024-07-19T12:40:12.187" v="4355" actId="14100"/>
        <pc:sldMkLst>
          <pc:docMk/>
          <pc:sldMk cId="295584750" sldId="520"/>
        </pc:sldMkLst>
        <pc:spChg chg="mod">
          <ac:chgData name="Sebastian Ebert" userId="2c9133e11077318b" providerId="LiveId" clId="{B438F100-933D-4A4F-ABB5-6DC733EB711D}" dt="2024-07-19T10:01:20.285" v="4293" actId="14100"/>
          <ac:spMkLst>
            <pc:docMk/>
            <pc:sldMk cId="295584750" sldId="520"/>
            <ac:spMk id="2" creationId="{15B464D4-AD18-4887-9E61-47961D1E7C2D}"/>
          </ac:spMkLst>
        </pc:spChg>
        <pc:spChg chg="add mod">
          <ac:chgData name="Sebastian Ebert" userId="2c9133e11077318b" providerId="LiveId" clId="{B438F100-933D-4A4F-ABB5-6DC733EB711D}" dt="2024-07-19T10:01:27.149" v="4294" actId="164"/>
          <ac:spMkLst>
            <pc:docMk/>
            <pc:sldMk cId="295584750" sldId="520"/>
            <ac:spMk id="5" creationId="{FF32A4F5-6AC4-A0DB-CEC1-11DB3B714C62}"/>
          </ac:spMkLst>
        </pc:spChg>
        <pc:spChg chg="add mod">
          <ac:chgData name="Sebastian Ebert" userId="2c9133e11077318b" providerId="LiveId" clId="{B438F100-933D-4A4F-ABB5-6DC733EB711D}" dt="2024-07-19T10:01:48.807" v="4300" actId="255"/>
          <ac:spMkLst>
            <pc:docMk/>
            <pc:sldMk cId="295584750" sldId="520"/>
            <ac:spMk id="6" creationId="{81A39023-596E-CC82-57C9-F186AFC6BC8E}"/>
          </ac:spMkLst>
        </pc:spChg>
        <pc:spChg chg="add mod">
          <ac:chgData name="Sebastian Ebert" userId="2c9133e11077318b" providerId="LiveId" clId="{B438F100-933D-4A4F-ABB5-6DC733EB711D}" dt="2024-07-19T10:01:53.256" v="4301" actId="255"/>
          <ac:spMkLst>
            <pc:docMk/>
            <pc:sldMk cId="295584750" sldId="520"/>
            <ac:spMk id="7" creationId="{B3D1F280-5D46-F565-6C7B-005BAC65023C}"/>
          </ac:spMkLst>
        </pc:spChg>
        <pc:spChg chg="add mod">
          <ac:chgData name="Sebastian Ebert" userId="2c9133e11077318b" providerId="LiveId" clId="{B438F100-933D-4A4F-ABB5-6DC733EB711D}" dt="2024-07-19T10:01:56.552" v="4302" actId="255"/>
          <ac:spMkLst>
            <pc:docMk/>
            <pc:sldMk cId="295584750" sldId="520"/>
            <ac:spMk id="8" creationId="{30381D0D-A9BD-2F8F-FB87-16370F3E5C98}"/>
          </ac:spMkLst>
        </pc:spChg>
        <pc:spChg chg="add mod">
          <ac:chgData name="Sebastian Ebert" userId="2c9133e11077318b" providerId="LiveId" clId="{B438F100-933D-4A4F-ABB5-6DC733EB711D}" dt="2024-07-19T10:02:00.823" v="4303" actId="255"/>
          <ac:spMkLst>
            <pc:docMk/>
            <pc:sldMk cId="295584750" sldId="520"/>
            <ac:spMk id="9" creationId="{49FF6E88-0D39-367C-C422-D56905C84D63}"/>
          </ac:spMkLst>
        </pc:spChg>
        <pc:spChg chg="add mod">
          <ac:chgData name="Sebastian Ebert" userId="2c9133e11077318b" providerId="LiveId" clId="{B438F100-933D-4A4F-ABB5-6DC733EB711D}" dt="2024-07-19T10:05:35.076" v="4343" actId="17032"/>
          <ac:spMkLst>
            <pc:docMk/>
            <pc:sldMk cId="295584750" sldId="520"/>
            <ac:spMk id="10" creationId="{7C522A73-EEA3-B7A5-31FD-507559DB8329}"/>
          </ac:spMkLst>
        </pc:spChg>
        <pc:spChg chg="add mod">
          <ac:chgData name="Sebastian Ebert" userId="2c9133e11077318b" providerId="LiveId" clId="{B438F100-933D-4A4F-ABB5-6DC733EB711D}" dt="2024-07-19T10:01:27.149" v="4294" actId="164"/>
          <ac:spMkLst>
            <pc:docMk/>
            <pc:sldMk cId="295584750" sldId="520"/>
            <ac:spMk id="15" creationId="{3C26AAED-C973-8043-BDC5-7CA8502B94B9}"/>
          </ac:spMkLst>
        </pc:spChg>
        <pc:spChg chg="add mod">
          <ac:chgData name="Sebastian Ebert" userId="2c9133e11077318b" providerId="LiveId" clId="{B438F100-933D-4A4F-ABB5-6DC733EB711D}" dt="2024-07-19T10:02:43.735" v="4312" actId="255"/>
          <ac:spMkLst>
            <pc:docMk/>
            <pc:sldMk cId="295584750" sldId="520"/>
            <ac:spMk id="19" creationId="{4CD118B8-C180-2754-6E16-BA3DA34E1810}"/>
          </ac:spMkLst>
        </pc:spChg>
        <pc:spChg chg="add mod">
          <ac:chgData name="Sebastian Ebert" userId="2c9133e11077318b" providerId="LiveId" clId="{B438F100-933D-4A4F-ABB5-6DC733EB711D}" dt="2024-07-19T10:02:47.898" v="4316" actId="255"/>
          <ac:spMkLst>
            <pc:docMk/>
            <pc:sldMk cId="295584750" sldId="520"/>
            <ac:spMk id="20" creationId="{77451F61-136B-596B-6AFD-733E039F297F}"/>
          </ac:spMkLst>
        </pc:spChg>
        <pc:spChg chg="add mod">
          <ac:chgData name="Sebastian Ebert" userId="2c9133e11077318b" providerId="LiveId" clId="{B438F100-933D-4A4F-ABB5-6DC733EB711D}" dt="2024-07-19T10:02:51.003" v="4317" actId="255"/>
          <ac:spMkLst>
            <pc:docMk/>
            <pc:sldMk cId="295584750" sldId="520"/>
            <ac:spMk id="21" creationId="{BA51326F-05EB-A4B4-44D7-6BB91D4AACAF}"/>
          </ac:spMkLst>
        </pc:spChg>
        <pc:spChg chg="add mod">
          <ac:chgData name="Sebastian Ebert" userId="2c9133e11077318b" providerId="LiveId" clId="{B438F100-933D-4A4F-ABB5-6DC733EB711D}" dt="2024-07-19T10:02:53.982" v="4318" actId="255"/>
          <ac:spMkLst>
            <pc:docMk/>
            <pc:sldMk cId="295584750" sldId="520"/>
            <ac:spMk id="22" creationId="{C01D6B38-A82F-7720-37A2-0FFBE94AB2A5}"/>
          </ac:spMkLst>
        </pc:spChg>
        <pc:spChg chg="add mod">
          <ac:chgData name="Sebastian Ebert" userId="2c9133e11077318b" providerId="LiveId" clId="{B438F100-933D-4A4F-ABB5-6DC733EB711D}" dt="2024-07-19T10:02:30.127" v="4308" actId="255"/>
          <ac:spMkLst>
            <pc:docMk/>
            <pc:sldMk cId="295584750" sldId="520"/>
            <ac:spMk id="23" creationId="{14695F7D-6392-1A21-9484-DBFBD3FC0E63}"/>
          </ac:spMkLst>
        </pc:spChg>
        <pc:spChg chg="add mod">
          <ac:chgData name="Sebastian Ebert" userId="2c9133e11077318b" providerId="LiveId" clId="{B438F100-933D-4A4F-ABB5-6DC733EB711D}" dt="2024-07-19T10:02:25.007" v="4307" actId="255"/>
          <ac:spMkLst>
            <pc:docMk/>
            <pc:sldMk cId="295584750" sldId="520"/>
            <ac:spMk id="24" creationId="{EE433045-A88E-F29B-7828-570F0335CE77}"/>
          </ac:spMkLst>
        </pc:spChg>
        <pc:spChg chg="add mod">
          <ac:chgData name="Sebastian Ebert" userId="2c9133e11077318b" providerId="LiveId" clId="{B438F100-933D-4A4F-ABB5-6DC733EB711D}" dt="2024-07-19T10:02:21.110" v="4306" actId="255"/>
          <ac:spMkLst>
            <pc:docMk/>
            <pc:sldMk cId="295584750" sldId="520"/>
            <ac:spMk id="25" creationId="{C4D10470-CF27-704A-DC91-507C3EFF967C}"/>
          </ac:spMkLst>
        </pc:spChg>
        <pc:spChg chg="add mod">
          <ac:chgData name="Sebastian Ebert" userId="2c9133e11077318b" providerId="LiveId" clId="{B438F100-933D-4A4F-ABB5-6DC733EB711D}" dt="2024-07-19T10:02:37.964" v="4311" actId="404"/>
          <ac:spMkLst>
            <pc:docMk/>
            <pc:sldMk cId="295584750" sldId="520"/>
            <ac:spMk id="35" creationId="{D3E3BA0A-E110-4A80-0421-8ED5B7585B8F}"/>
          </ac:spMkLst>
        </pc:spChg>
        <pc:spChg chg="add mod">
          <ac:chgData name="Sebastian Ebert" userId="2c9133e11077318b" providerId="LiveId" clId="{B438F100-933D-4A4F-ABB5-6DC733EB711D}" dt="2024-07-19T10:01:27.149" v="4294" actId="164"/>
          <ac:spMkLst>
            <pc:docMk/>
            <pc:sldMk cId="295584750" sldId="520"/>
            <ac:spMk id="36" creationId="{7E6AB4BF-3372-4171-62AA-2818775D1FC1}"/>
          </ac:spMkLst>
        </pc:spChg>
        <pc:spChg chg="add mod">
          <ac:chgData name="Sebastian Ebert" userId="2c9133e11077318b" providerId="LiveId" clId="{B438F100-933D-4A4F-ABB5-6DC733EB711D}" dt="2024-07-19T10:02:15.869" v="4305" actId="255"/>
          <ac:spMkLst>
            <pc:docMk/>
            <pc:sldMk cId="295584750" sldId="520"/>
            <ac:spMk id="39" creationId="{0F9CC6D4-594E-CFE8-2574-0EEEBF62FD5C}"/>
          </ac:spMkLst>
        </pc:spChg>
        <pc:spChg chg="add mod">
          <ac:chgData name="Sebastian Ebert" userId="2c9133e11077318b" providerId="LiveId" clId="{B438F100-933D-4A4F-ABB5-6DC733EB711D}" dt="2024-07-19T12:40:12.187" v="4355" actId="14100"/>
          <ac:spMkLst>
            <pc:docMk/>
            <pc:sldMk cId="295584750" sldId="520"/>
            <ac:spMk id="45" creationId="{992C2C2C-8C4A-B7B3-5AB1-CBF53B18C00E}"/>
          </ac:spMkLst>
        </pc:spChg>
        <pc:spChg chg="add mod">
          <ac:chgData name="Sebastian Ebert" userId="2c9133e11077318b" providerId="LiveId" clId="{B438F100-933D-4A4F-ABB5-6DC733EB711D}" dt="2024-07-19T12:39:54.601" v="4351" actId="14100"/>
          <ac:spMkLst>
            <pc:docMk/>
            <pc:sldMk cId="295584750" sldId="520"/>
            <ac:spMk id="46" creationId="{1FCDE5FD-8C0F-0805-2F91-A636D59CBE8A}"/>
          </ac:spMkLst>
        </pc:spChg>
        <pc:grpChg chg="add mod">
          <ac:chgData name="Sebastian Ebert" userId="2c9133e11077318b" providerId="LiveId" clId="{B438F100-933D-4A4F-ABB5-6DC733EB711D}" dt="2024-07-19T10:02:58.854" v="4319" actId="1076"/>
          <ac:grpSpMkLst>
            <pc:docMk/>
            <pc:sldMk cId="295584750" sldId="520"/>
            <ac:grpSpMk id="44" creationId="{F7616827-7E70-3CA3-3815-255DDC7FF256}"/>
          </ac:grpSpMkLst>
        </pc:grpChg>
        <pc:picChg chg="add mod modCrop">
          <ac:chgData name="Sebastian Ebert" userId="2c9133e11077318b" providerId="LiveId" clId="{B438F100-933D-4A4F-ABB5-6DC733EB711D}" dt="2024-07-19T12:39:51.328" v="4350" actId="14100"/>
          <ac:picMkLst>
            <pc:docMk/>
            <pc:sldMk cId="295584750" sldId="520"/>
            <ac:picMk id="4" creationId="{391180E2-5EDF-98EF-E73B-A81098CCDB9D}"/>
          </ac:picMkLst>
        </pc:picChg>
        <pc:picChg chg="add mod">
          <ac:chgData name="Sebastian Ebert" userId="2c9133e11077318b" providerId="LiveId" clId="{B438F100-933D-4A4F-ABB5-6DC733EB711D}" dt="2024-07-19T10:01:27.149" v="4294" actId="164"/>
          <ac:picMkLst>
            <pc:docMk/>
            <pc:sldMk cId="295584750" sldId="520"/>
            <ac:picMk id="16" creationId="{24F80292-8F83-D86F-0311-3A8249694570}"/>
          </ac:picMkLst>
        </pc:picChg>
        <pc:picChg chg="add mod">
          <ac:chgData name="Sebastian Ebert" userId="2c9133e11077318b" providerId="LiveId" clId="{B438F100-933D-4A4F-ABB5-6DC733EB711D}" dt="2024-07-19T10:01:27.149" v="4294" actId="164"/>
          <ac:picMkLst>
            <pc:docMk/>
            <pc:sldMk cId="295584750" sldId="520"/>
            <ac:picMk id="17" creationId="{9F29BF6C-3473-072C-45BB-D2AAFB19BEB3}"/>
          </ac:picMkLst>
        </pc:pic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11" creationId="{F5F111B4-95B9-E823-716B-58ED564CADA3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12" creationId="{47B97C95-29EA-5AF4-79CB-A75599303DED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13" creationId="{C8B0F9E4-6E5D-6D81-ABCE-030CBDC126DD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14" creationId="{9B61A2DC-E003-A1D1-AC21-EC8ACE2F32CE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18" creationId="{7F2A58CD-AC9D-ACBC-6ED0-D8332544E1FA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26" creationId="{0F318E05-B226-9FED-94DE-E180FF37503A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27" creationId="{C6C659AB-AA58-A6AE-A7CA-A1E8357FB67C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28" creationId="{AA289904-E599-E7CE-88CF-0C0F19DCDE8C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29" creationId="{5C700D98-7ECE-41D0-C49A-8564AC261996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0" creationId="{12A9FB48-847D-64C0-4ED6-900EB1FD9CDE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1" creationId="{A4A75B2E-A578-C8E2-0A23-884143F52F2A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2" creationId="{47D9B639-97A3-13DD-9003-E47E86560544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3" creationId="{639D5E95-59E4-0D65-0F48-5306EC4140B8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4" creationId="{12C20E20-C905-2DD4-A262-25FF00328E3A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7" creationId="{A36C8B28-DE61-5F0E-C858-8AA7A394FEE1}"/>
          </ac:cxnSpMkLst>
        </pc:cxnChg>
        <pc:cxnChg chg="add mod">
          <ac:chgData name="Sebastian Ebert" userId="2c9133e11077318b" providerId="LiveId" clId="{B438F100-933D-4A4F-ABB5-6DC733EB711D}" dt="2024-07-19T10:01:27.149" v="4294" actId="164"/>
          <ac:cxnSpMkLst>
            <pc:docMk/>
            <pc:sldMk cId="295584750" sldId="520"/>
            <ac:cxnSpMk id="38" creationId="{77FF8A97-A349-06C7-B93E-058FEA7ABB64}"/>
          </ac:cxnSpMkLst>
        </pc:cxnChg>
      </pc:sldChg>
      <pc:sldChg chg="addSp modSp mod modTransition">
        <pc:chgData name="Sebastian Ebert" userId="2c9133e11077318b" providerId="LiveId" clId="{B438F100-933D-4A4F-ABB5-6DC733EB711D}" dt="2024-07-19T13:07:09.096" v="4388"/>
        <pc:sldMkLst>
          <pc:docMk/>
          <pc:sldMk cId="538261833" sldId="521"/>
        </pc:sldMkLst>
        <pc:spChg chg="add mod">
          <ac:chgData name="Sebastian Ebert" userId="2c9133e11077318b" providerId="LiveId" clId="{B438F100-933D-4A4F-ABB5-6DC733EB711D}" dt="2024-07-19T13:06:24.685" v="4380" actId="1036"/>
          <ac:spMkLst>
            <pc:docMk/>
            <pc:sldMk cId="538261833" sldId="521"/>
            <ac:spMk id="6" creationId="{17DABF22-1213-4E18-66D4-8201A81BAF54}"/>
          </ac:spMkLst>
        </pc:spChg>
        <pc:spChg chg="add mod">
          <ac:chgData name="Sebastian Ebert" userId="2c9133e11077318b" providerId="LiveId" clId="{B438F100-933D-4A4F-ABB5-6DC733EB711D}" dt="2024-07-19T13:06:29.223" v="4382" actId="1076"/>
          <ac:spMkLst>
            <pc:docMk/>
            <pc:sldMk cId="538261833" sldId="521"/>
            <ac:spMk id="7" creationId="{E42D486D-40D1-F3C0-7A35-5B25C8C964DA}"/>
          </ac:spMkLst>
        </pc:spChg>
        <pc:spChg chg="add mod">
          <ac:chgData name="Sebastian Ebert" userId="2c9133e11077318b" providerId="LiveId" clId="{B438F100-933D-4A4F-ABB5-6DC733EB711D}" dt="2024-07-19T13:06:34.939" v="4384" actId="1076"/>
          <ac:spMkLst>
            <pc:docMk/>
            <pc:sldMk cId="538261833" sldId="521"/>
            <ac:spMk id="8" creationId="{6989BE44-4359-8B68-B0F8-1840DAB9BB7D}"/>
          </ac:spMkLst>
        </pc:spChg>
        <pc:spChg chg="add mod">
          <ac:chgData name="Sebastian Ebert" userId="2c9133e11077318b" providerId="LiveId" clId="{B438F100-933D-4A4F-ABB5-6DC733EB711D}" dt="2024-07-19T13:06:41.720" v="4386" actId="1076"/>
          <ac:spMkLst>
            <pc:docMk/>
            <pc:sldMk cId="538261833" sldId="521"/>
            <ac:spMk id="9" creationId="{7BFA2B8B-61D7-CE78-511C-27487E7A54EF}"/>
          </ac:spMkLst>
        </pc:spChg>
        <pc:picChg chg="add mod modCrop">
          <ac:chgData name="Sebastian Ebert" userId="2c9133e11077318b" providerId="LiveId" clId="{B438F100-933D-4A4F-ABB5-6DC733EB711D}" dt="2024-07-19T13:05:23.069" v="4365" actId="1076"/>
          <ac:picMkLst>
            <pc:docMk/>
            <pc:sldMk cId="538261833" sldId="521"/>
            <ac:picMk id="4" creationId="{8D5992A3-3CEF-E433-1BCB-3A04CF820202}"/>
          </ac:picMkLst>
        </pc:picChg>
        <pc:picChg chg="add mod">
          <ac:chgData name="Sebastian Ebert" userId="2c9133e11077318b" providerId="LiveId" clId="{B438F100-933D-4A4F-ABB5-6DC733EB711D}" dt="2024-07-19T13:05:35.144" v="4368" actId="1076"/>
          <ac:picMkLst>
            <pc:docMk/>
            <pc:sldMk cId="538261833" sldId="521"/>
            <ac:picMk id="5" creationId="{30897126-8E37-E148-4B97-9B7CED2AF93A}"/>
          </ac:picMkLst>
        </pc:picChg>
      </pc:sldChg>
      <pc:sldChg chg="addSp delSp modSp add mod modTransition modAnim">
        <pc:chgData name="Sebastian Ebert" userId="2c9133e11077318b" providerId="LiveId" clId="{B438F100-933D-4A4F-ABB5-6DC733EB711D}" dt="2024-07-19T13:50:10.454" v="4494"/>
        <pc:sldMkLst>
          <pc:docMk/>
          <pc:sldMk cId="3640341395" sldId="522"/>
        </pc:sldMkLst>
        <pc:spChg chg="mod ord">
          <ac:chgData name="Sebastian Ebert" userId="2c9133e11077318b" providerId="LiveId" clId="{B438F100-933D-4A4F-ABB5-6DC733EB711D}" dt="2024-07-19T13:47:50.405" v="4457" actId="1035"/>
          <ac:spMkLst>
            <pc:docMk/>
            <pc:sldMk cId="3640341395" sldId="522"/>
            <ac:spMk id="6" creationId="{17DABF22-1213-4E18-66D4-8201A81BAF54}"/>
          </ac:spMkLst>
        </pc:spChg>
        <pc:spChg chg="mod ord">
          <ac:chgData name="Sebastian Ebert" userId="2c9133e11077318b" providerId="LiveId" clId="{B438F100-933D-4A4F-ABB5-6DC733EB711D}" dt="2024-07-19T13:48:00.152" v="4466" actId="1038"/>
          <ac:spMkLst>
            <pc:docMk/>
            <pc:sldMk cId="3640341395" sldId="522"/>
            <ac:spMk id="7" creationId="{E42D486D-40D1-F3C0-7A35-5B25C8C964DA}"/>
          </ac:spMkLst>
        </pc:spChg>
        <pc:spChg chg="mod">
          <ac:chgData name="Sebastian Ebert" userId="2c9133e11077318b" providerId="LiveId" clId="{B438F100-933D-4A4F-ABB5-6DC733EB711D}" dt="2024-07-19T13:09:34.597" v="4417" actId="1036"/>
          <ac:spMkLst>
            <pc:docMk/>
            <pc:sldMk cId="3640341395" sldId="522"/>
            <ac:spMk id="8" creationId="{6989BE44-4359-8B68-B0F8-1840DAB9BB7D}"/>
          </ac:spMkLst>
        </pc:spChg>
        <pc:spChg chg="mod">
          <ac:chgData name="Sebastian Ebert" userId="2c9133e11077318b" providerId="LiveId" clId="{B438F100-933D-4A4F-ABB5-6DC733EB711D}" dt="2024-07-19T13:09:27.668" v="4410" actId="1035"/>
          <ac:spMkLst>
            <pc:docMk/>
            <pc:sldMk cId="3640341395" sldId="522"/>
            <ac:spMk id="9" creationId="{7BFA2B8B-61D7-CE78-511C-27487E7A54EF}"/>
          </ac:spMkLst>
        </pc:spChg>
        <pc:spChg chg="add mod">
          <ac:chgData name="Sebastian Ebert" userId="2c9133e11077318b" providerId="LiveId" clId="{B438F100-933D-4A4F-ABB5-6DC733EB711D}" dt="2024-07-19T13:48:24.428" v="4473" actId="1035"/>
          <ac:spMkLst>
            <pc:docMk/>
            <pc:sldMk cId="3640341395" sldId="522"/>
            <ac:spMk id="16" creationId="{89EB9EA6-A5C1-C71C-D2D1-14D97655DC1C}"/>
          </ac:spMkLst>
        </pc:spChg>
        <pc:spChg chg="add mod">
          <ac:chgData name="Sebastian Ebert" userId="2c9133e11077318b" providerId="LiveId" clId="{B438F100-933D-4A4F-ABB5-6DC733EB711D}" dt="2024-07-19T13:48:30.991" v="4476" actId="1037"/>
          <ac:spMkLst>
            <pc:docMk/>
            <pc:sldMk cId="3640341395" sldId="522"/>
            <ac:spMk id="17" creationId="{90A3F2A9-808F-BF93-47E8-5A5AB660D1C2}"/>
          </ac:spMkLst>
        </pc:spChg>
        <pc:spChg chg="add mod">
          <ac:chgData name="Sebastian Ebert" userId="2c9133e11077318b" providerId="LiveId" clId="{B438F100-933D-4A4F-ABB5-6DC733EB711D}" dt="2024-07-19T13:48:46.493" v="4480" actId="14100"/>
          <ac:spMkLst>
            <pc:docMk/>
            <pc:sldMk cId="3640341395" sldId="522"/>
            <ac:spMk id="18" creationId="{32EF99CC-FDB8-1D5A-DD5B-9598F51CBD2B}"/>
          </ac:spMkLst>
        </pc:spChg>
        <pc:spChg chg="add mod">
          <ac:chgData name="Sebastian Ebert" userId="2c9133e11077318b" providerId="LiveId" clId="{B438F100-933D-4A4F-ABB5-6DC733EB711D}" dt="2024-07-19T13:48:54.262" v="4484" actId="1076"/>
          <ac:spMkLst>
            <pc:docMk/>
            <pc:sldMk cId="3640341395" sldId="522"/>
            <ac:spMk id="19" creationId="{838777AC-E800-5D14-CFEB-24816E828573}"/>
          </ac:spMkLst>
        </pc:spChg>
        <pc:picChg chg="del">
          <ac:chgData name="Sebastian Ebert" userId="2c9133e11077318b" providerId="LiveId" clId="{B438F100-933D-4A4F-ABB5-6DC733EB711D}" dt="2024-07-19T13:07:25.703" v="4390" actId="478"/>
          <ac:picMkLst>
            <pc:docMk/>
            <pc:sldMk cId="3640341395" sldId="522"/>
            <ac:picMk id="4" creationId="{8D5992A3-3CEF-E433-1BCB-3A04CF820202}"/>
          </ac:picMkLst>
        </pc:picChg>
        <pc:picChg chg="add del mod modCrop">
          <ac:chgData name="Sebastian Ebert" userId="2c9133e11077318b" providerId="LiveId" clId="{B438F100-933D-4A4F-ABB5-6DC733EB711D}" dt="2024-07-19T13:40:39.693" v="4425" actId="478"/>
          <ac:picMkLst>
            <pc:docMk/>
            <pc:sldMk cId="3640341395" sldId="522"/>
            <ac:picMk id="10" creationId="{C93ABBA2-9101-ECF5-94E2-CD1CBF9F4D13}"/>
          </ac:picMkLst>
        </pc:picChg>
        <pc:picChg chg="add mod modCrop">
          <ac:chgData name="Sebastian Ebert" userId="2c9133e11077318b" providerId="LiveId" clId="{B438F100-933D-4A4F-ABB5-6DC733EB711D}" dt="2024-07-19T13:42:19.594" v="4437" actId="1076"/>
          <ac:picMkLst>
            <pc:docMk/>
            <pc:sldMk cId="3640341395" sldId="522"/>
            <ac:picMk id="11" creationId="{59682012-9406-83D7-A03C-F5817CA7E009}"/>
          </ac:picMkLst>
        </pc:picChg>
        <pc:picChg chg="add del mod modCrop">
          <ac:chgData name="Sebastian Ebert" userId="2c9133e11077318b" providerId="LiveId" clId="{B438F100-933D-4A4F-ABB5-6DC733EB711D}" dt="2024-07-19T13:42:38.772" v="4443" actId="478"/>
          <ac:picMkLst>
            <pc:docMk/>
            <pc:sldMk cId="3640341395" sldId="522"/>
            <ac:picMk id="13" creationId="{EDBA0128-8D37-D0E3-917C-CC879184CAED}"/>
          </ac:picMkLst>
        </pc:picChg>
        <pc:picChg chg="add mod modCrop">
          <ac:chgData name="Sebastian Ebert" userId="2c9133e11077318b" providerId="LiveId" clId="{B438F100-933D-4A4F-ABB5-6DC733EB711D}" dt="2024-07-19T13:47:39.234" v="4451" actId="1076"/>
          <ac:picMkLst>
            <pc:docMk/>
            <pc:sldMk cId="3640341395" sldId="522"/>
            <ac:picMk id="15" creationId="{5B76D43D-5E1F-52B8-7F7F-EE53107C3C94}"/>
          </ac:picMkLst>
        </pc:picChg>
      </pc:sldChg>
      <pc:sldChg chg="addSp delSp modSp add mod ord">
        <pc:chgData name="Sebastian Ebert" userId="2c9133e11077318b" providerId="LiveId" clId="{B438F100-933D-4A4F-ABB5-6DC733EB711D}" dt="2024-07-19T14:09:39.554" v="4577" actId="1076"/>
        <pc:sldMkLst>
          <pc:docMk/>
          <pc:sldMk cId="712397028" sldId="523"/>
        </pc:sldMkLst>
        <pc:picChg chg="add mod">
          <ac:chgData name="Sebastian Ebert" userId="2c9133e11077318b" providerId="LiveId" clId="{B438F100-933D-4A4F-ABB5-6DC733EB711D}" dt="2024-07-19T14:09:39.554" v="4577" actId="1076"/>
          <ac:picMkLst>
            <pc:docMk/>
            <pc:sldMk cId="712397028" sldId="523"/>
            <ac:picMk id="5" creationId="{56ACC41C-5254-B397-6E64-DAE374D1DDEE}"/>
          </ac:picMkLst>
        </pc:picChg>
        <pc:picChg chg="del">
          <ac:chgData name="Sebastian Ebert" userId="2c9133e11077318b" providerId="LiveId" clId="{B438F100-933D-4A4F-ABB5-6DC733EB711D}" dt="2024-07-19T14:09:05.763" v="4572" actId="478"/>
          <ac:picMkLst>
            <pc:docMk/>
            <pc:sldMk cId="712397028" sldId="523"/>
            <ac:picMk id="16" creationId="{9742DEF6-B9BD-0609-BA90-EACF864FA723}"/>
          </ac:picMkLst>
        </pc:picChg>
        <pc:picChg chg="del">
          <ac:chgData name="Sebastian Ebert" userId="2c9133e11077318b" providerId="LiveId" clId="{B438F100-933D-4A4F-ABB5-6DC733EB711D}" dt="2024-07-19T14:09:07.686" v="4573" actId="478"/>
          <ac:picMkLst>
            <pc:docMk/>
            <pc:sldMk cId="712397028" sldId="523"/>
            <ac:picMk id="20" creationId="{3CE3DF2C-6BF0-64EC-7DEE-3A2E69275153}"/>
          </ac:picMkLst>
        </pc:picChg>
        <pc:picChg chg="del">
          <ac:chgData name="Sebastian Ebert" userId="2c9133e11077318b" providerId="LiveId" clId="{B438F100-933D-4A4F-ABB5-6DC733EB711D}" dt="2024-07-19T14:09:09.669" v="4574" actId="478"/>
          <ac:picMkLst>
            <pc:docMk/>
            <pc:sldMk cId="712397028" sldId="523"/>
            <ac:picMk id="22" creationId="{7C3CB8C4-F681-E5B3-C20B-56ECC8590F7D}"/>
          </ac:picMkLst>
        </pc:picChg>
      </pc:sldChg>
      <pc:sldChg chg="modSp add mod">
        <pc:chgData name="Sebastian Ebert" userId="2c9133e11077318b" providerId="LiveId" clId="{B438F100-933D-4A4F-ABB5-6DC733EB711D}" dt="2024-07-19T14:36:18.022" v="4602" actId="20577"/>
        <pc:sldMkLst>
          <pc:docMk/>
          <pc:sldMk cId="148230035" sldId="524"/>
        </pc:sldMkLst>
        <pc:spChg chg="mod">
          <ac:chgData name="Sebastian Ebert" userId="2c9133e11077318b" providerId="LiveId" clId="{B438F100-933D-4A4F-ABB5-6DC733EB711D}" dt="2024-07-19T14:36:18.022" v="4602" actId="20577"/>
          <ac:spMkLst>
            <pc:docMk/>
            <pc:sldMk cId="148230035" sldId="524"/>
            <ac:spMk id="2" creationId="{C9147863-60B0-05B8-F170-FE52CCA01172}"/>
          </ac:spMkLst>
        </pc:spChg>
      </pc:sldChg>
      <pc:sldChg chg="modSp add mod">
        <pc:chgData name="Sebastian Ebert" userId="2c9133e11077318b" providerId="LiveId" clId="{B438F100-933D-4A4F-ABB5-6DC733EB711D}" dt="2024-07-19T14:37:54.357" v="4713" actId="20577"/>
        <pc:sldMkLst>
          <pc:docMk/>
          <pc:sldMk cId="2314936798" sldId="525"/>
        </pc:sldMkLst>
        <pc:spChg chg="mod">
          <ac:chgData name="Sebastian Ebert" userId="2c9133e11077318b" providerId="LiveId" clId="{B438F100-933D-4A4F-ABB5-6DC733EB711D}" dt="2024-07-19T14:37:54.357" v="4713" actId="20577"/>
          <ac:spMkLst>
            <pc:docMk/>
            <pc:sldMk cId="2314936798" sldId="525"/>
            <ac:spMk id="2" creationId="{C9147863-60B0-05B8-F170-FE52CCA01172}"/>
          </ac:spMkLst>
        </pc:spChg>
      </pc:sldChg>
      <pc:sldChg chg="addSp delSp modSp add mod ord delAnim">
        <pc:chgData name="Sebastian Ebert" userId="2c9133e11077318b" providerId="LiveId" clId="{B438F100-933D-4A4F-ABB5-6DC733EB711D}" dt="2024-07-19T14:37:21.457" v="4670" actId="20577"/>
        <pc:sldMkLst>
          <pc:docMk/>
          <pc:sldMk cId="2484830480" sldId="526"/>
        </pc:sldMkLst>
        <pc:spChg chg="mod">
          <ac:chgData name="Sebastian Ebert" userId="2c9133e11077318b" providerId="LiveId" clId="{B438F100-933D-4A4F-ABB5-6DC733EB711D}" dt="2024-07-19T14:37:21.457" v="4670" actId="20577"/>
          <ac:spMkLst>
            <pc:docMk/>
            <pc:sldMk cId="2484830480" sldId="526"/>
            <ac:spMk id="2" creationId="{15B464D4-AD18-4887-9E61-47961D1E7C2D}"/>
          </ac:spMkLst>
        </pc:spChg>
        <pc:spChg chg="del">
          <ac:chgData name="Sebastian Ebert" userId="2c9133e11077318b" providerId="LiveId" clId="{B438F100-933D-4A4F-ABB5-6DC733EB711D}" dt="2024-07-19T14:36:42.082" v="4620" actId="478"/>
          <ac:spMkLst>
            <pc:docMk/>
            <pc:sldMk cId="2484830480" sldId="526"/>
            <ac:spMk id="3" creationId="{3B31890B-C89E-48E9-9F48-657C15FC39C3}"/>
          </ac:spMkLst>
        </pc:spChg>
        <pc:spChg chg="del">
          <ac:chgData name="Sebastian Ebert" userId="2c9133e11077318b" providerId="LiveId" clId="{B438F100-933D-4A4F-ABB5-6DC733EB711D}" dt="2024-07-19T14:36:50.340" v="4624" actId="478"/>
          <ac:spMkLst>
            <pc:docMk/>
            <pc:sldMk cId="2484830480" sldId="526"/>
            <ac:spMk id="5" creationId="{48FF158E-4740-1742-665A-B8CDA7C688B8}"/>
          </ac:spMkLst>
        </pc:spChg>
        <pc:spChg chg="add mod">
          <ac:chgData name="Sebastian Ebert" userId="2c9133e11077318b" providerId="LiveId" clId="{B438F100-933D-4A4F-ABB5-6DC733EB711D}" dt="2024-07-19T14:36:48.826" v="4623" actId="14100"/>
          <ac:spMkLst>
            <pc:docMk/>
            <pc:sldMk cId="2484830480" sldId="526"/>
            <ac:spMk id="7" creationId="{6E94B47C-8E27-6313-744B-253F86E476F8}"/>
          </ac:spMkLst>
        </pc:spChg>
        <pc:spChg chg="del">
          <ac:chgData name="Sebastian Ebert" userId="2c9133e11077318b" providerId="LiveId" clId="{B438F100-933D-4A4F-ABB5-6DC733EB711D}" dt="2024-07-19T14:36:51.446" v="4625" actId="478"/>
          <ac:spMkLst>
            <pc:docMk/>
            <pc:sldMk cId="2484830480" sldId="526"/>
            <ac:spMk id="16" creationId="{68635272-FB10-2B4A-77E6-801AFE69A975}"/>
          </ac:spMkLst>
        </pc:spChg>
        <pc:picChg chg="del">
          <ac:chgData name="Sebastian Ebert" userId="2c9133e11077318b" providerId="LiveId" clId="{B438F100-933D-4A4F-ABB5-6DC733EB711D}" dt="2024-07-19T14:36:47.257" v="4622" actId="478"/>
          <ac:picMkLst>
            <pc:docMk/>
            <pc:sldMk cId="2484830480" sldId="526"/>
            <ac:picMk id="6" creationId="{D259890D-D78E-715C-1408-2D61B73763C0}"/>
          </ac:picMkLst>
        </pc:picChg>
      </pc:sldChg>
      <pc:sldChg chg="modSp add mod">
        <pc:chgData name="Sebastian Ebert" userId="2c9133e11077318b" providerId="LiveId" clId="{B438F100-933D-4A4F-ABB5-6DC733EB711D}" dt="2024-07-19T14:37:12.348" v="4657" actId="20577"/>
        <pc:sldMkLst>
          <pc:docMk/>
          <pc:sldMk cId="473187598" sldId="527"/>
        </pc:sldMkLst>
        <pc:spChg chg="mod">
          <ac:chgData name="Sebastian Ebert" userId="2c9133e11077318b" providerId="LiveId" clId="{B438F100-933D-4A4F-ABB5-6DC733EB711D}" dt="2024-07-19T14:37:12.348" v="4657" actId="20577"/>
          <ac:spMkLst>
            <pc:docMk/>
            <pc:sldMk cId="473187598" sldId="527"/>
            <ac:spMk id="2" creationId="{15B464D4-AD18-4887-9E61-47961D1E7C2D}"/>
          </ac:spMkLst>
        </pc:spChg>
      </pc:sldChg>
      <pc:sldChg chg="add">
        <pc:chgData name="Sebastian Ebert" userId="2c9133e11077318b" providerId="LiveId" clId="{B438F100-933D-4A4F-ABB5-6DC733EB711D}" dt="2024-07-19T14:37:16.741" v="4658"/>
        <pc:sldMkLst>
          <pc:docMk/>
          <pc:sldMk cId="306157853" sldId="528"/>
        </pc:sldMkLst>
      </pc:sldChg>
    </pc:docChg>
  </pc:docChgLst>
  <pc:docChgLst>
    <pc:chgData name="Sebastian Ebert" userId="2c9133e11077318b" providerId="LiveId" clId="{7DCE2532-BAFC-4E55-BF99-D881C66E856C}"/>
    <pc:docChg chg="undo redo custSel addSld delSld modSld sldOrd modMainMaster modSection">
      <pc:chgData name="Sebastian Ebert" userId="2c9133e11077318b" providerId="LiveId" clId="{7DCE2532-BAFC-4E55-BF99-D881C66E856C}" dt="2024-07-25T13:45:12.201" v="17456" actId="207"/>
      <pc:docMkLst>
        <pc:docMk/>
      </pc:docMkLst>
      <pc:sldChg chg="modSp mod">
        <pc:chgData name="Sebastian Ebert" userId="2c9133e11077318b" providerId="LiveId" clId="{7DCE2532-BAFC-4E55-BF99-D881C66E856C}" dt="2024-07-25T13:45:12.201" v="17456" actId="207"/>
        <pc:sldMkLst>
          <pc:docMk/>
          <pc:sldMk cId="868022722" sldId="256"/>
        </pc:sldMkLst>
        <pc:spChg chg="mod">
          <ac:chgData name="Sebastian Ebert" userId="2c9133e11077318b" providerId="LiveId" clId="{7DCE2532-BAFC-4E55-BF99-D881C66E856C}" dt="2024-06-07T12:26:51.924" v="0"/>
          <ac:spMkLst>
            <pc:docMk/>
            <pc:sldMk cId="868022722" sldId="256"/>
            <ac:spMk id="5" creationId="{00000000-0000-0000-0000-000000000000}"/>
          </ac:spMkLst>
        </pc:spChg>
        <pc:spChg chg="mod">
          <ac:chgData name="Sebastian Ebert" userId="2c9133e11077318b" providerId="LiveId" clId="{7DCE2532-BAFC-4E55-BF99-D881C66E856C}" dt="2024-07-25T13:45:12.201" v="17456" actId="207"/>
          <ac:spMkLst>
            <pc:docMk/>
            <pc:sldMk cId="868022722" sldId="256"/>
            <ac:spMk id="9" creationId="{00000000-0000-0000-0000-000000000000}"/>
          </ac:spMkLst>
        </pc:spChg>
      </pc:sldChg>
      <pc:sldChg chg="addSp delSp modSp mod delAnim modNotesTx">
        <pc:chgData name="Sebastian Ebert" userId="2c9133e11077318b" providerId="LiveId" clId="{7DCE2532-BAFC-4E55-BF99-D881C66E856C}" dt="2024-06-11T13:43:49.362" v="359" actId="6549"/>
        <pc:sldMkLst>
          <pc:docMk/>
          <pc:sldMk cId="1055756396" sldId="265"/>
        </pc:sldMkLst>
        <pc:spChg chg="mod">
          <ac:chgData name="Sebastian Ebert" userId="2c9133e11077318b" providerId="LiveId" clId="{7DCE2532-BAFC-4E55-BF99-D881C66E856C}" dt="2024-06-11T13:23:40.494" v="257" actId="20577"/>
          <ac:spMkLst>
            <pc:docMk/>
            <pc:sldMk cId="1055756396" sldId="265"/>
            <ac:spMk id="2" creationId="{15B464D4-AD18-4887-9E61-47961D1E7C2D}"/>
          </ac:spMkLst>
        </pc:spChg>
        <pc:spChg chg="del mod">
          <ac:chgData name="Sebastian Ebert" userId="2c9133e11077318b" providerId="LiveId" clId="{7DCE2532-BAFC-4E55-BF99-D881C66E856C}" dt="2024-06-11T13:24:09.695" v="259" actId="478"/>
          <ac:spMkLst>
            <pc:docMk/>
            <pc:sldMk cId="1055756396" sldId="265"/>
            <ac:spMk id="3" creationId="{3B31890B-C89E-48E9-9F48-657C15FC39C3}"/>
          </ac:spMkLst>
        </pc:spChg>
        <pc:spChg chg="add mod">
          <ac:chgData name="Sebastian Ebert" userId="2c9133e11077318b" providerId="LiveId" clId="{7DCE2532-BAFC-4E55-BF99-D881C66E856C}" dt="2024-06-11T13:19:13.594" v="198" actId="790"/>
          <ac:spMkLst>
            <pc:docMk/>
            <pc:sldMk cId="1055756396" sldId="265"/>
            <ac:spMk id="6" creationId="{4BCC8096-F431-2C9F-34CC-50B0C21A01CB}"/>
          </ac:spMkLst>
        </pc:spChg>
        <pc:spChg chg="add del mod">
          <ac:chgData name="Sebastian Ebert" userId="2c9133e11077318b" providerId="LiveId" clId="{7DCE2532-BAFC-4E55-BF99-D881C66E856C}" dt="2024-06-11T13:39:41.443" v="299" actId="478"/>
          <ac:spMkLst>
            <pc:docMk/>
            <pc:sldMk cId="1055756396" sldId="265"/>
            <ac:spMk id="11" creationId="{33A51E82-5DE2-C3D1-5346-E13D5AE02A29}"/>
          </ac:spMkLst>
        </pc:spChg>
        <pc:spChg chg="add mod">
          <ac:chgData name="Sebastian Ebert" userId="2c9133e11077318b" providerId="LiveId" clId="{7DCE2532-BAFC-4E55-BF99-D881C66E856C}" dt="2024-06-11T13:43:47.227" v="358" actId="6549"/>
          <ac:spMkLst>
            <pc:docMk/>
            <pc:sldMk cId="1055756396" sldId="265"/>
            <ac:spMk id="13" creationId="{DA5F6A43-9834-4318-6004-E5DCD8380E17}"/>
          </ac:spMkLst>
        </pc:spChg>
        <pc:spChg chg="add mod">
          <ac:chgData name="Sebastian Ebert" userId="2c9133e11077318b" providerId="LiveId" clId="{7DCE2532-BAFC-4E55-BF99-D881C66E856C}" dt="2024-06-11T13:43:43.545" v="357" actId="6549"/>
          <ac:spMkLst>
            <pc:docMk/>
            <pc:sldMk cId="1055756396" sldId="265"/>
            <ac:spMk id="14" creationId="{4CAE6F1E-FC90-7385-BAC6-5D9CB7455995}"/>
          </ac:spMkLst>
        </pc:spChg>
        <pc:spChg chg="add mod">
          <ac:chgData name="Sebastian Ebert" userId="2c9133e11077318b" providerId="LiveId" clId="{7DCE2532-BAFC-4E55-BF99-D881C66E856C}" dt="2024-06-11T13:43:49.362" v="359" actId="6549"/>
          <ac:spMkLst>
            <pc:docMk/>
            <pc:sldMk cId="1055756396" sldId="265"/>
            <ac:spMk id="15" creationId="{5644A00B-32F9-A8C2-5F39-CA7ED3304B63}"/>
          </ac:spMkLst>
        </pc:spChg>
        <pc:spChg chg="add del mod">
          <ac:chgData name="Sebastian Ebert" userId="2c9133e11077318b" providerId="LiveId" clId="{7DCE2532-BAFC-4E55-BF99-D881C66E856C}" dt="2024-06-11T13:39:42.897" v="300" actId="478"/>
          <ac:spMkLst>
            <pc:docMk/>
            <pc:sldMk cId="1055756396" sldId="265"/>
            <ac:spMk id="17" creationId="{8246B42E-FEF6-820E-766B-C119A06026D5}"/>
          </ac:spMkLst>
        </pc:spChg>
        <pc:spChg chg="add mod ord">
          <ac:chgData name="Sebastian Ebert" userId="2c9133e11077318b" providerId="LiveId" clId="{7DCE2532-BAFC-4E55-BF99-D881C66E856C}" dt="2024-06-11T13:43:03.902" v="353" actId="17032"/>
          <ac:spMkLst>
            <pc:docMk/>
            <pc:sldMk cId="1055756396" sldId="265"/>
            <ac:spMk id="18" creationId="{B80D98F6-D4D6-F45E-8CB7-D1E0D7E6835E}"/>
          </ac:spMkLst>
        </pc:spChg>
        <pc:grpChg chg="del">
          <ac:chgData name="Sebastian Ebert" userId="2c9133e11077318b" providerId="LiveId" clId="{7DCE2532-BAFC-4E55-BF99-D881C66E856C}" dt="2024-06-11T13:14:38.203" v="142" actId="478"/>
          <ac:grpSpMkLst>
            <pc:docMk/>
            <pc:sldMk cId="1055756396" sldId="265"/>
            <ac:grpSpMk id="10" creationId="{91D57F91-1043-6C6B-2541-C6460FD8DE80}"/>
          </ac:grpSpMkLst>
        </pc:grpChg>
        <pc:graphicFrameChg chg="add del modGraphic">
          <ac:chgData name="Sebastian Ebert" userId="2c9133e11077318b" providerId="LiveId" clId="{7DCE2532-BAFC-4E55-BF99-D881C66E856C}" dt="2024-06-11T13:38:21.041" v="282" actId="478"/>
          <ac:graphicFrameMkLst>
            <pc:docMk/>
            <pc:sldMk cId="1055756396" sldId="265"/>
            <ac:graphicFrameMk id="12" creationId="{0FD93056-B944-A9AB-B862-27F54BAA11C5}"/>
          </ac:graphicFrameMkLst>
        </pc:graphicFrameChg>
        <pc:picChg chg="add mod">
          <ac:chgData name="Sebastian Ebert" userId="2c9133e11077318b" providerId="LiveId" clId="{7DCE2532-BAFC-4E55-BF99-D881C66E856C}" dt="2024-06-11T13:14:55.902" v="150" actId="14100"/>
          <ac:picMkLst>
            <pc:docMk/>
            <pc:sldMk cId="1055756396" sldId="265"/>
            <ac:picMk id="5" creationId="{9DD3495C-19E6-5BE8-BB3C-47CD8E3E5649}"/>
          </ac:picMkLst>
        </pc:picChg>
      </pc:sldChg>
      <pc:sldChg chg="modSp mod">
        <pc:chgData name="Sebastian Ebert" userId="2c9133e11077318b" providerId="LiveId" clId="{7DCE2532-BAFC-4E55-BF99-D881C66E856C}" dt="2024-07-18T15:14:49.383" v="13973" actId="20577"/>
        <pc:sldMkLst>
          <pc:docMk/>
          <pc:sldMk cId="2934509217" sldId="273"/>
        </pc:sldMkLst>
        <pc:spChg chg="mod">
          <ac:chgData name="Sebastian Ebert" userId="2c9133e11077318b" providerId="LiveId" clId="{7DCE2532-BAFC-4E55-BF99-D881C66E856C}" dt="2024-07-18T15:14:49.383" v="13973" actId="20577"/>
          <ac:spMkLst>
            <pc:docMk/>
            <pc:sldMk cId="2934509217" sldId="273"/>
            <ac:spMk id="63" creationId="{E7644C7A-5B56-4F4C-9E43-B572237B6DCA}"/>
          </ac:spMkLst>
        </pc:spChg>
        <pc:spChg chg="mod">
          <ac:chgData name="Sebastian Ebert" userId="2c9133e11077318b" providerId="LiveId" clId="{7DCE2532-BAFC-4E55-BF99-D881C66E856C}" dt="2024-07-18T12:03:51.585" v="11923" actId="6549"/>
          <ac:spMkLst>
            <pc:docMk/>
            <pc:sldMk cId="2934509217" sldId="273"/>
            <ac:spMk id="81" creationId="{DB3A291D-985F-49FD-8491-E0F10A5D80CF}"/>
          </ac:spMkLst>
        </pc:spChg>
        <pc:spChg chg="mod">
          <ac:chgData name="Sebastian Ebert" userId="2c9133e11077318b" providerId="LiveId" clId="{7DCE2532-BAFC-4E55-BF99-D881C66E856C}" dt="2024-07-18T15:14:45.922" v="13972" actId="20577"/>
          <ac:spMkLst>
            <pc:docMk/>
            <pc:sldMk cId="2934509217" sldId="273"/>
            <ac:spMk id="82" creationId="{A613015E-B43E-4ACD-9F7E-FACDE2F70406}"/>
          </ac:spMkLst>
        </pc:spChg>
      </pc:sldChg>
      <pc:sldChg chg="addSp delSp modSp mod modAnim addCm delCm modNotesTx">
        <pc:chgData name="Sebastian Ebert" userId="2c9133e11077318b" providerId="LiveId" clId="{7DCE2532-BAFC-4E55-BF99-D881C66E856C}" dt="2024-07-22T13:03:08.228" v="16664" actId="20577"/>
        <pc:sldMkLst>
          <pc:docMk/>
          <pc:sldMk cId="518006396" sldId="281"/>
        </pc:sldMkLst>
        <pc:spChg chg="mod">
          <ac:chgData name="Sebastian Ebert" userId="2c9133e11077318b" providerId="LiveId" clId="{7DCE2532-BAFC-4E55-BF99-D881C66E856C}" dt="2024-07-18T11:48:00.982" v="11806" actId="20577"/>
          <ac:spMkLst>
            <pc:docMk/>
            <pc:sldMk cId="518006396" sldId="281"/>
            <ac:spMk id="3" creationId="{3B31890B-C89E-48E9-9F48-657C15FC39C3}"/>
          </ac:spMkLst>
        </pc:spChg>
        <pc:spChg chg="add mod">
          <ac:chgData name="Sebastian Ebert" userId="2c9133e11077318b" providerId="LiveId" clId="{7DCE2532-BAFC-4E55-BF99-D881C66E856C}" dt="2024-07-22T13:03:08.228" v="16664" actId="20577"/>
          <ac:spMkLst>
            <pc:docMk/>
            <pc:sldMk cId="518006396" sldId="281"/>
            <ac:spMk id="5" creationId="{D104B856-408E-85DF-DB73-EEA3D9FE3C19}"/>
          </ac:spMkLst>
        </pc:spChg>
        <pc:spChg chg="del">
          <ac:chgData name="Sebastian Ebert" userId="2c9133e11077318b" providerId="LiveId" clId="{7DCE2532-BAFC-4E55-BF99-D881C66E856C}" dt="2024-06-11T15:26:18.720" v="1342" actId="478"/>
          <ac:spMkLst>
            <pc:docMk/>
            <pc:sldMk cId="518006396" sldId="281"/>
            <ac:spMk id="17" creationId="{98523EB0-49AC-CDD6-D5C5-C1952F7283BD}"/>
          </ac:spMkLst>
        </pc:spChg>
        <pc:spChg chg="del">
          <ac:chgData name="Sebastian Ebert" userId="2c9133e11077318b" providerId="LiveId" clId="{7DCE2532-BAFC-4E55-BF99-D881C66E856C}" dt="2024-06-11T15:26:21.029" v="1344" actId="478"/>
          <ac:spMkLst>
            <pc:docMk/>
            <pc:sldMk cId="518006396" sldId="281"/>
            <ac:spMk id="18" creationId="{9A67346B-AA95-AEDD-CE1D-79767FBDC200}"/>
          </ac:spMkLst>
        </pc:spChg>
        <pc:spChg chg="del">
          <ac:chgData name="Sebastian Ebert" userId="2c9133e11077318b" providerId="LiveId" clId="{7DCE2532-BAFC-4E55-BF99-D881C66E856C}" dt="2024-06-11T15:26:19.887" v="1343" actId="478"/>
          <ac:spMkLst>
            <pc:docMk/>
            <pc:sldMk cId="518006396" sldId="281"/>
            <ac:spMk id="19" creationId="{95CFBD6F-664F-9E65-3744-5B8BD9B76C44}"/>
          </ac:spMkLst>
        </pc:spChg>
        <pc:picChg chg="add mod">
          <ac:chgData name="Sebastian Ebert" userId="2c9133e11077318b" providerId="LiveId" clId="{7DCE2532-BAFC-4E55-BF99-D881C66E856C}" dt="2024-06-11T15:28:46.254" v="1499" actId="29295"/>
          <ac:picMkLst>
            <pc:docMk/>
            <pc:sldMk cId="518006396" sldId="281"/>
            <ac:picMk id="4" creationId="{E795AD88-844A-19C4-9450-AA30B37A2D04}"/>
          </ac:picMkLst>
        </pc:picChg>
        <pc:picChg chg="del">
          <ac:chgData name="Sebastian Ebert" userId="2c9133e11077318b" providerId="LiveId" clId="{7DCE2532-BAFC-4E55-BF99-D881C66E856C}" dt="2024-06-11T15:26:17.561" v="1341" actId="478"/>
          <ac:picMkLst>
            <pc:docMk/>
            <pc:sldMk cId="518006396" sldId="281"/>
            <ac:picMk id="9" creationId="{FC98BDC1-250E-5583-2F12-E85B5362E21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Sebastian Ebert" userId="2c9133e11077318b" providerId="LiveId" clId="{7DCE2532-BAFC-4E55-BF99-D881C66E856C}" dt="2024-06-11T15:28:58.275" v="1500"/>
              <pc2:cmMkLst xmlns:pc2="http://schemas.microsoft.com/office/powerpoint/2019/9/main/command">
                <pc:docMk/>
                <pc:sldMk cId="518006396" sldId="281"/>
                <pc2:cmMk id="{43D43EBB-87DD-4893-ABD1-0609E5C36958}"/>
              </pc2:cmMkLst>
            </pc226:cmChg>
          </p:ext>
        </pc:extLst>
      </pc:sldChg>
      <pc:sldChg chg="addSp delSp modSp mod modTransition">
        <pc:chgData name="Sebastian Ebert" userId="2c9133e11077318b" providerId="LiveId" clId="{7DCE2532-BAFC-4E55-BF99-D881C66E856C}" dt="2024-07-11T14:07:49.430" v="4551" actId="14100"/>
        <pc:sldMkLst>
          <pc:docMk/>
          <pc:sldMk cId="2917470801" sldId="295"/>
        </pc:sldMkLst>
        <pc:picChg chg="del mod">
          <ac:chgData name="Sebastian Ebert" userId="2c9133e11077318b" providerId="LiveId" clId="{7DCE2532-BAFC-4E55-BF99-D881C66E856C}" dt="2024-07-11T14:07:16.860" v="4544" actId="478"/>
          <ac:picMkLst>
            <pc:docMk/>
            <pc:sldMk cId="2917470801" sldId="295"/>
            <ac:picMk id="3" creationId="{35D5EBEE-1969-4671-B820-17A801269D21}"/>
          </ac:picMkLst>
        </pc:picChg>
        <pc:picChg chg="add mod">
          <ac:chgData name="Sebastian Ebert" userId="2c9133e11077318b" providerId="LiveId" clId="{7DCE2532-BAFC-4E55-BF99-D881C66E856C}" dt="2024-07-11T14:07:18.791" v="4545" actId="1076"/>
          <ac:picMkLst>
            <pc:docMk/>
            <pc:sldMk cId="2917470801" sldId="295"/>
            <ac:picMk id="4" creationId="{B64BC81B-E5D5-93E1-6BBA-361CB20BD610}"/>
          </ac:picMkLst>
        </pc:picChg>
        <pc:picChg chg="add mod">
          <ac:chgData name="Sebastian Ebert" userId="2c9133e11077318b" providerId="LiveId" clId="{7DCE2532-BAFC-4E55-BF99-D881C66E856C}" dt="2024-07-11T14:07:49.430" v="4551" actId="14100"/>
          <ac:picMkLst>
            <pc:docMk/>
            <pc:sldMk cId="2917470801" sldId="295"/>
            <ac:picMk id="6" creationId="{611FE66A-F23F-701E-0F9F-C1646405C91B}"/>
          </ac:picMkLst>
        </pc:picChg>
      </pc:sldChg>
      <pc:sldChg chg="addSp delSp modSp add mod ord modTransition delAnim modAnim">
        <pc:chgData name="Sebastian Ebert" userId="2c9133e11077318b" providerId="LiveId" clId="{7DCE2532-BAFC-4E55-BF99-D881C66E856C}" dt="2024-07-11T09:08:24.849" v="3581"/>
        <pc:sldMkLst>
          <pc:docMk/>
          <pc:sldMk cId="1539865557" sldId="356"/>
        </pc:sldMkLst>
        <pc:spChg chg="add del mod">
          <ac:chgData name="Sebastian Ebert" userId="2c9133e11077318b" providerId="LiveId" clId="{7DCE2532-BAFC-4E55-BF99-D881C66E856C}" dt="2024-07-10T10:33:17.026" v="2246" actId="478"/>
          <ac:spMkLst>
            <pc:docMk/>
            <pc:sldMk cId="1539865557" sldId="356"/>
            <ac:spMk id="2" creationId="{A69E6484-34B2-ABEF-FA54-016A762D7913}"/>
          </ac:spMkLst>
        </pc:spChg>
        <pc:spChg chg="add mod">
          <ac:chgData name="Sebastian Ebert" userId="2c9133e11077318b" providerId="LiveId" clId="{7DCE2532-BAFC-4E55-BF99-D881C66E856C}" dt="2024-07-09T12:11:55.157" v="2210" actId="20577"/>
          <ac:spMkLst>
            <pc:docMk/>
            <pc:sldMk cId="1539865557" sldId="356"/>
            <ac:spMk id="3" creationId="{35D66100-4337-2EC3-B85C-4B4B0C4B271F}"/>
          </ac:spMkLst>
        </pc:spChg>
        <pc:spChg chg="add del mod">
          <ac:chgData name="Sebastian Ebert" userId="2c9133e11077318b" providerId="LiveId" clId="{7DCE2532-BAFC-4E55-BF99-D881C66E856C}" dt="2024-07-10T11:26:37.171" v="2477" actId="21"/>
          <ac:spMkLst>
            <pc:docMk/>
            <pc:sldMk cId="1539865557" sldId="356"/>
            <ac:spMk id="4" creationId="{5D11FB53-A8CA-CEAD-F172-2350A574A01A}"/>
          </ac:spMkLst>
        </pc:spChg>
        <pc:spChg chg="add del mod">
          <ac:chgData name="Sebastian Ebert" userId="2c9133e11077318b" providerId="LiveId" clId="{7DCE2532-BAFC-4E55-BF99-D881C66E856C}" dt="2024-07-10T11:07:52.896" v="2302" actId="478"/>
          <ac:spMkLst>
            <pc:docMk/>
            <pc:sldMk cId="1539865557" sldId="356"/>
            <ac:spMk id="12" creationId="{0EE5BD7B-84D5-D0AD-4397-CADC2A8F035E}"/>
          </ac:spMkLst>
        </pc:spChg>
        <pc:spChg chg="del">
          <ac:chgData name="Sebastian Ebert" userId="2c9133e11077318b" providerId="LiveId" clId="{7DCE2532-BAFC-4E55-BF99-D881C66E856C}" dt="2024-07-10T11:15:54.286" v="2419" actId="478"/>
          <ac:spMkLst>
            <pc:docMk/>
            <pc:sldMk cId="1539865557" sldId="356"/>
            <ac:spMk id="18" creationId="{66D71779-9106-10BA-BCE6-FBE929A0869E}"/>
          </ac:spMkLst>
        </pc:spChg>
        <pc:spChg chg="add mod">
          <ac:chgData name="Sebastian Ebert" userId="2c9133e11077318b" providerId="LiveId" clId="{7DCE2532-BAFC-4E55-BF99-D881C66E856C}" dt="2024-07-10T11:26:11.716" v="2469" actId="1076"/>
          <ac:spMkLst>
            <pc:docMk/>
            <pc:sldMk cId="1539865557" sldId="356"/>
            <ac:spMk id="33" creationId="{E7377C9A-40D8-01D5-9523-9B7B8148667A}"/>
          </ac:spMkLst>
        </pc:spChg>
        <pc:spChg chg="add mod">
          <ac:chgData name="Sebastian Ebert" userId="2c9133e11077318b" providerId="LiveId" clId="{7DCE2532-BAFC-4E55-BF99-D881C66E856C}" dt="2024-07-10T11:26:11.716" v="2469" actId="1076"/>
          <ac:spMkLst>
            <pc:docMk/>
            <pc:sldMk cId="1539865557" sldId="356"/>
            <ac:spMk id="34" creationId="{3CE5CB26-B3E3-E30B-1E52-CA5B381D74C3}"/>
          </ac:spMkLst>
        </pc:spChg>
        <pc:spChg chg="add mod">
          <ac:chgData name="Sebastian Ebert" userId="2c9133e11077318b" providerId="LiveId" clId="{7DCE2532-BAFC-4E55-BF99-D881C66E856C}" dt="2024-07-10T11:26:11.716" v="2469" actId="1076"/>
          <ac:spMkLst>
            <pc:docMk/>
            <pc:sldMk cId="1539865557" sldId="356"/>
            <ac:spMk id="35" creationId="{7FD85E73-ED5F-482E-1512-4F30398ECBAE}"/>
          </ac:spMkLst>
        </pc:spChg>
        <pc:spChg chg="add mod">
          <ac:chgData name="Sebastian Ebert" userId="2c9133e11077318b" providerId="LiveId" clId="{7DCE2532-BAFC-4E55-BF99-D881C66E856C}" dt="2024-07-10T11:35:06.359" v="2597" actId="2711"/>
          <ac:spMkLst>
            <pc:docMk/>
            <pc:sldMk cId="1539865557" sldId="356"/>
            <ac:spMk id="36" creationId="{0A846868-7E88-9762-6349-40944F2B3A94}"/>
          </ac:spMkLst>
        </pc:spChg>
        <pc:picChg chg="mod">
          <ac:chgData name="Sebastian Ebert" userId="2c9133e11077318b" providerId="LiveId" clId="{7DCE2532-BAFC-4E55-BF99-D881C66E856C}" dt="2024-07-10T11:26:11.716" v="2469" actId="1076"/>
          <ac:picMkLst>
            <pc:docMk/>
            <pc:sldMk cId="1539865557" sldId="356"/>
            <ac:picMk id="14" creationId="{82C2237D-287B-E838-C367-81318D8D0F5C}"/>
          </ac:picMkLst>
        </pc:picChg>
        <pc:cxnChg chg="add del">
          <ac:chgData name="Sebastian Ebert" userId="2c9133e11077318b" providerId="LiveId" clId="{7DCE2532-BAFC-4E55-BF99-D881C66E856C}" dt="2024-07-09T12:12:28.397" v="2217" actId="478"/>
          <ac:cxnSpMkLst>
            <pc:docMk/>
            <pc:sldMk cId="1539865557" sldId="356"/>
            <ac:cxnSpMk id="7" creationId="{FAE37EA4-99CF-7B65-D436-FD76C48E7498}"/>
          </ac:cxnSpMkLst>
        </pc:cxnChg>
        <pc:cxnChg chg="add del mod">
          <ac:chgData name="Sebastian Ebert" userId="2c9133e11077318b" providerId="LiveId" clId="{7DCE2532-BAFC-4E55-BF99-D881C66E856C}" dt="2024-07-10T11:24:12.247" v="2439" actId="478"/>
          <ac:cxnSpMkLst>
            <pc:docMk/>
            <pc:sldMk cId="1539865557" sldId="356"/>
            <ac:cxnSpMk id="9" creationId="{38C5ECD3-CBE3-1221-163D-179302D8BB3D}"/>
          </ac:cxnSpMkLst>
        </pc:cxnChg>
        <pc:cxnChg chg="add del mod">
          <ac:chgData name="Sebastian Ebert" userId="2c9133e11077318b" providerId="LiveId" clId="{7DCE2532-BAFC-4E55-BF99-D881C66E856C}" dt="2024-07-10T11:07:51.953" v="2301" actId="478"/>
          <ac:cxnSpMkLst>
            <pc:docMk/>
            <pc:sldMk cId="1539865557" sldId="356"/>
            <ac:cxnSpMk id="13" creationId="{6187C7C1-7142-3790-26F5-95804C6D4121}"/>
          </ac:cxnSpMkLst>
        </pc:cxnChg>
        <pc:cxnChg chg="del">
          <ac:chgData name="Sebastian Ebert" userId="2c9133e11077318b" providerId="LiveId" clId="{7DCE2532-BAFC-4E55-BF99-D881C66E856C}" dt="2024-07-10T11:15:53.410" v="2418" actId="478"/>
          <ac:cxnSpMkLst>
            <pc:docMk/>
            <pc:sldMk cId="1539865557" sldId="356"/>
            <ac:cxnSpMk id="16" creationId="{FCE6BF90-E441-47C7-73BF-7E7A3D079A50}"/>
          </ac:cxnSpMkLst>
        </pc:cxnChg>
        <pc:cxnChg chg="add del mod">
          <ac:chgData name="Sebastian Ebert" userId="2c9133e11077318b" providerId="LiveId" clId="{7DCE2532-BAFC-4E55-BF99-D881C66E856C}" dt="2024-07-10T11:07:50.528" v="2299" actId="478"/>
          <ac:cxnSpMkLst>
            <pc:docMk/>
            <pc:sldMk cId="1539865557" sldId="356"/>
            <ac:cxnSpMk id="19" creationId="{96D65893-3EF6-D59D-EBED-8525EEE7A836}"/>
          </ac:cxnSpMkLst>
        </pc:cxnChg>
        <pc:cxnChg chg="add del mod">
          <ac:chgData name="Sebastian Ebert" userId="2c9133e11077318b" providerId="LiveId" clId="{7DCE2532-BAFC-4E55-BF99-D881C66E856C}" dt="2024-07-10T11:07:51.105" v="2300" actId="478"/>
          <ac:cxnSpMkLst>
            <pc:docMk/>
            <pc:sldMk cId="1539865557" sldId="356"/>
            <ac:cxnSpMk id="23" creationId="{E25FB244-60BD-6DA9-8AF6-963C6B22BDE6}"/>
          </ac:cxnSpMkLst>
        </pc:cxnChg>
        <pc:cxnChg chg="add del mod">
          <ac:chgData name="Sebastian Ebert" userId="2c9133e11077318b" providerId="LiveId" clId="{7DCE2532-BAFC-4E55-BF99-D881C66E856C}" dt="2024-07-10T11:24:11.670" v="2438" actId="478"/>
          <ac:cxnSpMkLst>
            <pc:docMk/>
            <pc:sldMk cId="1539865557" sldId="356"/>
            <ac:cxnSpMk id="26" creationId="{ED2A767F-CF14-9CBE-55CA-66E69B0BBC70}"/>
          </ac:cxnSpMkLst>
        </pc:cxnChg>
        <pc:cxnChg chg="add del mod">
          <ac:chgData name="Sebastian Ebert" userId="2c9133e11077318b" providerId="LiveId" clId="{7DCE2532-BAFC-4E55-BF99-D881C66E856C}" dt="2024-07-10T11:24:11.031" v="2437" actId="478"/>
          <ac:cxnSpMkLst>
            <pc:docMk/>
            <pc:sldMk cId="1539865557" sldId="356"/>
            <ac:cxnSpMk id="29" creationId="{DD9EA420-CE8C-491C-19F4-13EE547924D2}"/>
          </ac:cxnSpMkLst>
        </pc:cxnChg>
      </pc:sldChg>
      <pc:sldChg chg="del">
        <pc:chgData name="Sebastian Ebert" userId="2c9133e11077318b" providerId="LiveId" clId="{7DCE2532-BAFC-4E55-BF99-D881C66E856C}" dt="2024-07-22T08:34:04.872" v="14869" actId="47"/>
        <pc:sldMkLst>
          <pc:docMk/>
          <pc:sldMk cId="1095681236" sldId="359"/>
        </pc:sldMkLst>
      </pc:sldChg>
      <pc:sldChg chg="delSp modSp mod">
        <pc:chgData name="Sebastian Ebert" userId="2c9133e11077318b" providerId="LiveId" clId="{7DCE2532-BAFC-4E55-BF99-D881C66E856C}" dt="2024-07-18T15:44:08.794" v="14806" actId="20577"/>
        <pc:sldMkLst>
          <pc:docMk/>
          <pc:sldMk cId="314621693" sldId="361"/>
        </pc:sldMkLst>
        <pc:spChg chg="mod">
          <ac:chgData name="Sebastian Ebert" userId="2c9133e11077318b" providerId="LiveId" clId="{7DCE2532-BAFC-4E55-BF99-D881C66E856C}" dt="2024-07-18T15:44:08.794" v="14806" actId="20577"/>
          <ac:spMkLst>
            <pc:docMk/>
            <pc:sldMk cId="314621693" sldId="361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18T14:59:09.700" v="13665" actId="478"/>
          <ac:spMkLst>
            <pc:docMk/>
            <pc:sldMk cId="314621693" sldId="361"/>
            <ac:spMk id="7" creationId="{90930228-D64A-5C4E-7215-A58AC874AA45}"/>
          </ac:spMkLst>
        </pc:spChg>
      </pc:sldChg>
      <pc:sldChg chg="addSp delSp modSp mod">
        <pc:chgData name="Sebastian Ebert" userId="2c9133e11077318b" providerId="LiveId" clId="{7DCE2532-BAFC-4E55-BF99-D881C66E856C}" dt="2024-07-18T12:27:09.004" v="12269" actId="404"/>
        <pc:sldMkLst>
          <pc:docMk/>
          <pc:sldMk cId="3459317018" sldId="368"/>
        </pc:sldMkLst>
        <pc:spChg chg="mod">
          <ac:chgData name="Sebastian Ebert" userId="2c9133e11077318b" providerId="LiveId" clId="{7DCE2532-BAFC-4E55-BF99-D881C66E856C}" dt="2024-07-18T11:49:20.584" v="11820" actId="17032"/>
          <ac:spMkLst>
            <pc:docMk/>
            <pc:sldMk cId="3459317018" sldId="368"/>
            <ac:spMk id="3" creationId="{C119B9A4-BC39-C266-A522-F73BFCED06AC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7" creationId="{3CEA71AF-A8BB-ABBA-F6DB-C0887962D97F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8" creationId="{9FA45081-E82B-32D1-875D-5522AD246D6C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9" creationId="{DE1F8932-3231-9B54-76F8-5386B11FABA2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11" creationId="{23758FE4-FEF9-D4D4-884A-42411E50BE26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12" creationId="{6275C0EC-0867-B971-B9E0-C714B36366EC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15" creationId="{8E846A92-5DB8-505E-01BB-D135055E187D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17" creationId="{167DE591-5CFC-F765-14F6-F10540C1F903}"/>
          </ac:spMkLst>
        </pc:spChg>
        <pc:spChg chg="mod">
          <ac:chgData name="Sebastian Ebert" userId="2c9133e11077318b" providerId="LiveId" clId="{7DCE2532-BAFC-4E55-BF99-D881C66E856C}" dt="2024-07-18T12:27:09.004" v="12269" actId="404"/>
          <ac:spMkLst>
            <pc:docMk/>
            <pc:sldMk cId="3459317018" sldId="368"/>
            <ac:spMk id="18" creationId="{10E5BF79-F8E5-3B3D-AECE-650AC2AE690D}"/>
          </ac:spMkLst>
        </pc:spChg>
        <pc:spChg chg="mod">
          <ac:chgData name="Sebastian Ebert" userId="2c9133e11077318b" providerId="LiveId" clId="{7DCE2532-BAFC-4E55-BF99-D881C66E856C}" dt="2024-07-18T12:25:51.922" v="12218"/>
          <ac:spMkLst>
            <pc:docMk/>
            <pc:sldMk cId="3459317018" sldId="368"/>
            <ac:spMk id="19" creationId="{3FD12ED3-A331-DEE4-8835-EE9CFECC88F9}"/>
          </ac:spMkLst>
        </pc:spChg>
        <pc:spChg chg="mod">
          <ac:chgData name="Sebastian Ebert" userId="2c9133e11077318b" providerId="LiveId" clId="{7DCE2532-BAFC-4E55-BF99-D881C66E856C}" dt="2024-07-18T12:26:18.580" v="12231" actId="1037"/>
          <ac:spMkLst>
            <pc:docMk/>
            <pc:sldMk cId="3459317018" sldId="368"/>
            <ac:spMk id="20" creationId="{C64DF10C-8EA9-6D43-C947-E1D8156EF917}"/>
          </ac:spMkLst>
        </pc:spChg>
        <pc:grpChg chg="add mod">
          <ac:chgData name="Sebastian Ebert" userId="2c9133e11077318b" providerId="LiveId" clId="{7DCE2532-BAFC-4E55-BF99-D881C66E856C}" dt="2024-07-18T12:26:37.140" v="12265" actId="1038"/>
          <ac:grpSpMkLst>
            <pc:docMk/>
            <pc:sldMk cId="3459317018" sldId="368"/>
            <ac:grpSpMk id="5" creationId="{EC715078-9EF7-A62B-485E-976C3C274F8A}"/>
          </ac:grpSpMkLst>
        </pc:grpChg>
        <pc:picChg chg="del">
          <ac:chgData name="Sebastian Ebert" userId="2c9133e11077318b" providerId="LiveId" clId="{7DCE2532-BAFC-4E55-BF99-D881C66E856C}" dt="2024-07-18T12:25:50.874" v="12217" actId="478"/>
          <ac:picMkLst>
            <pc:docMk/>
            <pc:sldMk cId="3459317018" sldId="368"/>
            <ac:picMk id="6" creationId="{8AE49DB4-75FA-0422-E17F-4F35D481447E}"/>
          </ac:picMkLst>
        </pc:picChg>
        <pc:picChg chg="mod">
          <ac:chgData name="Sebastian Ebert" userId="2c9133e11077318b" providerId="LiveId" clId="{7DCE2532-BAFC-4E55-BF99-D881C66E856C}" dt="2024-07-18T12:25:51.922" v="12218"/>
          <ac:picMkLst>
            <pc:docMk/>
            <pc:sldMk cId="3459317018" sldId="368"/>
            <ac:picMk id="10" creationId="{533C498E-317F-3AC0-03C2-2F49F5BBEB65}"/>
          </ac:picMkLst>
        </pc:picChg>
        <pc:cxnChg chg="mod">
          <ac:chgData name="Sebastian Ebert" userId="2c9133e11077318b" providerId="LiveId" clId="{7DCE2532-BAFC-4E55-BF99-D881C66E856C}" dt="2024-07-18T12:25:51.922" v="12218"/>
          <ac:cxnSpMkLst>
            <pc:docMk/>
            <pc:sldMk cId="3459317018" sldId="368"/>
            <ac:cxnSpMk id="13" creationId="{3034FBA6-2805-0FD6-6FC3-5D87B1C16025}"/>
          </ac:cxnSpMkLst>
        </pc:cxnChg>
        <pc:cxnChg chg="mod">
          <ac:chgData name="Sebastian Ebert" userId="2c9133e11077318b" providerId="LiveId" clId="{7DCE2532-BAFC-4E55-BF99-D881C66E856C}" dt="2024-07-18T12:25:51.922" v="12218"/>
          <ac:cxnSpMkLst>
            <pc:docMk/>
            <pc:sldMk cId="3459317018" sldId="368"/>
            <ac:cxnSpMk id="14" creationId="{0EB7BFE1-6E50-0305-A1C3-622E9C61C39C}"/>
          </ac:cxnSpMkLst>
        </pc:cxnChg>
        <pc:cxnChg chg="mod">
          <ac:chgData name="Sebastian Ebert" userId="2c9133e11077318b" providerId="LiveId" clId="{7DCE2532-BAFC-4E55-BF99-D881C66E856C}" dt="2024-07-18T12:25:51.922" v="12218"/>
          <ac:cxnSpMkLst>
            <pc:docMk/>
            <pc:sldMk cId="3459317018" sldId="368"/>
            <ac:cxnSpMk id="16" creationId="{E882C271-4927-59CD-454D-A76A122BC879}"/>
          </ac:cxnSpMkLst>
        </pc:cxnChg>
      </pc:sldChg>
      <pc:sldChg chg="modSp">
        <pc:chgData name="Sebastian Ebert" userId="2c9133e11077318b" providerId="LiveId" clId="{7DCE2532-BAFC-4E55-BF99-D881C66E856C}" dt="2024-07-10T12:56:56.959" v="3220" actId="20577"/>
        <pc:sldMkLst>
          <pc:docMk/>
          <pc:sldMk cId="3268468774" sldId="370"/>
        </pc:sldMkLst>
        <pc:spChg chg="mod">
          <ac:chgData name="Sebastian Ebert" userId="2c9133e11077318b" providerId="LiveId" clId="{7DCE2532-BAFC-4E55-BF99-D881C66E856C}" dt="2024-07-10T12:56:56.959" v="3220" actId="20577"/>
          <ac:spMkLst>
            <pc:docMk/>
            <pc:sldMk cId="3268468774" sldId="370"/>
            <ac:spMk id="5" creationId="{3358F122-3BB5-4728-9BBE-09B9688D75A2}"/>
          </ac:spMkLst>
        </pc:spChg>
      </pc:sldChg>
      <pc:sldChg chg="addSp delSp modSp mod ord modTransition">
        <pc:chgData name="Sebastian Ebert" userId="2c9133e11077318b" providerId="LiveId" clId="{7DCE2532-BAFC-4E55-BF99-D881C66E856C}" dt="2024-07-11T14:09:50.209" v="4572" actId="478"/>
        <pc:sldMkLst>
          <pc:docMk/>
          <pc:sldMk cId="1387629882" sldId="372"/>
        </pc:sldMkLst>
        <pc:spChg chg="mod">
          <ac:chgData name="Sebastian Ebert" userId="2c9133e11077318b" providerId="LiveId" clId="{7DCE2532-BAFC-4E55-BF99-D881C66E856C}" dt="2024-07-11T13:38:30.103" v="4079" actId="13822"/>
          <ac:spMkLst>
            <pc:docMk/>
            <pc:sldMk cId="1387629882" sldId="372"/>
            <ac:spMk id="5" creationId="{06FFF661-E4F5-2AC0-D4C6-BF625F24DF40}"/>
          </ac:spMkLst>
        </pc:spChg>
        <pc:spChg chg="mod">
          <ac:chgData name="Sebastian Ebert" userId="2c9133e11077318b" providerId="LiveId" clId="{7DCE2532-BAFC-4E55-BF99-D881C66E856C}" dt="2024-07-11T13:40:46.365" v="4094" actId="207"/>
          <ac:spMkLst>
            <pc:docMk/>
            <pc:sldMk cId="1387629882" sldId="372"/>
            <ac:spMk id="6" creationId="{5BFF014E-85F2-08C5-5D49-502776AEFFE3}"/>
          </ac:spMkLst>
        </pc:spChg>
        <pc:spChg chg="mod">
          <ac:chgData name="Sebastian Ebert" userId="2c9133e11077318b" providerId="LiveId" clId="{7DCE2532-BAFC-4E55-BF99-D881C66E856C}" dt="2024-07-11T13:38:30.103" v="4079" actId="13822"/>
          <ac:spMkLst>
            <pc:docMk/>
            <pc:sldMk cId="1387629882" sldId="372"/>
            <ac:spMk id="7" creationId="{65C8F3FA-A17D-78FE-6EFC-85D79135D6F7}"/>
          </ac:spMkLst>
        </pc:spChg>
        <pc:spChg chg="mod">
          <ac:chgData name="Sebastian Ebert" userId="2c9133e11077318b" providerId="LiveId" clId="{7DCE2532-BAFC-4E55-BF99-D881C66E856C}" dt="2024-07-11T13:38:30.103" v="4079" actId="13822"/>
          <ac:spMkLst>
            <pc:docMk/>
            <pc:sldMk cId="1387629882" sldId="372"/>
            <ac:spMk id="9" creationId="{3A9B2ACC-5FEB-E3E6-969A-5D2A103E793E}"/>
          </ac:spMkLst>
        </pc:spChg>
        <pc:spChg chg="mod">
          <ac:chgData name="Sebastian Ebert" userId="2c9133e11077318b" providerId="LiveId" clId="{7DCE2532-BAFC-4E55-BF99-D881C66E856C}" dt="2024-07-11T13:38:30.103" v="4079" actId="13822"/>
          <ac:spMkLst>
            <pc:docMk/>
            <pc:sldMk cId="1387629882" sldId="372"/>
            <ac:spMk id="10" creationId="{ECE5CAE9-A0C8-3CD0-66A6-7EB29D3F8A20}"/>
          </ac:spMkLst>
        </pc:spChg>
        <pc:spChg chg="mod">
          <ac:chgData name="Sebastian Ebert" userId="2c9133e11077318b" providerId="LiveId" clId="{7DCE2532-BAFC-4E55-BF99-D881C66E856C}" dt="2024-07-11T13:40:54.268" v="4095" actId="207"/>
          <ac:spMkLst>
            <pc:docMk/>
            <pc:sldMk cId="1387629882" sldId="372"/>
            <ac:spMk id="18" creationId="{9617F42A-7D01-5290-D8B5-7EF6D1D0461D}"/>
          </ac:spMkLst>
        </pc:spChg>
        <pc:spChg chg="mod">
          <ac:chgData name="Sebastian Ebert" userId="2c9133e11077318b" providerId="LiveId" clId="{7DCE2532-BAFC-4E55-BF99-D881C66E856C}" dt="2024-07-11T13:40:38.658" v="4093" actId="207"/>
          <ac:spMkLst>
            <pc:docMk/>
            <pc:sldMk cId="1387629882" sldId="372"/>
            <ac:spMk id="28" creationId="{E4AC4798-B1CF-F903-72A5-E038A8DCDFC6}"/>
          </ac:spMkLst>
        </pc:spChg>
        <pc:spChg chg="mod">
          <ac:chgData name="Sebastian Ebert" userId="2c9133e11077318b" providerId="LiveId" clId="{7DCE2532-BAFC-4E55-BF99-D881C66E856C}" dt="2024-07-11T13:40:38.658" v="4093" actId="207"/>
          <ac:spMkLst>
            <pc:docMk/>
            <pc:sldMk cId="1387629882" sldId="372"/>
            <ac:spMk id="29" creationId="{39C2FD06-8386-B36A-8EA5-BE7F5E2CA2AC}"/>
          </ac:spMkLst>
        </pc:spChg>
        <pc:spChg chg="add del mod">
          <ac:chgData name="Sebastian Ebert" userId="2c9133e11077318b" providerId="LiveId" clId="{7DCE2532-BAFC-4E55-BF99-D881C66E856C}" dt="2024-07-11T13:19:34.913" v="3651" actId="21"/>
          <ac:spMkLst>
            <pc:docMk/>
            <pc:sldMk cId="1387629882" sldId="372"/>
            <ac:spMk id="47" creationId="{5683AB24-D709-0DEF-D0CC-15E6B155EA7F}"/>
          </ac:spMkLst>
        </pc:spChg>
        <pc:spChg chg="del mod">
          <ac:chgData name="Sebastian Ebert" userId="2c9133e11077318b" providerId="LiveId" clId="{7DCE2532-BAFC-4E55-BF99-D881C66E856C}" dt="2024-07-11T13:19:22.052" v="3640"/>
          <ac:spMkLst>
            <pc:docMk/>
            <pc:sldMk cId="1387629882" sldId="372"/>
            <ac:spMk id="48" creationId="{FDBAD524-DC8D-9D73-E452-4DAA27D6B65B}"/>
          </ac:spMkLst>
        </pc:spChg>
        <pc:picChg chg="add del mod">
          <ac:chgData name="Sebastian Ebert" userId="2c9133e11077318b" providerId="LiveId" clId="{7DCE2532-BAFC-4E55-BF99-D881C66E856C}" dt="2024-07-11T14:09:50.209" v="4572" actId="478"/>
          <ac:picMkLst>
            <pc:docMk/>
            <pc:sldMk cId="1387629882" sldId="372"/>
            <ac:picMk id="4" creationId="{4A6DABD6-EA1D-9EAB-454B-43EEF322A1C0}"/>
          </ac:picMkLst>
        </pc:picChg>
        <pc:picChg chg="add del mod">
          <ac:chgData name="Sebastian Ebert" userId="2c9133e11077318b" providerId="LiveId" clId="{7DCE2532-BAFC-4E55-BF99-D881C66E856C}" dt="2024-07-11T14:09:49.473" v="4571" actId="478"/>
          <ac:picMkLst>
            <pc:docMk/>
            <pc:sldMk cId="1387629882" sldId="372"/>
            <ac:picMk id="12" creationId="{8574140E-5C0C-47F4-1F4F-EF5A23C77A6A}"/>
          </ac:picMkLst>
        </pc:picChg>
        <pc:cxnChg chg="mod">
          <ac:chgData name="Sebastian Ebert" userId="2c9133e11077318b" providerId="LiveId" clId="{7DCE2532-BAFC-4E55-BF99-D881C66E856C}" dt="2024-07-11T13:01:19.611" v="3600" actId="14100"/>
          <ac:cxnSpMkLst>
            <pc:docMk/>
            <pc:sldMk cId="1387629882" sldId="372"/>
            <ac:cxnSpMk id="30" creationId="{1C567ED6-C344-3736-E531-6CB2D0F718E9}"/>
          </ac:cxnSpMkLst>
        </pc:cxnChg>
      </pc:sldChg>
      <pc:sldChg chg="addSp delSp modSp del mod modClrScheme modAnim chgLayout">
        <pc:chgData name="Sebastian Ebert" userId="2c9133e11077318b" providerId="LiveId" clId="{7DCE2532-BAFC-4E55-BF99-D881C66E856C}" dt="2024-07-16T13:05:51.862" v="9159" actId="47"/>
        <pc:sldMkLst>
          <pc:docMk/>
          <pc:sldMk cId="4178231606" sldId="375"/>
        </pc:sldMkLst>
        <pc:spChg chg="mod">
          <ac:chgData name="Sebastian Ebert" userId="2c9133e11077318b" providerId="LiveId" clId="{7DCE2532-BAFC-4E55-BF99-D881C66E856C}" dt="2024-07-16T08:58:54.587" v="8250" actId="20577"/>
          <ac:spMkLst>
            <pc:docMk/>
            <pc:sldMk cId="4178231606" sldId="375"/>
            <ac:spMk id="5" creationId="{3358F122-3BB5-4728-9BBE-09B9688D75A2}"/>
          </ac:spMkLst>
        </pc:spChg>
        <pc:spChg chg="add del">
          <ac:chgData name="Sebastian Ebert" userId="2c9133e11077318b" providerId="LiveId" clId="{7DCE2532-BAFC-4E55-BF99-D881C66E856C}" dt="2024-07-15T15:54:04.852" v="8190" actId="11529"/>
          <ac:spMkLst>
            <pc:docMk/>
            <pc:sldMk cId="4178231606" sldId="375"/>
            <ac:spMk id="8" creationId="{BFDD1213-1473-B91C-F62A-BA7E82E9BAC2}"/>
          </ac:spMkLst>
        </pc:spChg>
        <pc:spChg chg="add mod">
          <ac:chgData name="Sebastian Ebert" userId="2c9133e11077318b" providerId="LiveId" clId="{7DCE2532-BAFC-4E55-BF99-D881C66E856C}" dt="2024-07-16T12:42:59.349" v="8777" actId="14100"/>
          <ac:spMkLst>
            <pc:docMk/>
            <pc:sldMk cId="4178231606" sldId="375"/>
            <ac:spMk id="9" creationId="{0F5A13CB-AE3B-6E24-93A5-676218664959}"/>
          </ac:spMkLst>
        </pc:spChg>
        <pc:spChg chg="add del mod">
          <ac:chgData name="Sebastian Ebert" userId="2c9133e11077318b" providerId="LiveId" clId="{7DCE2532-BAFC-4E55-BF99-D881C66E856C}" dt="2024-07-15T09:23:40.747" v="7988" actId="26606"/>
          <ac:spMkLst>
            <pc:docMk/>
            <pc:sldMk cId="4178231606" sldId="375"/>
            <ac:spMk id="10" creationId="{5F5AED40-3168-07C8-BFAA-DD22203B0B3C}"/>
          </ac:spMkLst>
        </pc:spChg>
        <pc:spChg chg="add mod">
          <ac:chgData name="Sebastian Ebert" userId="2c9133e11077318b" providerId="LiveId" clId="{7DCE2532-BAFC-4E55-BF99-D881C66E856C}" dt="2024-07-16T12:43:15.962" v="8782" actId="14100"/>
          <ac:spMkLst>
            <pc:docMk/>
            <pc:sldMk cId="4178231606" sldId="375"/>
            <ac:spMk id="11" creationId="{4A72C887-CA07-33D1-AE4C-79433936FF67}"/>
          </ac:spMkLst>
        </pc:spChg>
        <pc:spChg chg="add del mod">
          <ac:chgData name="Sebastian Ebert" userId="2c9133e11077318b" providerId="LiveId" clId="{7DCE2532-BAFC-4E55-BF99-D881C66E856C}" dt="2024-07-15T16:02:11.474" v="8233" actId="478"/>
          <ac:spMkLst>
            <pc:docMk/>
            <pc:sldMk cId="4178231606" sldId="375"/>
            <ac:spMk id="14" creationId="{AE5C15AE-4CA1-9D67-A89E-82D11ABCF09C}"/>
          </ac:spMkLst>
        </pc:spChg>
        <pc:spChg chg="add del mod">
          <ac:chgData name="Sebastian Ebert" userId="2c9133e11077318b" providerId="LiveId" clId="{7DCE2532-BAFC-4E55-BF99-D881C66E856C}" dt="2024-07-15T16:01:48.762" v="8224" actId="478"/>
          <ac:spMkLst>
            <pc:docMk/>
            <pc:sldMk cId="4178231606" sldId="375"/>
            <ac:spMk id="15" creationId="{FF3C2C5F-9BF6-8308-36FA-02C780FBA1A2}"/>
          </ac:spMkLst>
        </pc:spChg>
        <pc:spChg chg="add del mod">
          <ac:chgData name="Sebastian Ebert" userId="2c9133e11077318b" providerId="LiveId" clId="{7DCE2532-BAFC-4E55-BF99-D881C66E856C}" dt="2024-07-16T12:42:41.285" v="8769" actId="478"/>
          <ac:spMkLst>
            <pc:docMk/>
            <pc:sldMk cId="4178231606" sldId="375"/>
            <ac:spMk id="21" creationId="{A114050D-A537-4097-3F8A-0AD6AC42778F}"/>
          </ac:spMkLst>
        </pc:spChg>
        <pc:spChg chg="add mod">
          <ac:chgData name="Sebastian Ebert" userId="2c9133e11077318b" providerId="LiveId" clId="{7DCE2532-BAFC-4E55-BF99-D881C66E856C}" dt="2024-07-16T12:44:26.728" v="8815" actId="1035"/>
          <ac:spMkLst>
            <pc:docMk/>
            <pc:sldMk cId="4178231606" sldId="375"/>
            <ac:spMk id="24" creationId="{A4D6EECE-AEEC-25D9-55C3-FF8FBFED725C}"/>
          </ac:spMkLst>
        </pc:spChg>
        <pc:spChg chg="add mod">
          <ac:chgData name="Sebastian Ebert" userId="2c9133e11077318b" providerId="LiveId" clId="{7DCE2532-BAFC-4E55-BF99-D881C66E856C}" dt="2024-07-16T12:43:55.525" v="8796" actId="1035"/>
          <ac:spMkLst>
            <pc:docMk/>
            <pc:sldMk cId="4178231606" sldId="375"/>
            <ac:spMk id="25" creationId="{07FE55C5-559B-A237-58A1-3EAA898F3DAE}"/>
          </ac:spMkLst>
        </pc:spChg>
        <pc:spChg chg="del">
          <ac:chgData name="Sebastian Ebert" userId="2c9133e11077318b" providerId="LiveId" clId="{7DCE2532-BAFC-4E55-BF99-D881C66E856C}" dt="2024-07-15T09:20:58.038" v="7975" actId="478"/>
          <ac:spMkLst>
            <pc:docMk/>
            <pc:sldMk cId="4178231606" sldId="375"/>
            <ac:spMk id="228" creationId="{00000000-0000-0000-0000-000000000000}"/>
          </ac:spMkLst>
        </pc:spChg>
        <pc:picChg chg="del">
          <ac:chgData name="Sebastian Ebert" userId="2c9133e11077318b" providerId="LiveId" clId="{7DCE2532-BAFC-4E55-BF99-D881C66E856C}" dt="2024-07-15T09:20:58.740" v="7976" actId="478"/>
          <ac:picMkLst>
            <pc:docMk/>
            <pc:sldMk cId="4178231606" sldId="375"/>
            <ac:picMk id="3" creationId="{2B8830CB-7FFB-D528-E98B-53D9CC24D14B}"/>
          </ac:picMkLst>
        </pc:picChg>
        <pc:picChg chg="add del mod">
          <ac:chgData name="Sebastian Ebert" userId="2c9133e11077318b" providerId="LiveId" clId="{7DCE2532-BAFC-4E55-BF99-D881C66E856C}" dt="2024-07-15T15:53:21.144" v="8158" actId="478"/>
          <ac:picMkLst>
            <pc:docMk/>
            <pc:sldMk cId="4178231606" sldId="375"/>
            <ac:picMk id="4" creationId="{C1EB738E-4CAB-45E2-4B8A-66068A9D2895}"/>
          </ac:picMkLst>
        </pc:picChg>
        <pc:picChg chg="add del mod">
          <ac:chgData name="Sebastian Ebert" userId="2c9133e11077318b" providerId="LiveId" clId="{7DCE2532-BAFC-4E55-BF99-D881C66E856C}" dt="2024-07-15T15:58:24.402" v="8200" actId="478"/>
          <ac:picMkLst>
            <pc:docMk/>
            <pc:sldMk cId="4178231606" sldId="375"/>
            <ac:picMk id="7" creationId="{89C8D68A-A70F-D845-F1D4-4F3929DCFF73}"/>
          </ac:picMkLst>
        </pc:picChg>
        <pc:picChg chg="add del mod">
          <ac:chgData name="Sebastian Ebert" userId="2c9133e11077318b" providerId="LiveId" clId="{7DCE2532-BAFC-4E55-BF99-D881C66E856C}" dt="2024-07-16T12:42:42.373" v="8770" actId="478"/>
          <ac:picMkLst>
            <pc:docMk/>
            <pc:sldMk cId="4178231606" sldId="375"/>
            <ac:picMk id="13" creationId="{5852574F-FE3E-24AB-79DC-0DD3D7A47237}"/>
          </ac:picMkLst>
        </pc:picChg>
        <pc:picChg chg="add mod">
          <ac:chgData name="Sebastian Ebert" userId="2c9133e11077318b" providerId="LiveId" clId="{7DCE2532-BAFC-4E55-BF99-D881C66E856C}" dt="2024-07-16T12:43:19.249" v="8783" actId="1076"/>
          <ac:picMkLst>
            <pc:docMk/>
            <pc:sldMk cId="4178231606" sldId="375"/>
            <ac:picMk id="17" creationId="{61E82811-3FC1-2AB9-7E7A-00C5C536BB18}"/>
          </ac:picMkLst>
        </pc:picChg>
        <pc:picChg chg="add del mod">
          <ac:chgData name="Sebastian Ebert" userId="2c9133e11077318b" providerId="LiveId" clId="{7DCE2532-BAFC-4E55-BF99-D881C66E856C}" dt="2024-07-15T16:02:10.010" v="8232" actId="478"/>
          <ac:picMkLst>
            <pc:docMk/>
            <pc:sldMk cId="4178231606" sldId="375"/>
            <ac:picMk id="18" creationId="{D355DD7D-C1EB-6188-2EBE-E9011FCF27C4}"/>
          </ac:picMkLst>
        </pc:picChg>
        <pc:picChg chg="add mod">
          <ac:chgData name="Sebastian Ebert" userId="2c9133e11077318b" providerId="LiveId" clId="{7DCE2532-BAFC-4E55-BF99-D881C66E856C}" dt="2024-07-16T12:43:01.720" v="8778" actId="1076"/>
          <ac:picMkLst>
            <pc:docMk/>
            <pc:sldMk cId="4178231606" sldId="375"/>
            <ac:picMk id="20" creationId="{E2A05BBD-EBB2-3106-907C-50EAB54B6934}"/>
          </ac:picMkLst>
        </pc:picChg>
        <pc:picChg chg="add mod">
          <ac:chgData name="Sebastian Ebert" userId="2c9133e11077318b" providerId="LiveId" clId="{7DCE2532-BAFC-4E55-BF99-D881C66E856C}" dt="2024-07-16T12:42:52.122" v="8775" actId="1076"/>
          <ac:picMkLst>
            <pc:docMk/>
            <pc:sldMk cId="4178231606" sldId="375"/>
            <ac:picMk id="23" creationId="{6C8DFE69-126B-16A8-1811-3CB2B87EF34B}"/>
          </ac:picMkLst>
        </pc:picChg>
      </pc:sldChg>
      <pc:sldChg chg="ord">
        <pc:chgData name="Sebastian Ebert" userId="2c9133e11077318b" providerId="LiveId" clId="{7DCE2532-BAFC-4E55-BF99-D881C66E856C}" dt="2024-07-18T13:11:37.842" v="12875"/>
        <pc:sldMkLst>
          <pc:docMk/>
          <pc:sldMk cId="2264984047" sldId="377"/>
        </pc:sldMkLst>
      </pc:sldChg>
      <pc:sldChg chg="del">
        <pc:chgData name="Sebastian Ebert" userId="2c9133e11077318b" providerId="LiveId" clId="{7DCE2532-BAFC-4E55-BF99-D881C66E856C}" dt="2024-07-22T08:33:43.369" v="14860" actId="47"/>
        <pc:sldMkLst>
          <pc:docMk/>
          <pc:sldMk cId="2323842373" sldId="378"/>
        </pc:sldMkLst>
      </pc:sldChg>
      <pc:sldChg chg="ord">
        <pc:chgData name="Sebastian Ebert" userId="2c9133e11077318b" providerId="LiveId" clId="{7DCE2532-BAFC-4E55-BF99-D881C66E856C}" dt="2024-07-22T11:41:37.640" v="16178"/>
        <pc:sldMkLst>
          <pc:docMk/>
          <pc:sldMk cId="1143440548" sldId="380"/>
        </pc:sldMkLst>
      </pc:sldChg>
      <pc:sldChg chg="addSp modSp add mod modTransition modNotesTx">
        <pc:chgData name="Sebastian Ebert" userId="2c9133e11077318b" providerId="LiveId" clId="{7DCE2532-BAFC-4E55-BF99-D881C66E856C}" dt="2024-07-11T14:11:39.093" v="4579" actId="732"/>
        <pc:sldMkLst>
          <pc:docMk/>
          <pc:sldMk cId="763489199" sldId="383"/>
        </pc:sldMkLst>
        <pc:spChg chg="add mod">
          <ac:chgData name="Sebastian Ebert" userId="2c9133e11077318b" providerId="LiveId" clId="{7DCE2532-BAFC-4E55-BF99-D881C66E856C}" dt="2024-07-10T11:34:43.454" v="2595" actId="20577"/>
          <ac:spMkLst>
            <pc:docMk/>
            <pc:sldMk cId="763489199" sldId="383"/>
            <ac:spMk id="2" creationId="{A2795D4B-F83E-E584-4321-BFCDCFFD3A7A}"/>
          </ac:spMkLst>
        </pc:spChg>
        <pc:spChg chg="mod">
          <ac:chgData name="Sebastian Ebert" userId="2c9133e11077318b" providerId="LiveId" clId="{7DCE2532-BAFC-4E55-BF99-D881C66E856C}" dt="2024-07-11T14:11:27.103" v="4576" actId="1076"/>
          <ac:spMkLst>
            <pc:docMk/>
            <pc:sldMk cId="763489199" sldId="383"/>
            <ac:spMk id="18" creationId="{66D71779-9106-10BA-BCE6-FBE929A0869E}"/>
          </ac:spMkLst>
        </pc:spChg>
        <pc:picChg chg="mod modCrop">
          <ac:chgData name="Sebastian Ebert" userId="2c9133e11077318b" providerId="LiveId" clId="{7DCE2532-BAFC-4E55-BF99-D881C66E856C}" dt="2024-07-11T14:11:39.093" v="4579" actId="732"/>
          <ac:picMkLst>
            <pc:docMk/>
            <pc:sldMk cId="763489199" sldId="383"/>
            <ac:picMk id="4" creationId="{209F5DBB-080F-75A9-FA41-0CE88EB7C6DA}"/>
          </ac:picMkLst>
        </pc:picChg>
        <pc:cxnChg chg="mod">
          <ac:chgData name="Sebastian Ebert" userId="2c9133e11077318b" providerId="LiveId" clId="{7DCE2532-BAFC-4E55-BF99-D881C66E856C}" dt="2024-07-11T14:11:27.103" v="4576" actId="1076"/>
          <ac:cxnSpMkLst>
            <pc:docMk/>
            <pc:sldMk cId="763489199" sldId="383"/>
            <ac:cxnSpMk id="16" creationId="{FCE6BF90-E441-47C7-73BF-7E7A3D079A50}"/>
          </ac:cxnSpMkLst>
        </pc:cxnChg>
      </pc:sldChg>
      <pc:sldChg chg="del">
        <pc:chgData name="Sebastian Ebert" userId="2c9133e11077318b" providerId="LiveId" clId="{7DCE2532-BAFC-4E55-BF99-D881C66E856C}" dt="2024-07-22T08:33:44.148" v="14861" actId="47"/>
        <pc:sldMkLst>
          <pc:docMk/>
          <pc:sldMk cId="2080705053" sldId="387"/>
        </pc:sldMkLst>
      </pc:sldChg>
      <pc:sldChg chg="delSp modSp mod ord">
        <pc:chgData name="Sebastian Ebert" userId="2c9133e11077318b" providerId="LiveId" clId="{7DCE2532-BAFC-4E55-BF99-D881C66E856C}" dt="2024-07-22T11:41:51.327" v="16181" actId="478"/>
        <pc:sldMkLst>
          <pc:docMk/>
          <pc:sldMk cId="3340877863" sldId="395"/>
        </pc:sldMkLst>
        <pc:spChg chg="del mod">
          <ac:chgData name="Sebastian Ebert" userId="2c9133e11077318b" providerId="LiveId" clId="{7DCE2532-BAFC-4E55-BF99-D881C66E856C}" dt="2024-07-22T11:41:50.728" v="16180" actId="478"/>
          <ac:spMkLst>
            <pc:docMk/>
            <pc:sldMk cId="3340877863" sldId="395"/>
            <ac:spMk id="5" creationId="{48FF158E-4740-1742-665A-B8CDA7C688B8}"/>
          </ac:spMkLst>
        </pc:spChg>
        <pc:spChg chg="del">
          <ac:chgData name="Sebastian Ebert" userId="2c9133e11077318b" providerId="LiveId" clId="{7DCE2532-BAFC-4E55-BF99-D881C66E856C}" dt="2024-07-22T11:41:51.327" v="16181" actId="478"/>
          <ac:spMkLst>
            <pc:docMk/>
            <pc:sldMk cId="3340877863" sldId="395"/>
            <ac:spMk id="16" creationId="{68635272-FB10-2B4A-77E6-801AFE69A975}"/>
          </ac:spMkLst>
        </pc:spChg>
      </pc:sldChg>
      <pc:sldChg chg="modSp modAnim">
        <pc:chgData name="Sebastian Ebert" userId="2c9133e11077318b" providerId="LiveId" clId="{7DCE2532-BAFC-4E55-BF99-D881C66E856C}" dt="2024-07-18T13:22:21.588" v="12924" actId="20577"/>
        <pc:sldMkLst>
          <pc:docMk/>
          <pc:sldMk cId="2818554396" sldId="399"/>
        </pc:sldMkLst>
        <pc:spChg chg="mod">
          <ac:chgData name="Sebastian Ebert" userId="2c9133e11077318b" providerId="LiveId" clId="{7DCE2532-BAFC-4E55-BF99-D881C66E856C}" dt="2024-07-18T13:22:21.588" v="12924" actId="20577"/>
          <ac:spMkLst>
            <pc:docMk/>
            <pc:sldMk cId="2818554396" sldId="399"/>
            <ac:spMk id="3" creationId="{3B31890B-C89E-48E9-9F48-657C15FC39C3}"/>
          </ac:spMkLst>
        </pc:spChg>
      </pc:sldChg>
      <pc:sldChg chg="addSp delSp modSp mod">
        <pc:chgData name="Sebastian Ebert" userId="2c9133e11077318b" providerId="LiveId" clId="{7DCE2532-BAFC-4E55-BF99-D881C66E856C}" dt="2024-07-18T13:55:08.902" v="13380" actId="20577"/>
        <pc:sldMkLst>
          <pc:docMk/>
          <pc:sldMk cId="4111719395" sldId="401"/>
        </pc:sldMkLst>
        <pc:spChg chg="add mod">
          <ac:chgData name="Sebastian Ebert" userId="2c9133e11077318b" providerId="LiveId" clId="{7DCE2532-BAFC-4E55-BF99-D881C66E856C}" dt="2024-07-18T13:54:07.810" v="13366" actId="1076"/>
          <ac:spMkLst>
            <pc:docMk/>
            <pc:sldMk cId="4111719395" sldId="401"/>
            <ac:spMk id="6" creationId="{A5A023CD-BFA4-2273-B802-CCC5AD372E59}"/>
          </ac:spMkLst>
        </pc:spChg>
        <pc:spChg chg="mod">
          <ac:chgData name="Sebastian Ebert" userId="2c9133e11077318b" providerId="LiveId" clId="{7DCE2532-BAFC-4E55-BF99-D881C66E856C}" dt="2024-07-18T13:55:08.902" v="13380" actId="20577"/>
          <ac:spMkLst>
            <pc:docMk/>
            <pc:sldMk cId="4111719395" sldId="401"/>
            <ac:spMk id="15" creationId="{74D3FDDA-7426-6911-90CC-F6E67A56D650}"/>
          </ac:spMkLst>
        </pc:spChg>
        <pc:picChg chg="del mod">
          <ac:chgData name="Sebastian Ebert" userId="2c9133e11077318b" providerId="LiveId" clId="{7DCE2532-BAFC-4E55-BF99-D881C66E856C}" dt="2024-07-18T13:54:03.108" v="13365" actId="478"/>
          <ac:picMkLst>
            <pc:docMk/>
            <pc:sldMk cId="4111719395" sldId="401"/>
            <ac:picMk id="12" creationId="{FB439BD1-4228-33BB-318F-BAE6A396D584}"/>
          </ac:picMkLst>
        </pc:picChg>
        <pc:cxnChg chg="mod">
          <ac:chgData name="Sebastian Ebert" userId="2c9133e11077318b" providerId="LiveId" clId="{7DCE2532-BAFC-4E55-BF99-D881C66E856C}" dt="2024-07-18T13:34:29.619" v="12946" actId="14100"/>
          <ac:cxnSpMkLst>
            <pc:docMk/>
            <pc:sldMk cId="4111719395" sldId="401"/>
            <ac:cxnSpMk id="4" creationId="{8E4473FD-1E57-9388-3702-99F7F3F0B078}"/>
          </ac:cxnSpMkLst>
        </pc:cxnChg>
      </pc:sldChg>
      <pc:sldChg chg="addSp delSp modSp mod ord delAnim modAnim delCm modCm">
        <pc:chgData name="Sebastian Ebert" userId="2c9133e11077318b" providerId="LiveId" clId="{7DCE2532-BAFC-4E55-BF99-D881C66E856C}" dt="2024-07-18T15:13:56.287" v="13965"/>
        <pc:sldMkLst>
          <pc:docMk/>
          <pc:sldMk cId="2137799280" sldId="402"/>
        </pc:sldMkLst>
        <pc:spChg chg="del">
          <ac:chgData name="Sebastian Ebert" userId="2c9133e11077318b" providerId="LiveId" clId="{7DCE2532-BAFC-4E55-BF99-D881C66E856C}" dt="2024-07-18T12:51:45.942" v="12849" actId="478"/>
          <ac:spMkLst>
            <pc:docMk/>
            <pc:sldMk cId="2137799280" sldId="402"/>
            <ac:spMk id="4" creationId="{151D2EEB-A550-48FE-9EA6-50389037FA5F}"/>
          </ac:spMkLst>
        </pc:spChg>
        <pc:spChg chg="add mod">
          <ac:chgData name="Sebastian Ebert" userId="2c9133e11077318b" providerId="LiveId" clId="{7DCE2532-BAFC-4E55-BF99-D881C66E856C}" dt="2024-07-18T12:52:43.896" v="12861" actId="20577"/>
          <ac:spMkLst>
            <pc:docMk/>
            <pc:sldMk cId="2137799280" sldId="402"/>
            <ac:spMk id="8" creationId="{2BA30FF7-9B93-CAE5-8258-654B6F6F64C9}"/>
          </ac:spMkLst>
        </pc:spChg>
        <pc:spChg chg="add mod">
          <ac:chgData name="Sebastian Ebert" userId="2c9133e11077318b" providerId="LiveId" clId="{7DCE2532-BAFC-4E55-BF99-D881C66E856C}" dt="2024-07-18T12:54:03.244" v="12869" actId="6549"/>
          <ac:spMkLst>
            <pc:docMk/>
            <pc:sldMk cId="2137799280" sldId="402"/>
            <ac:spMk id="9" creationId="{6E6B1752-C872-9B61-9E5B-D7610BF2D6F8}"/>
          </ac:spMkLst>
        </pc:spChg>
        <pc:spChg chg="mod">
          <ac:chgData name="Sebastian Ebert" userId="2c9133e11077318b" providerId="LiveId" clId="{7DCE2532-BAFC-4E55-BF99-D881C66E856C}" dt="2024-07-18T14:33:56.720" v="13394" actId="1076"/>
          <ac:spMkLst>
            <pc:docMk/>
            <pc:sldMk cId="2137799280" sldId="402"/>
            <ac:spMk id="12" creationId="{4E1A0F6D-1B8E-D2DE-1610-0EF05DFF8FEA}"/>
          </ac:spMkLst>
        </pc:spChg>
        <pc:spChg chg="add mod">
          <ac:chgData name="Sebastian Ebert" userId="2c9133e11077318b" providerId="LiveId" clId="{7DCE2532-BAFC-4E55-BF99-D881C66E856C}" dt="2024-07-18T14:35:13.929" v="13423" actId="1076"/>
          <ac:spMkLst>
            <pc:docMk/>
            <pc:sldMk cId="2137799280" sldId="402"/>
            <ac:spMk id="15" creationId="{B393B786-228B-B1E1-4F99-1122D3130909}"/>
          </ac:spMkLst>
        </pc:spChg>
        <pc:spChg chg="add mod">
          <ac:chgData name="Sebastian Ebert" userId="2c9133e11077318b" providerId="LiveId" clId="{7DCE2532-BAFC-4E55-BF99-D881C66E856C}" dt="2024-07-18T14:35:27.456" v="13434" actId="20577"/>
          <ac:spMkLst>
            <pc:docMk/>
            <pc:sldMk cId="2137799280" sldId="402"/>
            <ac:spMk id="18" creationId="{07E09222-2CDD-CED2-FDC7-2445DBF39226}"/>
          </ac:spMkLst>
        </pc:spChg>
        <pc:grpChg chg="del">
          <ac:chgData name="Sebastian Ebert" userId="2c9133e11077318b" providerId="LiveId" clId="{7DCE2532-BAFC-4E55-BF99-D881C66E856C}" dt="2024-07-18T14:34:23.164" v="13418" actId="478"/>
          <ac:grpSpMkLst>
            <pc:docMk/>
            <pc:sldMk cId="2137799280" sldId="402"/>
            <ac:grpSpMk id="5" creationId="{8C5E1FD0-BEAB-961C-A875-371ACB176AF3}"/>
          </ac:grpSpMkLst>
        </pc:grpChg>
        <pc:grpChg chg="del">
          <ac:chgData name="Sebastian Ebert" userId="2c9133e11077318b" providerId="LiveId" clId="{7DCE2532-BAFC-4E55-BF99-D881C66E856C}" dt="2024-07-18T14:33:40.733" v="13387" actId="478"/>
          <ac:grpSpMkLst>
            <pc:docMk/>
            <pc:sldMk cId="2137799280" sldId="402"/>
            <ac:grpSpMk id="7" creationId="{15D113D7-2BE3-35A5-EF7A-3D92E8AA2A23}"/>
          </ac:grpSpMkLst>
        </pc:grpChg>
        <pc:picChg chg="add mod">
          <ac:chgData name="Sebastian Ebert" userId="2c9133e11077318b" providerId="LiveId" clId="{7DCE2532-BAFC-4E55-BF99-D881C66E856C}" dt="2024-07-18T14:35:11.356" v="13422" actId="1076"/>
          <ac:picMkLst>
            <pc:docMk/>
            <pc:sldMk cId="2137799280" sldId="402"/>
            <ac:picMk id="14" creationId="{389F0F98-5F62-6496-F3F5-05332C1394D6}"/>
          </ac:picMkLst>
        </pc:picChg>
        <pc:picChg chg="add mod">
          <ac:chgData name="Sebastian Ebert" userId="2c9133e11077318b" providerId="LiveId" clId="{7DCE2532-BAFC-4E55-BF99-D881C66E856C}" dt="2024-07-18T14:35:18.147" v="13424" actId="1076"/>
          <ac:picMkLst>
            <pc:docMk/>
            <pc:sldMk cId="2137799280" sldId="402"/>
            <ac:picMk id="17" creationId="{9CBABE26-C230-C4FD-34CC-5DD0DC1880A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 modRxn">
              <pc226:chgData name="Sebastian Ebert" userId="2c9133e11077318b" providerId="LiveId" clId="{7DCE2532-BAFC-4E55-BF99-D881C66E856C}" dt="2024-07-18T15:13:56.287" v="13965"/>
              <pc2:cmMkLst xmlns:pc2="http://schemas.microsoft.com/office/powerpoint/2019/9/main/command">
                <pc:docMk/>
                <pc:sldMk cId="2137799280" sldId="402"/>
                <pc2:cmMk id="{92882E87-6784-4F6F-BC42-AC17CD4E28D1}"/>
              </pc2:cmMkLst>
            </pc226:cmChg>
            <pc226:cmChg xmlns:pc226="http://schemas.microsoft.com/office/powerpoint/2022/06/main/command" chg="del">
              <pc226:chgData name="Sebastian Ebert" userId="2c9133e11077318b" providerId="LiveId" clId="{7DCE2532-BAFC-4E55-BF99-D881C66E856C}" dt="2024-07-18T14:48:32.681" v="13442"/>
              <pc2:cmMkLst xmlns:pc2="http://schemas.microsoft.com/office/powerpoint/2019/9/main/command">
                <pc:docMk/>
                <pc:sldMk cId="2137799280" sldId="402"/>
                <pc2:cmMk id="{984E3EB4-0982-4E05-A1FC-53D257636C58}"/>
              </pc2:cmMkLst>
            </pc226:cmChg>
          </p:ext>
        </pc:extLst>
      </pc:sldChg>
      <pc:sldChg chg="addSp delSp modSp mod ord">
        <pc:chgData name="Sebastian Ebert" userId="2c9133e11077318b" providerId="LiveId" clId="{7DCE2532-BAFC-4E55-BF99-D881C66E856C}" dt="2024-07-18T12:40:19.696" v="12352" actId="478"/>
        <pc:sldMkLst>
          <pc:docMk/>
          <pc:sldMk cId="1621022528" sldId="403"/>
        </pc:sldMkLst>
        <pc:spChg chg="del">
          <ac:chgData name="Sebastian Ebert" userId="2c9133e11077318b" providerId="LiveId" clId="{7DCE2532-BAFC-4E55-BF99-D881C66E856C}" dt="2024-07-18T11:49:38.754" v="11823" actId="478"/>
          <ac:spMkLst>
            <pc:docMk/>
            <pc:sldMk cId="1621022528" sldId="403"/>
            <ac:spMk id="3" creationId="{C119B9A4-BC39-C266-A522-F73BFCED06AC}"/>
          </ac:spMkLst>
        </pc:spChg>
        <pc:spChg chg="add del mod">
          <ac:chgData name="Sebastian Ebert" userId="2c9133e11077318b" providerId="LiveId" clId="{7DCE2532-BAFC-4E55-BF99-D881C66E856C}" dt="2024-07-18T12:40:19.696" v="12352" actId="478"/>
          <ac:spMkLst>
            <pc:docMk/>
            <pc:sldMk cId="1621022528" sldId="403"/>
            <ac:spMk id="4" creationId="{7F6ACAB9-DADA-7480-F719-3375FF66E1A9}"/>
          </ac:spMkLst>
        </pc:spChg>
      </pc:sldChg>
      <pc:sldChg chg="delSp modSp mod">
        <pc:chgData name="Sebastian Ebert" userId="2c9133e11077318b" providerId="LiveId" clId="{7DCE2532-BAFC-4E55-BF99-D881C66E856C}" dt="2024-07-18T15:44:12.812" v="14807" actId="20577"/>
        <pc:sldMkLst>
          <pc:docMk/>
          <pc:sldMk cId="2232987081" sldId="404"/>
        </pc:sldMkLst>
        <pc:spChg chg="mod">
          <ac:chgData name="Sebastian Ebert" userId="2c9133e11077318b" providerId="LiveId" clId="{7DCE2532-BAFC-4E55-BF99-D881C66E856C}" dt="2024-07-18T15:44:12.812" v="14807" actId="20577"/>
          <ac:spMkLst>
            <pc:docMk/>
            <pc:sldMk cId="2232987081" sldId="404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18T14:59:11.807" v="13666" actId="478"/>
          <ac:spMkLst>
            <pc:docMk/>
            <pc:sldMk cId="2232987081" sldId="404"/>
            <ac:spMk id="7" creationId="{90930228-D64A-5C4E-7215-A58AC874AA45}"/>
          </ac:spMkLst>
        </pc:spChg>
      </pc:sldChg>
      <pc:sldChg chg="del ord">
        <pc:chgData name="Sebastian Ebert" userId="2c9133e11077318b" providerId="LiveId" clId="{7DCE2532-BAFC-4E55-BF99-D881C66E856C}" dt="2024-07-22T12:19:49.915" v="16543" actId="47"/>
        <pc:sldMkLst>
          <pc:docMk/>
          <pc:sldMk cId="3570932385" sldId="408"/>
        </pc:sldMkLst>
      </pc:sldChg>
      <pc:sldChg chg="del">
        <pc:chgData name="Sebastian Ebert" userId="2c9133e11077318b" providerId="LiveId" clId="{7DCE2532-BAFC-4E55-BF99-D881C66E856C}" dt="2024-07-22T08:34:23.620" v="14874" actId="47"/>
        <pc:sldMkLst>
          <pc:docMk/>
          <pc:sldMk cId="3407461234" sldId="409"/>
        </pc:sldMkLst>
      </pc:sldChg>
      <pc:sldChg chg="del">
        <pc:chgData name="Sebastian Ebert" userId="2c9133e11077318b" providerId="LiveId" clId="{7DCE2532-BAFC-4E55-BF99-D881C66E856C}" dt="2024-07-22T08:34:10.506" v="14870" actId="47"/>
        <pc:sldMkLst>
          <pc:docMk/>
          <pc:sldMk cId="3051091591" sldId="410"/>
        </pc:sldMkLst>
      </pc:sldChg>
      <pc:sldChg chg="addSp delSp modSp mod">
        <pc:chgData name="Sebastian Ebert" userId="2c9133e11077318b" providerId="LiveId" clId="{7DCE2532-BAFC-4E55-BF99-D881C66E856C}" dt="2024-07-22T15:16:44.326" v="16666" actId="20577"/>
        <pc:sldMkLst>
          <pc:docMk/>
          <pc:sldMk cId="1333314437" sldId="411"/>
        </pc:sldMkLst>
        <pc:spChg chg="del">
          <ac:chgData name="Sebastian Ebert" userId="2c9133e11077318b" providerId="LiveId" clId="{7DCE2532-BAFC-4E55-BF99-D881C66E856C}" dt="2024-07-18T11:49:27.673" v="11821" actId="478"/>
          <ac:spMkLst>
            <pc:docMk/>
            <pc:sldMk cId="1333314437" sldId="411"/>
            <ac:spMk id="3" creationId="{A1523CCC-4387-A76D-3C35-C29011A99E90}"/>
          </ac:spMkLst>
        </pc:spChg>
        <pc:spChg chg="mod">
          <ac:chgData name="Sebastian Ebert" userId="2c9133e11077318b" providerId="LiveId" clId="{7DCE2532-BAFC-4E55-BF99-D881C66E856C}" dt="2024-07-22T15:16:44.326" v="16666" actId="20577"/>
          <ac:spMkLst>
            <pc:docMk/>
            <pc:sldMk cId="1333314437" sldId="411"/>
            <ac:spMk id="4" creationId="{EA8207A6-B33B-4EB0-05E0-B3854AED3F23}"/>
          </ac:spMkLst>
        </pc:spChg>
        <pc:spChg chg="add mod">
          <ac:chgData name="Sebastian Ebert" userId="2c9133e11077318b" providerId="LiveId" clId="{7DCE2532-BAFC-4E55-BF99-D881C66E856C}" dt="2024-07-18T11:49:31.538" v="11822"/>
          <ac:spMkLst>
            <pc:docMk/>
            <pc:sldMk cId="1333314437" sldId="411"/>
            <ac:spMk id="6" creationId="{40E29C30-7156-DEBA-B4F8-1DE062CF9136}"/>
          </ac:spMkLst>
        </pc:spChg>
        <pc:spChg chg="add mod">
          <ac:chgData name="Sebastian Ebert" userId="2c9133e11077318b" providerId="LiveId" clId="{7DCE2532-BAFC-4E55-BF99-D881C66E856C}" dt="2024-07-18T11:50:13.846" v="11853" actId="20577"/>
          <ac:spMkLst>
            <pc:docMk/>
            <pc:sldMk cId="1333314437" sldId="411"/>
            <ac:spMk id="7" creationId="{56A6A2B5-591C-0C10-2596-D7A2B35E3D6C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9" creationId="{C48FB2E1-7DE7-F3A3-5571-B39AE1C9BBD4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0" creationId="{459422D7-C4A5-AD07-CC0C-A3C14F280DA5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1" creationId="{DB1EF3FC-C8F4-B34B-920B-1C80FF168C46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3" creationId="{80EC2137-101F-FC49-9223-8EA80BA76479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4" creationId="{F388148B-2B4B-0271-4A9D-D3D3B92033F2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7" creationId="{46314959-A9C7-1838-8986-007A2810B807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19" creationId="{22DEE6B6-E9CA-4998-EAE8-9762AAAF4FAC}"/>
          </ac:spMkLst>
        </pc:spChg>
        <pc:spChg chg="mod">
          <ac:chgData name="Sebastian Ebert" userId="2c9133e11077318b" providerId="LiveId" clId="{7DCE2532-BAFC-4E55-BF99-D881C66E856C}" dt="2024-07-18T12:27:30.907" v="12271" actId="404"/>
          <ac:spMkLst>
            <pc:docMk/>
            <pc:sldMk cId="1333314437" sldId="411"/>
            <ac:spMk id="20" creationId="{989A7051-B7AE-17A3-96CA-C4F4FFFD41DA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21" creationId="{16B9FB00-BA98-F3CB-D56B-32C567EC30D0}"/>
          </ac:spMkLst>
        </pc:spChg>
        <pc:spChg chg="mod">
          <ac:chgData name="Sebastian Ebert" userId="2c9133e11077318b" providerId="LiveId" clId="{7DCE2532-BAFC-4E55-BF99-D881C66E856C}" dt="2024-07-18T12:26:44.906" v="12267"/>
          <ac:spMkLst>
            <pc:docMk/>
            <pc:sldMk cId="1333314437" sldId="411"/>
            <ac:spMk id="22" creationId="{6511BDDD-80A1-1FC4-0CB8-882480693396}"/>
          </ac:spMkLst>
        </pc:spChg>
        <pc:grpChg chg="add mod">
          <ac:chgData name="Sebastian Ebert" userId="2c9133e11077318b" providerId="LiveId" clId="{7DCE2532-BAFC-4E55-BF99-D881C66E856C}" dt="2024-07-18T12:26:44.906" v="12267"/>
          <ac:grpSpMkLst>
            <pc:docMk/>
            <pc:sldMk cId="1333314437" sldId="411"/>
            <ac:grpSpMk id="8" creationId="{3CC918F5-7053-4336-584F-E0664B3F3689}"/>
          </ac:grpSpMkLst>
        </pc:grpChg>
        <pc:picChg chg="del">
          <ac:chgData name="Sebastian Ebert" userId="2c9133e11077318b" providerId="LiveId" clId="{7DCE2532-BAFC-4E55-BF99-D881C66E856C}" dt="2024-07-18T12:26:44.652" v="12266" actId="478"/>
          <ac:picMkLst>
            <pc:docMk/>
            <pc:sldMk cId="1333314437" sldId="411"/>
            <ac:picMk id="5" creationId="{77EF0951-E6D1-4B78-C06E-B41A04F27716}"/>
          </ac:picMkLst>
        </pc:picChg>
        <pc:picChg chg="mod">
          <ac:chgData name="Sebastian Ebert" userId="2c9133e11077318b" providerId="LiveId" clId="{7DCE2532-BAFC-4E55-BF99-D881C66E856C}" dt="2024-07-18T12:26:44.906" v="12267"/>
          <ac:picMkLst>
            <pc:docMk/>
            <pc:sldMk cId="1333314437" sldId="411"/>
            <ac:picMk id="12" creationId="{909C006C-66AC-314F-A7BE-1017B9C07130}"/>
          </ac:picMkLst>
        </pc:picChg>
        <pc:cxnChg chg="mod">
          <ac:chgData name="Sebastian Ebert" userId="2c9133e11077318b" providerId="LiveId" clId="{7DCE2532-BAFC-4E55-BF99-D881C66E856C}" dt="2024-07-18T12:26:44.906" v="12267"/>
          <ac:cxnSpMkLst>
            <pc:docMk/>
            <pc:sldMk cId="1333314437" sldId="411"/>
            <ac:cxnSpMk id="15" creationId="{6E402F9B-B5DD-A201-D388-2C36EBE05722}"/>
          </ac:cxnSpMkLst>
        </pc:cxnChg>
        <pc:cxnChg chg="mod">
          <ac:chgData name="Sebastian Ebert" userId="2c9133e11077318b" providerId="LiveId" clId="{7DCE2532-BAFC-4E55-BF99-D881C66E856C}" dt="2024-07-18T12:26:44.906" v="12267"/>
          <ac:cxnSpMkLst>
            <pc:docMk/>
            <pc:sldMk cId="1333314437" sldId="411"/>
            <ac:cxnSpMk id="16" creationId="{AC6C3877-4D35-8C44-02B3-EDADD0755323}"/>
          </ac:cxnSpMkLst>
        </pc:cxnChg>
        <pc:cxnChg chg="mod">
          <ac:chgData name="Sebastian Ebert" userId="2c9133e11077318b" providerId="LiveId" clId="{7DCE2532-BAFC-4E55-BF99-D881C66E856C}" dt="2024-07-18T12:26:44.906" v="12267"/>
          <ac:cxnSpMkLst>
            <pc:docMk/>
            <pc:sldMk cId="1333314437" sldId="411"/>
            <ac:cxnSpMk id="18" creationId="{E1BB110E-95CE-FB4C-5DE9-9F66E64C9ECF}"/>
          </ac:cxnSpMkLst>
        </pc:cxnChg>
      </pc:sldChg>
      <pc:sldChg chg="delSp modSp mod">
        <pc:chgData name="Sebastian Ebert" userId="2c9133e11077318b" providerId="LiveId" clId="{7DCE2532-BAFC-4E55-BF99-D881C66E856C}" dt="2024-07-18T15:44:15.501" v="14808" actId="20577"/>
        <pc:sldMkLst>
          <pc:docMk/>
          <pc:sldMk cId="2184355763" sldId="412"/>
        </pc:sldMkLst>
        <pc:spChg chg="mod">
          <ac:chgData name="Sebastian Ebert" userId="2c9133e11077318b" providerId="LiveId" clId="{7DCE2532-BAFC-4E55-BF99-D881C66E856C}" dt="2024-07-18T15:44:15.501" v="14808" actId="20577"/>
          <ac:spMkLst>
            <pc:docMk/>
            <pc:sldMk cId="2184355763" sldId="412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18T14:59:14.859" v="13667" actId="478"/>
          <ac:spMkLst>
            <pc:docMk/>
            <pc:sldMk cId="2184355763" sldId="412"/>
            <ac:spMk id="7" creationId="{90930228-D64A-5C4E-7215-A58AC874AA45}"/>
          </ac:spMkLst>
        </pc:spChg>
      </pc:sldChg>
      <pc:sldChg chg="delSp modSp mod delCm">
        <pc:chgData name="Sebastian Ebert" userId="2c9133e11077318b" providerId="LiveId" clId="{7DCE2532-BAFC-4E55-BF99-D881C66E856C}" dt="2024-07-22T11:42:05.129" v="16186"/>
        <pc:sldMkLst>
          <pc:docMk/>
          <pc:sldMk cId="1510389620" sldId="413"/>
        </pc:sldMkLst>
        <pc:spChg chg="mod">
          <ac:chgData name="Sebastian Ebert" userId="2c9133e11077318b" providerId="LiveId" clId="{7DCE2532-BAFC-4E55-BF99-D881C66E856C}" dt="2024-07-18T15:44:18.627" v="14809" actId="20577"/>
          <ac:spMkLst>
            <pc:docMk/>
            <pc:sldMk cId="1510389620" sldId="413"/>
            <ac:spMk id="2" creationId="{15B464D4-AD18-4887-9E61-47961D1E7C2D}"/>
          </ac:spMkLst>
        </pc:spChg>
        <pc:spChg chg="mod">
          <ac:chgData name="Sebastian Ebert" userId="2c9133e11077318b" providerId="LiveId" clId="{7DCE2532-BAFC-4E55-BF99-D881C66E856C}" dt="2024-07-18T15:54:37.597" v="14855" actId="17032"/>
          <ac:spMkLst>
            <pc:docMk/>
            <pc:sldMk cId="1510389620" sldId="413"/>
            <ac:spMk id="5" creationId="{7D85CEBB-9F42-DDDD-2940-F88AECA61CA9}"/>
          </ac:spMkLst>
        </pc:spChg>
        <pc:spChg chg="mod">
          <ac:chgData name="Sebastian Ebert" userId="2c9133e11077318b" providerId="LiveId" clId="{7DCE2532-BAFC-4E55-BF99-D881C66E856C}" dt="2024-07-18T15:54:37.597" v="14855" actId="17032"/>
          <ac:spMkLst>
            <pc:docMk/>
            <pc:sldMk cId="1510389620" sldId="413"/>
            <ac:spMk id="6" creationId="{8DF22701-3B77-C6E1-69E8-94B564E3CA67}"/>
          </ac:spMkLst>
        </pc:spChg>
        <pc:spChg chg="del">
          <ac:chgData name="Sebastian Ebert" userId="2c9133e11077318b" providerId="LiveId" clId="{7DCE2532-BAFC-4E55-BF99-D881C66E856C}" dt="2024-07-18T14:59:17.775" v="13668" actId="478"/>
          <ac:spMkLst>
            <pc:docMk/>
            <pc:sldMk cId="1510389620" sldId="413"/>
            <ac:spMk id="7" creationId="{90930228-D64A-5C4E-7215-A58AC874AA45}"/>
          </ac:spMkLst>
        </pc:spChg>
        <pc:spChg chg="mod">
          <ac:chgData name="Sebastian Ebert" userId="2c9133e11077318b" providerId="LiveId" clId="{7DCE2532-BAFC-4E55-BF99-D881C66E856C}" dt="2024-07-18T15:54:37.597" v="14855" actId="17032"/>
          <ac:spMkLst>
            <pc:docMk/>
            <pc:sldMk cId="1510389620" sldId="413"/>
            <ac:spMk id="8" creationId="{B27197E6-2E34-CED3-A187-9B70F712D3D4}"/>
          </ac:spMkLst>
        </pc:spChg>
        <pc:spChg chg="mod">
          <ac:chgData name="Sebastian Ebert" userId="2c9133e11077318b" providerId="LiveId" clId="{7DCE2532-BAFC-4E55-BF99-D881C66E856C}" dt="2024-07-18T15:54:44.877" v="14856" actId="17032"/>
          <ac:spMkLst>
            <pc:docMk/>
            <pc:sldMk cId="1510389620" sldId="413"/>
            <ac:spMk id="16" creationId="{85B5003B-B21D-2745-638C-451C13945FE3}"/>
          </ac:spMkLst>
        </pc:spChg>
        <pc:spChg chg="mod">
          <ac:chgData name="Sebastian Ebert" userId="2c9133e11077318b" providerId="LiveId" clId="{7DCE2532-BAFC-4E55-BF99-D881C66E856C}" dt="2024-07-18T15:55:27.102" v="14859" actId="207"/>
          <ac:spMkLst>
            <pc:docMk/>
            <pc:sldMk cId="1510389620" sldId="413"/>
            <ac:spMk id="30" creationId="{FAAA7DF2-9F5C-DEAA-4C6D-4109583FB9F6}"/>
          </ac:spMkLst>
        </pc:spChg>
        <pc:cxnChg chg="mod">
          <ac:chgData name="Sebastian Ebert" userId="2c9133e11077318b" providerId="LiveId" clId="{7DCE2532-BAFC-4E55-BF99-D881C66E856C}" dt="2024-07-18T15:54:37.597" v="14855" actId="17032"/>
          <ac:cxnSpMkLst>
            <pc:docMk/>
            <pc:sldMk cId="1510389620" sldId="413"/>
            <ac:cxnSpMk id="19" creationId="{958DEB3A-55B9-7927-350D-786897B91BC4}"/>
          </ac:cxnSpMkLst>
        </pc:cxnChg>
        <pc:cxnChg chg="mod">
          <ac:chgData name="Sebastian Ebert" userId="2c9133e11077318b" providerId="LiveId" clId="{7DCE2532-BAFC-4E55-BF99-D881C66E856C}" dt="2024-07-18T15:54:37.597" v="14855" actId="17032"/>
          <ac:cxnSpMkLst>
            <pc:docMk/>
            <pc:sldMk cId="1510389620" sldId="413"/>
            <ac:cxnSpMk id="22" creationId="{B75AEE86-7A50-9DF2-A635-763FD71BA3CF}"/>
          </ac:cxnSpMkLst>
        </pc:cxnChg>
        <pc:cxnChg chg="mod">
          <ac:chgData name="Sebastian Ebert" userId="2c9133e11077318b" providerId="LiveId" clId="{7DCE2532-BAFC-4E55-BF99-D881C66E856C}" dt="2024-07-18T15:54:37.597" v="14855" actId="17032"/>
          <ac:cxnSpMkLst>
            <pc:docMk/>
            <pc:sldMk cId="1510389620" sldId="413"/>
            <ac:cxnSpMk id="27" creationId="{6C1A3F6D-58A6-5243-0E92-6F9EA3A88D8C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7DCE2532-BAFC-4E55-BF99-D881C66E856C}" dt="2024-07-22T11:42:05.129" v="16186"/>
              <pc2:cmMkLst xmlns:pc2="http://schemas.microsoft.com/office/powerpoint/2019/9/main/command">
                <pc:docMk/>
                <pc:sldMk cId="1510389620" sldId="413"/>
                <pc2:cmMk id="{BFE098FC-F580-4135-9DBD-EA1548525380}"/>
              </pc2:cmMkLst>
            </pc226:cmChg>
          </p:ext>
        </pc:extLst>
      </pc:sldChg>
      <pc:sldChg chg="delSp modSp mod">
        <pc:chgData name="Sebastian Ebert" userId="2c9133e11077318b" providerId="LiveId" clId="{7DCE2532-BAFC-4E55-BF99-D881C66E856C}" dt="2024-07-18T15:44:23.029" v="14810" actId="20577"/>
        <pc:sldMkLst>
          <pc:docMk/>
          <pc:sldMk cId="2911285483" sldId="414"/>
        </pc:sldMkLst>
        <pc:spChg chg="mod">
          <ac:chgData name="Sebastian Ebert" userId="2c9133e11077318b" providerId="LiveId" clId="{7DCE2532-BAFC-4E55-BF99-D881C66E856C}" dt="2024-07-18T15:44:23.029" v="14810" actId="20577"/>
          <ac:spMkLst>
            <pc:docMk/>
            <pc:sldMk cId="2911285483" sldId="414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18T14:59:19.503" v="13669" actId="478"/>
          <ac:spMkLst>
            <pc:docMk/>
            <pc:sldMk cId="2911285483" sldId="414"/>
            <ac:spMk id="7" creationId="{90930228-D64A-5C4E-7215-A58AC874AA45}"/>
          </ac:spMkLst>
        </pc:spChg>
      </pc:sldChg>
      <pc:sldChg chg="delSp modSp mod">
        <pc:chgData name="Sebastian Ebert" userId="2c9133e11077318b" providerId="LiveId" clId="{7DCE2532-BAFC-4E55-BF99-D881C66E856C}" dt="2024-07-18T15:44:25.892" v="14811" actId="20577"/>
        <pc:sldMkLst>
          <pc:docMk/>
          <pc:sldMk cId="2964600883" sldId="415"/>
        </pc:sldMkLst>
        <pc:spChg chg="mod">
          <ac:chgData name="Sebastian Ebert" userId="2c9133e11077318b" providerId="LiveId" clId="{7DCE2532-BAFC-4E55-BF99-D881C66E856C}" dt="2024-07-18T15:44:25.892" v="14811" actId="20577"/>
          <ac:spMkLst>
            <pc:docMk/>
            <pc:sldMk cId="2964600883" sldId="415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18T14:59:21.729" v="13670" actId="478"/>
          <ac:spMkLst>
            <pc:docMk/>
            <pc:sldMk cId="2964600883" sldId="415"/>
            <ac:spMk id="7" creationId="{90930228-D64A-5C4E-7215-A58AC874AA45}"/>
          </ac:spMkLst>
        </pc:spChg>
      </pc:sldChg>
      <pc:sldChg chg="del">
        <pc:chgData name="Sebastian Ebert" userId="2c9133e11077318b" providerId="LiveId" clId="{7DCE2532-BAFC-4E55-BF99-D881C66E856C}" dt="2024-07-22T08:34:58.061" v="14876" actId="47"/>
        <pc:sldMkLst>
          <pc:docMk/>
          <pc:sldMk cId="3230962410" sldId="416"/>
        </pc:sldMkLst>
      </pc:sldChg>
      <pc:sldChg chg="del">
        <pc:chgData name="Sebastian Ebert" userId="2c9133e11077318b" providerId="LiveId" clId="{7DCE2532-BAFC-4E55-BF99-D881C66E856C}" dt="2024-07-22T08:33:45.250" v="14862" actId="47"/>
        <pc:sldMkLst>
          <pc:docMk/>
          <pc:sldMk cId="2330756999" sldId="417"/>
        </pc:sldMkLst>
      </pc:sldChg>
      <pc:sldChg chg="del">
        <pc:chgData name="Sebastian Ebert" userId="2c9133e11077318b" providerId="LiveId" clId="{7DCE2532-BAFC-4E55-BF99-D881C66E856C}" dt="2024-07-22T08:33:46.711" v="14863" actId="47"/>
        <pc:sldMkLst>
          <pc:docMk/>
          <pc:sldMk cId="2437300136" sldId="418"/>
        </pc:sldMkLst>
      </pc:sldChg>
      <pc:sldChg chg="del">
        <pc:chgData name="Sebastian Ebert" userId="2c9133e11077318b" providerId="LiveId" clId="{7DCE2532-BAFC-4E55-BF99-D881C66E856C}" dt="2024-07-22T08:33:48.036" v="14864" actId="47"/>
        <pc:sldMkLst>
          <pc:docMk/>
          <pc:sldMk cId="938017527" sldId="419"/>
        </pc:sldMkLst>
      </pc:sldChg>
      <pc:sldChg chg="del">
        <pc:chgData name="Sebastian Ebert" userId="2c9133e11077318b" providerId="LiveId" clId="{7DCE2532-BAFC-4E55-BF99-D881C66E856C}" dt="2024-07-22T08:33:49.456" v="14865" actId="47"/>
        <pc:sldMkLst>
          <pc:docMk/>
          <pc:sldMk cId="1808550917" sldId="420"/>
        </pc:sldMkLst>
      </pc:sldChg>
      <pc:sldChg chg="del">
        <pc:chgData name="Sebastian Ebert" userId="2c9133e11077318b" providerId="LiveId" clId="{7DCE2532-BAFC-4E55-BF99-D881C66E856C}" dt="2024-07-22T08:33:50.507" v="14866" actId="47"/>
        <pc:sldMkLst>
          <pc:docMk/>
          <pc:sldMk cId="1041418608" sldId="421"/>
        </pc:sldMkLst>
      </pc:sldChg>
      <pc:sldChg chg="del">
        <pc:chgData name="Sebastian Ebert" userId="2c9133e11077318b" providerId="LiveId" clId="{7DCE2532-BAFC-4E55-BF99-D881C66E856C}" dt="2024-07-22T08:33:52.216" v="14867" actId="47"/>
        <pc:sldMkLst>
          <pc:docMk/>
          <pc:sldMk cId="3102739334" sldId="422"/>
        </pc:sldMkLst>
      </pc:sldChg>
      <pc:sldChg chg="del">
        <pc:chgData name="Sebastian Ebert" userId="2c9133e11077318b" providerId="LiveId" clId="{7DCE2532-BAFC-4E55-BF99-D881C66E856C}" dt="2024-07-22T08:33:53.729" v="14868" actId="47"/>
        <pc:sldMkLst>
          <pc:docMk/>
          <pc:sldMk cId="3362450471" sldId="423"/>
        </pc:sldMkLst>
      </pc:sldChg>
      <pc:sldChg chg="del ord">
        <pc:chgData name="Sebastian Ebert" userId="2c9133e11077318b" providerId="LiveId" clId="{7DCE2532-BAFC-4E55-BF99-D881C66E856C}" dt="2024-07-22T11:42:12.745" v="16187" actId="47"/>
        <pc:sldMkLst>
          <pc:docMk/>
          <pc:sldMk cId="3286827934" sldId="424"/>
        </pc:sldMkLst>
      </pc:sldChg>
      <pc:sldChg chg="delSp mod ord">
        <pc:chgData name="Sebastian Ebert" userId="2c9133e11077318b" providerId="LiveId" clId="{7DCE2532-BAFC-4E55-BF99-D881C66E856C}" dt="2024-07-22T11:41:53.839" v="16183" actId="478"/>
        <pc:sldMkLst>
          <pc:docMk/>
          <pc:sldMk cId="1055993583" sldId="425"/>
        </pc:sldMkLst>
        <pc:spChg chg="del">
          <ac:chgData name="Sebastian Ebert" userId="2c9133e11077318b" providerId="LiveId" clId="{7DCE2532-BAFC-4E55-BF99-D881C66E856C}" dt="2024-07-22T11:41:53.137" v="16182" actId="478"/>
          <ac:spMkLst>
            <pc:docMk/>
            <pc:sldMk cId="1055993583" sldId="425"/>
            <ac:spMk id="5" creationId="{48FF158E-4740-1742-665A-B8CDA7C688B8}"/>
          </ac:spMkLst>
        </pc:spChg>
        <pc:spChg chg="del">
          <ac:chgData name="Sebastian Ebert" userId="2c9133e11077318b" providerId="LiveId" clId="{7DCE2532-BAFC-4E55-BF99-D881C66E856C}" dt="2024-07-22T11:41:53.839" v="16183" actId="478"/>
          <ac:spMkLst>
            <pc:docMk/>
            <pc:sldMk cId="1055993583" sldId="425"/>
            <ac:spMk id="16" creationId="{68635272-FB10-2B4A-77E6-801AFE69A975}"/>
          </ac:spMkLst>
        </pc:spChg>
      </pc:sldChg>
      <pc:sldChg chg="delSp mod ord">
        <pc:chgData name="Sebastian Ebert" userId="2c9133e11077318b" providerId="LiveId" clId="{7DCE2532-BAFC-4E55-BF99-D881C66E856C}" dt="2024-07-22T11:41:57.832" v="16185" actId="478"/>
        <pc:sldMkLst>
          <pc:docMk/>
          <pc:sldMk cId="3106022871" sldId="426"/>
        </pc:sldMkLst>
        <pc:spChg chg="del">
          <ac:chgData name="Sebastian Ebert" userId="2c9133e11077318b" providerId="LiveId" clId="{7DCE2532-BAFC-4E55-BF99-D881C66E856C}" dt="2024-07-22T11:41:56.817" v="16184" actId="478"/>
          <ac:spMkLst>
            <pc:docMk/>
            <pc:sldMk cId="3106022871" sldId="426"/>
            <ac:spMk id="5" creationId="{48FF158E-4740-1742-665A-B8CDA7C688B8}"/>
          </ac:spMkLst>
        </pc:spChg>
        <pc:spChg chg="del">
          <ac:chgData name="Sebastian Ebert" userId="2c9133e11077318b" providerId="LiveId" clId="{7DCE2532-BAFC-4E55-BF99-D881C66E856C}" dt="2024-07-22T11:41:57.832" v="16185" actId="478"/>
          <ac:spMkLst>
            <pc:docMk/>
            <pc:sldMk cId="3106022871" sldId="426"/>
            <ac:spMk id="16" creationId="{68635272-FB10-2B4A-77E6-801AFE69A975}"/>
          </ac:spMkLst>
        </pc:spChg>
      </pc:sldChg>
      <pc:sldChg chg="ord">
        <pc:chgData name="Sebastian Ebert" userId="2c9133e11077318b" providerId="LiveId" clId="{7DCE2532-BAFC-4E55-BF99-D881C66E856C}" dt="2024-07-22T11:41:37.640" v="16178"/>
        <pc:sldMkLst>
          <pc:docMk/>
          <pc:sldMk cId="2967370583" sldId="427"/>
        </pc:sldMkLst>
      </pc:sldChg>
      <pc:sldChg chg="ord">
        <pc:chgData name="Sebastian Ebert" userId="2c9133e11077318b" providerId="LiveId" clId="{7DCE2532-BAFC-4E55-BF99-D881C66E856C}" dt="2024-07-22T11:41:37.640" v="16178"/>
        <pc:sldMkLst>
          <pc:docMk/>
          <pc:sldMk cId="2922701115" sldId="428"/>
        </pc:sldMkLst>
      </pc:sldChg>
      <pc:sldChg chg="del">
        <pc:chgData name="Sebastian Ebert" userId="2c9133e11077318b" providerId="LiveId" clId="{7DCE2532-BAFC-4E55-BF99-D881C66E856C}" dt="2024-07-22T08:34:30.274" v="14875" actId="47"/>
        <pc:sldMkLst>
          <pc:docMk/>
          <pc:sldMk cId="4110535077" sldId="430"/>
        </pc:sldMkLst>
      </pc:sldChg>
      <pc:sldChg chg="delSp modSp del mod">
        <pc:chgData name="Sebastian Ebert" userId="2c9133e11077318b" providerId="LiveId" clId="{7DCE2532-BAFC-4E55-BF99-D881C66E856C}" dt="2024-07-12T15:11:27.460" v="7346" actId="47"/>
        <pc:sldMkLst>
          <pc:docMk/>
          <pc:sldMk cId="3152789514" sldId="432"/>
        </pc:sldMkLst>
        <pc:spChg chg="mod">
          <ac:chgData name="Sebastian Ebert" userId="2c9133e11077318b" providerId="LiveId" clId="{7DCE2532-BAFC-4E55-BF99-D881C66E856C}" dt="2024-07-12T15:10:53.220" v="7342" actId="20577"/>
          <ac:spMkLst>
            <pc:docMk/>
            <pc:sldMk cId="3152789514" sldId="432"/>
            <ac:spMk id="12" creationId="{28A2438C-2B8E-E72E-946A-C08ADF56BC67}"/>
          </ac:spMkLst>
        </pc:spChg>
        <pc:spChg chg="del">
          <ac:chgData name="Sebastian Ebert" userId="2c9133e11077318b" providerId="LiveId" clId="{7DCE2532-BAFC-4E55-BF99-D881C66E856C}" dt="2024-07-12T15:11:01.556" v="7343" actId="478"/>
          <ac:spMkLst>
            <pc:docMk/>
            <pc:sldMk cId="3152789514" sldId="432"/>
            <ac:spMk id="40" creationId="{7931C1E6-7071-884E-E391-135ACB8C1AB0}"/>
          </ac:spMkLst>
        </pc:spChg>
      </pc:sldChg>
      <pc:sldChg chg="modSp mod ord">
        <pc:chgData name="Sebastian Ebert" userId="2c9133e11077318b" providerId="LiveId" clId="{7DCE2532-BAFC-4E55-BF99-D881C66E856C}" dt="2024-07-22T12:14:08.272" v="16527"/>
        <pc:sldMkLst>
          <pc:docMk/>
          <pc:sldMk cId="157397385" sldId="433"/>
        </pc:sldMkLst>
        <pc:spChg chg="mod">
          <ac:chgData name="Sebastian Ebert" userId="2c9133e11077318b" providerId="LiveId" clId="{7DCE2532-BAFC-4E55-BF99-D881C66E856C}" dt="2024-07-22T11:43:00.204" v="16196" actId="14100"/>
          <ac:spMkLst>
            <pc:docMk/>
            <pc:sldMk cId="157397385" sldId="433"/>
            <ac:spMk id="26" creationId="{C9910F27-B2F4-CE82-B5DE-C349B651C124}"/>
          </ac:spMkLst>
        </pc:spChg>
      </pc:sldChg>
      <pc:sldChg chg="ord">
        <pc:chgData name="Sebastian Ebert" userId="2c9133e11077318b" providerId="LiveId" clId="{7DCE2532-BAFC-4E55-BF99-D881C66E856C}" dt="2024-07-22T11:43:46.827" v="16209"/>
        <pc:sldMkLst>
          <pc:docMk/>
          <pc:sldMk cId="1954613911" sldId="434"/>
        </pc:sldMkLst>
      </pc:sldChg>
      <pc:sldChg chg="modSp del mod ord">
        <pc:chgData name="Sebastian Ebert" userId="2c9133e11077318b" providerId="LiveId" clId="{7DCE2532-BAFC-4E55-BF99-D881C66E856C}" dt="2024-07-11T13:41:13.697" v="4098" actId="47"/>
        <pc:sldMkLst>
          <pc:docMk/>
          <pc:sldMk cId="2353039354" sldId="435"/>
        </pc:sldMkLst>
        <pc:spChg chg="mod">
          <ac:chgData name="Sebastian Ebert" userId="2c9133e11077318b" providerId="LiveId" clId="{7DCE2532-BAFC-4E55-BF99-D881C66E856C}" dt="2024-07-11T13:30:04.746" v="4026"/>
          <ac:spMkLst>
            <pc:docMk/>
            <pc:sldMk cId="2353039354" sldId="435"/>
            <ac:spMk id="49" creationId="{DE169239-BD63-DE67-D592-90315EA5082A}"/>
          </ac:spMkLst>
        </pc:spChg>
      </pc:sldChg>
      <pc:sldChg chg="del">
        <pc:chgData name="Sebastian Ebert" userId="2c9133e11077318b" providerId="LiveId" clId="{7DCE2532-BAFC-4E55-BF99-D881C66E856C}" dt="2024-07-22T08:35:15.011" v="14879" actId="47"/>
        <pc:sldMkLst>
          <pc:docMk/>
          <pc:sldMk cId="1323103663" sldId="436"/>
        </pc:sldMkLst>
      </pc:sldChg>
      <pc:sldChg chg="del">
        <pc:chgData name="Sebastian Ebert" userId="2c9133e11077318b" providerId="LiveId" clId="{7DCE2532-BAFC-4E55-BF99-D881C66E856C}" dt="2024-07-22T08:34:12.896" v="14871" actId="47"/>
        <pc:sldMkLst>
          <pc:docMk/>
          <pc:sldMk cId="3384110453" sldId="437"/>
        </pc:sldMkLst>
      </pc:sldChg>
      <pc:sldChg chg="del">
        <pc:chgData name="Sebastian Ebert" userId="2c9133e11077318b" providerId="LiveId" clId="{7DCE2532-BAFC-4E55-BF99-D881C66E856C}" dt="2024-07-22T08:34:20.968" v="14872" actId="47"/>
        <pc:sldMkLst>
          <pc:docMk/>
          <pc:sldMk cId="3993012666" sldId="438"/>
        </pc:sldMkLst>
      </pc:sldChg>
      <pc:sldChg chg="del">
        <pc:chgData name="Sebastian Ebert" userId="2c9133e11077318b" providerId="LiveId" clId="{7DCE2532-BAFC-4E55-BF99-D881C66E856C}" dt="2024-07-22T08:34:22.218" v="14873" actId="47"/>
        <pc:sldMkLst>
          <pc:docMk/>
          <pc:sldMk cId="549578963" sldId="439"/>
        </pc:sldMkLst>
      </pc:sldChg>
      <pc:sldChg chg="delSp modSp add del mod">
        <pc:chgData name="Sebastian Ebert" userId="2c9133e11077318b" providerId="LiveId" clId="{7DCE2532-BAFC-4E55-BF99-D881C66E856C}" dt="2024-06-11T15:13:28.466" v="1085" actId="47"/>
        <pc:sldMkLst>
          <pc:docMk/>
          <pc:sldMk cId="2510251072" sldId="440"/>
        </pc:sldMkLst>
        <pc:spChg chg="mod">
          <ac:chgData name="Sebastian Ebert" userId="2c9133e11077318b" providerId="LiveId" clId="{7DCE2532-BAFC-4E55-BF99-D881C66E856C}" dt="2024-06-11T15:04:07.901" v="827" actId="20577"/>
          <ac:spMkLst>
            <pc:docMk/>
            <pc:sldMk cId="2510251072" sldId="440"/>
            <ac:spMk id="2" creationId="{15B464D4-AD18-4887-9E61-47961D1E7C2D}"/>
          </ac:spMkLst>
        </pc:spChg>
        <pc:grpChg chg="del">
          <ac:chgData name="Sebastian Ebert" userId="2c9133e11077318b" providerId="LiveId" clId="{7DCE2532-BAFC-4E55-BF99-D881C66E856C}" dt="2024-06-11T15:02:20.552" v="779" actId="478"/>
          <ac:grpSpMkLst>
            <pc:docMk/>
            <pc:sldMk cId="2510251072" sldId="440"/>
            <ac:grpSpMk id="10" creationId="{91D57F91-1043-6C6B-2541-C6460FD8DE80}"/>
          </ac:grpSpMkLst>
        </pc:grpChg>
      </pc:sldChg>
      <pc:sldChg chg="modSp add mod modAnim modNotesTx">
        <pc:chgData name="Sebastian Ebert" userId="2c9133e11077318b" providerId="LiveId" clId="{7DCE2532-BAFC-4E55-BF99-D881C66E856C}" dt="2024-06-11T15:29:30.083" v="1506" actId="20577"/>
        <pc:sldMkLst>
          <pc:docMk/>
          <pc:sldMk cId="679440244" sldId="441"/>
        </pc:sldMkLst>
        <pc:spChg chg="mod">
          <ac:chgData name="Sebastian Ebert" userId="2c9133e11077318b" providerId="LiveId" clId="{7DCE2532-BAFC-4E55-BF99-D881C66E856C}" dt="2024-06-11T14:14:34.758" v="460" actId="20577"/>
          <ac:spMkLst>
            <pc:docMk/>
            <pc:sldMk cId="679440244" sldId="441"/>
            <ac:spMk id="2" creationId="{15B464D4-AD18-4887-9E61-47961D1E7C2D}"/>
          </ac:spMkLst>
        </pc:spChg>
        <pc:spChg chg="mod">
          <ac:chgData name="Sebastian Ebert" userId="2c9133e11077318b" providerId="LiveId" clId="{7DCE2532-BAFC-4E55-BF99-D881C66E856C}" dt="2024-06-11T15:12:59.767" v="1082" actId="20577"/>
          <ac:spMkLst>
            <pc:docMk/>
            <pc:sldMk cId="679440244" sldId="441"/>
            <ac:spMk id="3" creationId="{3B31890B-C89E-48E9-9F48-657C15FC39C3}"/>
          </ac:spMkLst>
        </pc:spChg>
      </pc:sldChg>
      <pc:sldChg chg="addSp delSp modSp add mod">
        <pc:chgData name="Sebastian Ebert" userId="2c9133e11077318b" providerId="LiveId" clId="{7DCE2532-BAFC-4E55-BF99-D881C66E856C}" dt="2024-06-11T14:14:03.262" v="423" actId="1076"/>
        <pc:sldMkLst>
          <pc:docMk/>
          <pc:sldMk cId="3846851800" sldId="442"/>
        </pc:sldMkLst>
        <pc:spChg chg="mod">
          <ac:chgData name="Sebastian Ebert" userId="2c9133e11077318b" providerId="LiveId" clId="{7DCE2532-BAFC-4E55-BF99-D881C66E856C}" dt="2024-06-11T13:53:26.775" v="377" actId="20577"/>
          <ac:spMkLst>
            <pc:docMk/>
            <pc:sldMk cId="3846851800" sldId="442"/>
            <ac:spMk id="2" creationId="{15B464D4-AD18-4887-9E61-47961D1E7C2D}"/>
          </ac:spMkLst>
        </pc:spChg>
        <pc:spChg chg="add mod">
          <ac:chgData name="Sebastian Ebert" userId="2c9133e11077318b" providerId="LiveId" clId="{7DCE2532-BAFC-4E55-BF99-D881C66E856C}" dt="2024-06-11T14:13:47.891" v="417" actId="114"/>
          <ac:spMkLst>
            <pc:docMk/>
            <pc:sldMk cId="3846851800" sldId="442"/>
            <ac:spMk id="4" creationId="{9BBD194B-CFFC-51B9-0C3A-698A0F0C5C2C}"/>
          </ac:spMkLst>
        </pc:spChg>
        <pc:spChg chg="del">
          <ac:chgData name="Sebastian Ebert" userId="2c9133e11077318b" providerId="LiveId" clId="{7DCE2532-BAFC-4E55-BF99-D881C66E856C}" dt="2024-06-11T13:54:04.602" v="379" actId="478"/>
          <ac:spMkLst>
            <pc:docMk/>
            <pc:sldMk cId="3846851800" sldId="442"/>
            <ac:spMk id="6" creationId="{4BCC8096-F431-2C9F-34CC-50B0C21A01CB}"/>
          </ac:spMkLst>
        </pc:spChg>
        <pc:spChg chg="add mod">
          <ac:chgData name="Sebastian Ebert" userId="2c9133e11077318b" providerId="LiveId" clId="{7DCE2532-BAFC-4E55-BF99-D881C66E856C}" dt="2024-06-11T14:14:03.262" v="423" actId="1076"/>
          <ac:spMkLst>
            <pc:docMk/>
            <pc:sldMk cId="3846851800" sldId="442"/>
            <ac:spMk id="7" creationId="{5C559925-D9D4-AB1C-0830-D8B16B7AF67F}"/>
          </ac:spMkLst>
        </pc:spChg>
        <pc:spChg chg="del mod">
          <ac:chgData name="Sebastian Ebert" userId="2c9133e11077318b" providerId="LiveId" clId="{7DCE2532-BAFC-4E55-BF99-D881C66E856C}" dt="2024-06-11T13:54:45.851" v="392" actId="478"/>
          <ac:spMkLst>
            <pc:docMk/>
            <pc:sldMk cId="3846851800" sldId="442"/>
            <ac:spMk id="13" creationId="{DA5F6A43-9834-4318-6004-E5DCD8380E17}"/>
          </ac:spMkLst>
        </pc:spChg>
        <pc:spChg chg="del">
          <ac:chgData name="Sebastian Ebert" userId="2c9133e11077318b" providerId="LiveId" clId="{7DCE2532-BAFC-4E55-BF99-D881C66E856C}" dt="2024-06-11T13:54:09.489" v="381" actId="478"/>
          <ac:spMkLst>
            <pc:docMk/>
            <pc:sldMk cId="3846851800" sldId="442"/>
            <ac:spMk id="14" creationId="{4CAE6F1E-FC90-7385-BAC6-5D9CB7455995}"/>
          </ac:spMkLst>
        </pc:spChg>
        <pc:spChg chg="del">
          <ac:chgData name="Sebastian Ebert" userId="2c9133e11077318b" providerId="LiveId" clId="{7DCE2532-BAFC-4E55-BF99-D881C66E856C}" dt="2024-06-11T13:54:08.680" v="380" actId="478"/>
          <ac:spMkLst>
            <pc:docMk/>
            <pc:sldMk cId="3846851800" sldId="442"/>
            <ac:spMk id="15" creationId="{5644A00B-32F9-A8C2-5F39-CA7ED3304B63}"/>
          </ac:spMkLst>
        </pc:spChg>
        <pc:spChg chg="del mod">
          <ac:chgData name="Sebastian Ebert" userId="2c9133e11077318b" providerId="LiveId" clId="{7DCE2532-BAFC-4E55-BF99-D881C66E856C}" dt="2024-06-11T14:12:32.929" v="405" actId="478"/>
          <ac:spMkLst>
            <pc:docMk/>
            <pc:sldMk cId="3846851800" sldId="442"/>
            <ac:spMk id="18" creationId="{B80D98F6-D4D6-F45E-8CB7-D1E0D7E6835E}"/>
          </ac:spMkLst>
        </pc:spChg>
        <pc:picChg chg="add del mod ord">
          <ac:chgData name="Sebastian Ebert" userId="2c9133e11077318b" providerId="LiveId" clId="{7DCE2532-BAFC-4E55-BF99-D881C66E856C}" dt="2024-06-11T14:12:16.897" v="400" actId="478"/>
          <ac:picMkLst>
            <pc:docMk/>
            <pc:sldMk cId="3846851800" sldId="442"/>
            <ac:picMk id="3" creationId="{6C71509F-8A3E-DE35-9882-11F2E5F13675}"/>
          </ac:picMkLst>
        </pc:picChg>
        <pc:picChg chg="del">
          <ac:chgData name="Sebastian Ebert" userId="2c9133e11077318b" providerId="LiveId" clId="{7DCE2532-BAFC-4E55-BF99-D881C66E856C}" dt="2024-06-11T13:54:03.312" v="378" actId="478"/>
          <ac:picMkLst>
            <pc:docMk/>
            <pc:sldMk cId="3846851800" sldId="442"/>
            <ac:picMk id="5" creationId="{9DD3495C-19E6-5BE8-BB3C-47CD8E3E5649}"/>
          </ac:picMkLst>
        </pc:picChg>
      </pc:sldChg>
      <pc:sldChg chg="addSp delSp modSp add mod">
        <pc:chgData name="Sebastian Ebert" userId="2c9133e11077318b" providerId="LiveId" clId="{7DCE2532-BAFC-4E55-BF99-D881C66E856C}" dt="2024-06-11T15:16:31.004" v="1206" actId="14100"/>
        <pc:sldMkLst>
          <pc:docMk/>
          <pc:sldMk cId="1213905180" sldId="443"/>
        </pc:sldMkLst>
        <pc:spChg chg="mod">
          <ac:chgData name="Sebastian Ebert" userId="2c9133e11077318b" providerId="LiveId" clId="{7DCE2532-BAFC-4E55-BF99-D881C66E856C}" dt="2024-06-11T14:24:50.357" v="599" actId="20577"/>
          <ac:spMkLst>
            <pc:docMk/>
            <pc:sldMk cId="1213905180" sldId="443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6-11T14:39:55.158" v="738" actId="478"/>
          <ac:spMkLst>
            <pc:docMk/>
            <pc:sldMk cId="1213905180" sldId="443"/>
            <ac:spMk id="6" creationId="{4BCC8096-F431-2C9F-34CC-50B0C21A01CB}"/>
          </ac:spMkLst>
        </pc:spChg>
        <pc:spChg chg="mod">
          <ac:chgData name="Sebastian Ebert" userId="2c9133e11077318b" providerId="LiveId" clId="{7DCE2532-BAFC-4E55-BF99-D881C66E856C}" dt="2024-06-11T14:40:25.236" v="743"/>
          <ac:spMkLst>
            <pc:docMk/>
            <pc:sldMk cId="1213905180" sldId="443"/>
            <ac:spMk id="7" creationId="{6F0FE188-4AFA-1C10-82FF-ECCF399FF015}"/>
          </ac:spMkLst>
        </pc:spChg>
        <pc:spChg chg="mod">
          <ac:chgData name="Sebastian Ebert" userId="2c9133e11077318b" providerId="LiveId" clId="{7DCE2532-BAFC-4E55-BF99-D881C66E856C}" dt="2024-06-11T14:43:13.890" v="754"/>
          <ac:spMkLst>
            <pc:docMk/>
            <pc:sldMk cId="1213905180" sldId="443"/>
            <ac:spMk id="12" creationId="{FC3F952C-F18D-9EA1-22DA-8F5696AF8667}"/>
          </ac:spMkLst>
        </pc:spChg>
        <pc:spChg chg="mod">
          <ac:chgData name="Sebastian Ebert" userId="2c9133e11077318b" providerId="LiveId" clId="{7DCE2532-BAFC-4E55-BF99-D881C66E856C}" dt="2024-06-11T14:57:46.143" v="768" actId="1076"/>
          <ac:spMkLst>
            <pc:docMk/>
            <pc:sldMk cId="1213905180" sldId="443"/>
            <ac:spMk id="13" creationId="{DA5F6A43-9834-4318-6004-E5DCD8380E17}"/>
          </ac:spMkLst>
        </pc:spChg>
        <pc:spChg chg="mod">
          <ac:chgData name="Sebastian Ebert" userId="2c9133e11077318b" providerId="LiveId" clId="{7DCE2532-BAFC-4E55-BF99-D881C66E856C}" dt="2024-06-11T15:16:31.004" v="1206" actId="14100"/>
          <ac:spMkLst>
            <pc:docMk/>
            <pc:sldMk cId="1213905180" sldId="443"/>
            <ac:spMk id="14" creationId="{4CAE6F1E-FC90-7385-BAC6-5D9CB7455995}"/>
          </ac:spMkLst>
        </pc:spChg>
        <pc:spChg chg="mod">
          <ac:chgData name="Sebastian Ebert" userId="2c9133e11077318b" providerId="LiveId" clId="{7DCE2532-BAFC-4E55-BF99-D881C66E856C}" dt="2024-06-11T14:57:45.623" v="766" actId="1076"/>
          <ac:spMkLst>
            <pc:docMk/>
            <pc:sldMk cId="1213905180" sldId="443"/>
            <ac:spMk id="15" creationId="{5644A00B-32F9-A8C2-5F39-CA7ED3304B63}"/>
          </ac:spMkLst>
        </pc:spChg>
        <pc:spChg chg="mod">
          <ac:chgData name="Sebastian Ebert" userId="2c9133e11077318b" providerId="LiveId" clId="{7DCE2532-BAFC-4E55-BF99-D881C66E856C}" dt="2024-06-11T14:57:46.423" v="769" actId="1076"/>
          <ac:spMkLst>
            <pc:docMk/>
            <pc:sldMk cId="1213905180" sldId="443"/>
            <ac:spMk id="18" creationId="{B80D98F6-D4D6-F45E-8CB7-D1E0D7E6835E}"/>
          </ac:spMkLst>
        </pc:spChg>
        <pc:grpChg chg="add del mod">
          <ac:chgData name="Sebastian Ebert" userId="2c9133e11077318b" providerId="LiveId" clId="{7DCE2532-BAFC-4E55-BF99-D881C66E856C}" dt="2024-06-11T14:57:45.104" v="765" actId="1076"/>
          <ac:grpSpMkLst>
            <pc:docMk/>
            <pc:sldMk cId="1213905180" sldId="443"/>
            <ac:grpSpMk id="3" creationId="{331B4CA8-7B29-70FE-E9AD-D1CDBDCAC04F}"/>
          </ac:grpSpMkLst>
        </pc:grpChg>
        <pc:grpChg chg="add mod">
          <ac:chgData name="Sebastian Ebert" userId="2c9133e11077318b" providerId="LiveId" clId="{7DCE2532-BAFC-4E55-BF99-D881C66E856C}" dt="2024-06-11T14:57:43.105" v="756" actId="1076"/>
          <ac:grpSpMkLst>
            <pc:docMk/>
            <pc:sldMk cId="1213905180" sldId="443"/>
            <ac:grpSpMk id="10" creationId="{DA337E7C-6C29-4524-E5BF-B9B846387817}"/>
          </ac:grpSpMkLst>
        </pc:grpChg>
        <pc:picChg chg="mod">
          <ac:chgData name="Sebastian Ebert" userId="2c9133e11077318b" providerId="LiveId" clId="{7DCE2532-BAFC-4E55-BF99-D881C66E856C}" dt="2024-06-11T14:40:25.236" v="743"/>
          <ac:picMkLst>
            <pc:docMk/>
            <pc:sldMk cId="1213905180" sldId="443"/>
            <ac:picMk id="4" creationId="{DCBEA1EF-0ABB-9BCC-DC3D-67BA77FB38F8}"/>
          </ac:picMkLst>
        </pc:picChg>
        <pc:picChg chg="del">
          <ac:chgData name="Sebastian Ebert" userId="2c9133e11077318b" providerId="LiveId" clId="{7DCE2532-BAFC-4E55-BF99-D881C66E856C}" dt="2024-06-11T14:39:54.101" v="737" actId="478"/>
          <ac:picMkLst>
            <pc:docMk/>
            <pc:sldMk cId="1213905180" sldId="443"/>
            <ac:picMk id="5" creationId="{9DD3495C-19E6-5BE8-BB3C-47CD8E3E5649}"/>
          </ac:picMkLst>
        </pc:picChg>
        <pc:picChg chg="add del mod">
          <ac:chgData name="Sebastian Ebert" userId="2c9133e11077318b" providerId="LiveId" clId="{7DCE2532-BAFC-4E55-BF99-D881C66E856C}" dt="2024-06-11T14:57:44.832" v="764" actId="931"/>
          <ac:picMkLst>
            <pc:docMk/>
            <pc:sldMk cId="1213905180" sldId="443"/>
            <ac:picMk id="9" creationId="{1EF74486-0A27-D109-E76E-7A2F27FEFB24}"/>
          </ac:picMkLst>
        </pc:picChg>
        <pc:picChg chg="mod">
          <ac:chgData name="Sebastian Ebert" userId="2c9133e11077318b" providerId="LiveId" clId="{7DCE2532-BAFC-4E55-BF99-D881C66E856C}" dt="2024-06-11T14:43:13.890" v="754"/>
          <ac:picMkLst>
            <pc:docMk/>
            <pc:sldMk cId="1213905180" sldId="443"/>
            <ac:picMk id="11" creationId="{196D7370-EE0C-6754-7D3F-9C348085422F}"/>
          </ac:picMkLst>
        </pc:picChg>
        <pc:picChg chg="add mod modCrop">
          <ac:chgData name="Sebastian Ebert" userId="2c9133e11077318b" providerId="LiveId" clId="{7DCE2532-BAFC-4E55-BF99-D881C66E856C}" dt="2024-06-11T14:58:19.581" v="777" actId="732"/>
          <ac:picMkLst>
            <pc:docMk/>
            <pc:sldMk cId="1213905180" sldId="443"/>
            <ac:picMk id="17" creationId="{BCE4859E-B322-5235-72D9-999F38F99CCE}"/>
          </ac:picMkLst>
        </pc:picChg>
      </pc:sldChg>
      <pc:sldChg chg="add del">
        <pc:chgData name="Sebastian Ebert" userId="2c9133e11077318b" providerId="LiveId" clId="{7DCE2532-BAFC-4E55-BF99-D881C66E856C}" dt="2024-06-11T15:18:58.033" v="1227" actId="47"/>
        <pc:sldMkLst>
          <pc:docMk/>
          <pc:sldMk cId="2284431604" sldId="444"/>
        </pc:sldMkLst>
      </pc:sldChg>
      <pc:sldChg chg="delSp modSp add del mod">
        <pc:chgData name="Sebastian Ebert" userId="2c9133e11077318b" providerId="LiveId" clId="{7DCE2532-BAFC-4E55-BF99-D881C66E856C}" dt="2024-06-11T15:03:24.494" v="791" actId="47"/>
        <pc:sldMkLst>
          <pc:docMk/>
          <pc:sldMk cId="1166526309" sldId="445"/>
        </pc:sldMkLst>
        <pc:spChg chg="mod">
          <ac:chgData name="Sebastian Ebert" userId="2c9133e11077318b" providerId="LiveId" clId="{7DCE2532-BAFC-4E55-BF99-D881C66E856C}" dt="2024-06-11T15:03:02.012" v="788" actId="14100"/>
          <ac:spMkLst>
            <pc:docMk/>
            <pc:sldMk cId="1166526309" sldId="445"/>
            <ac:spMk id="13" creationId="{DA5F6A43-9834-4318-6004-E5DCD8380E17}"/>
          </ac:spMkLst>
        </pc:spChg>
        <pc:spChg chg="mod">
          <ac:chgData name="Sebastian Ebert" userId="2c9133e11077318b" providerId="LiveId" clId="{7DCE2532-BAFC-4E55-BF99-D881C66E856C}" dt="2024-06-11T15:03:05.710" v="789" actId="14100"/>
          <ac:spMkLst>
            <pc:docMk/>
            <pc:sldMk cId="1166526309" sldId="445"/>
            <ac:spMk id="14" creationId="{4CAE6F1E-FC90-7385-BAC6-5D9CB7455995}"/>
          </ac:spMkLst>
        </pc:spChg>
        <pc:spChg chg="mod">
          <ac:chgData name="Sebastian Ebert" userId="2c9133e11077318b" providerId="LiveId" clId="{7DCE2532-BAFC-4E55-BF99-D881C66E856C}" dt="2024-06-11T15:03:08.342" v="790" actId="14100"/>
          <ac:spMkLst>
            <pc:docMk/>
            <pc:sldMk cId="1166526309" sldId="445"/>
            <ac:spMk id="15" creationId="{5644A00B-32F9-A8C2-5F39-CA7ED3304B63}"/>
          </ac:spMkLst>
        </pc:spChg>
        <pc:picChg chg="del">
          <ac:chgData name="Sebastian Ebert" userId="2c9133e11077318b" providerId="LiveId" clId="{7DCE2532-BAFC-4E55-BF99-D881C66E856C}" dt="2024-06-11T15:02:58.825" v="787" actId="478"/>
          <ac:picMkLst>
            <pc:docMk/>
            <pc:sldMk cId="1166526309" sldId="445"/>
            <ac:picMk id="17" creationId="{BCE4859E-B322-5235-72D9-999F38F99CCE}"/>
          </ac:picMkLst>
        </pc:picChg>
      </pc:sldChg>
      <pc:sldChg chg="addSp delSp modSp add mod modAnim">
        <pc:chgData name="Sebastian Ebert" userId="2c9133e11077318b" providerId="LiveId" clId="{7DCE2532-BAFC-4E55-BF99-D881C66E856C}" dt="2024-06-11T15:18:05.378" v="1226"/>
        <pc:sldMkLst>
          <pc:docMk/>
          <pc:sldMk cId="2507603595" sldId="445"/>
        </pc:sldMkLst>
        <pc:spChg chg="add mod">
          <ac:chgData name="Sebastian Ebert" userId="2c9133e11077318b" providerId="LiveId" clId="{7DCE2532-BAFC-4E55-BF99-D881C66E856C}" dt="2024-06-11T15:16:19.788" v="1205" actId="1076"/>
          <ac:spMkLst>
            <pc:docMk/>
            <pc:sldMk cId="2507603595" sldId="445"/>
            <ac:spMk id="3" creationId="{3B51CE33-48DA-C9D7-513A-670AD8EA2D80}"/>
          </ac:spMkLst>
        </pc:spChg>
        <pc:spChg chg="add mod">
          <ac:chgData name="Sebastian Ebert" userId="2c9133e11077318b" providerId="LiveId" clId="{7DCE2532-BAFC-4E55-BF99-D881C66E856C}" dt="2024-06-11T15:16:11.522" v="1203" actId="1076"/>
          <ac:spMkLst>
            <pc:docMk/>
            <pc:sldMk cId="2507603595" sldId="445"/>
            <ac:spMk id="4" creationId="{5651DD9B-ED00-01C0-CD63-C4633C9EAAC9}"/>
          </ac:spMkLst>
        </pc:spChg>
        <pc:spChg chg="add mod">
          <ac:chgData name="Sebastian Ebert" userId="2c9133e11077318b" providerId="LiveId" clId="{7DCE2532-BAFC-4E55-BF99-D881C66E856C}" dt="2024-06-11T15:16:15.139" v="1204" actId="1076"/>
          <ac:spMkLst>
            <pc:docMk/>
            <pc:sldMk cId="2507603595" sldId="445"/>
            <ac:spMk id="5" creationId="{0DF9C48E-A44F-3270-6D33-A28F81AB05C4}"/>
          </ac:spMkLst>
        </pc:spChg>
        <pc:spChg chg="add mod">
          <ac:chgData name="Sebastian Ebert" userId="2c9133e11077318b" providerId="LiveId" clId="{7DCE2532-BAFC-4E55-BF99-D881C66E856C}" dt="2024-06-11T15:17:17.846" v="1216" actId="164"/>
          <ac:spMkLst>
            <pc:docMk/>
            <pc:sldMk cId="2507603595" sldId="445"/>
            <ac:spMk id="6" creationId="{3C39C331-DAF3-558C-2144-889B8F7D27E4}"/>
          </ac:spMkLst>
        </pc:spChg>
        <pc:spChg chg="add mod">
          <ac:chgData name="Sebastian Ebert" userId="2c9133e11077318b" providerId="LiveId" clId="{7DCE2532-BAFC-4E55-BF99-D881C66E856C}" dt="2024-06-11T15:17:17.846" v="1216" actId="164"/>
          <ac:spMkLst>
            <pc:docMk/>
            <pc:sldMk cId="2507603595" sldId="445"/>
            <ac:spMk id="7" creationId="{DA323308-5232-96F4-4C10-F47CBAA7D303}"/>
          </ac:spMkLst>
        </pc:spChg>
        <pc:spChg chg="add mod">
          <ac:chgData name="Sebastian Ebert" userId="2c9133e11077318b" providerId="LiveId" clId="{7DCE2532-BAFC-4E55-BF99-D881C66E856C}" dt="2024-06-11T15:17:20.916" v="1219" actId="1076"/>
          <ac:spMkLst>
            <pc:docMk/>
            <pc:sldMk cId="2507603595" sldId="445"/>
            <ac:spMk id="9" creationId="{8D7D4388-D44A-2FE6-C0A2-D8CC9FD433A5}"/>
          </ac:spMkLst>
        </pc:spChg>
        <pc:spChg chg="mod">
          <ac:chgData name="Sebastian Ebert" userId="2c9133e11077318b" providerId="LiveId" clId="{7DCE2532-BAFC-4E55-BF99-D881C66E856C}" dt="2024-06-11T15:17:25.519" v="1220"/>
          <ac:spMkLst>
            <pc:docMk/>
            <pc:sldMk cId="2507603595" sldId="445"/>
            <ac:spMk id="11" creationId="{04A647BD-DB98-82B0-B8A4-C2274045753C}"/>
          </ac:spMkLst>
        </pc:spChg>
        <pc:spChg chg="mod">
          <ac:chgData name="Sebastian Ebert" userId="2c9133e11077318b" providerId="LiveId" clId="{7DCE2532-BAFC-4E55-BF99-D881C66E856C}" dt="2024-06-11T15:17:25.519" v="1220"/>
          <ac:spMkLst>
            <pc:docMk/>
            <pc:sldMk cId="2507603595" sldId="445"/>
            <ac:spMk id="12" creationId="{0D5D2DFA-285D-7C69-43A5-55CB8F9BBBE4}"/>
          </ac:spMkLst>
        </pc:spChg>
        <pc:spChg chg="mod">
          <ac:chgData name="Sebastian Ebert" userId="2c9133e11077318b" providerId="LiveId" clId="{7DCE2532-BAFC-4E55-BF99-D881C66E856C}" dt="2024-06-11T15:16:35.764" v="1207" actId="14100"/>
          <ac:spMkLst>
            <pc:docMk/>
            <pc:sldMk cId="2507603595" sldId="445"/>
            <ac:spMk id="14" creationId="{4CAE6F1E-FC90-7385-BAC6-5D9CB7455995}"/>
          </ac:spMkLst>
        </pc:spChg>
        <pc:spChg chg="mod">
          <ac:chgData name="Sebastian Ebert" userId="2c9133e11077318b" providerId="LiveId" clId="{7DCE2532-BAFC-4E55-BF99-D881C66E856C}" dt="2024-06-11T15:17:29.631" v="1222"/>
          <ac:spMkLst>
            <pc:docMk/>
            <pc:sldMk cId="2507603595" sldId="445"/>
            <ac:spMk id="19" creationId="{EA3C753F-C14D-180F-5F8E-6B68BCE69CC7}"/>
          </ac:spMkLst>
        </pc:spChg>
        <pc:spChg chg="mod">
          <ac:chgData name="Sebastian Ebert" userId="2c9133e11077318b" providerId="LiveId" clId="{7DCE2532-BAFC-4E55-BF99-D881C66E856C}" dt="2024-06-11T15:17:29.631" v="1222"/>
          <ac:spMkLst>
            <pc:docMk/>
            <pc:sldMk cId="2507603595" sldId="445"/>
            <ac:spMk id="20" creationId="{05755DCD-039E-A4DE-CBF2-2F58B946C78B}"/>
          </ac:spMkLst>
        </pc:spChg>
        <pc:grpChg chg="add mod">
          <ac:chgData name="Sebastian Ebert" userId="2c9133e11077318b" providerId="LiveId" clId="{7DCE2532-BAFC-4E55-BF99-D881C66E856C}" dt="2024-06-11T15:17:17.846" v="1216" actId="164"/>
          <ac:grpSpMkLst>
            <pc:docMk/>
            <pc:sldMk cId="2507603595" sldId="445"/>
            <ac:grpSpMk id="8" creationId="{DE3F1EC2-D3DC-EC9A-8E5F-729F9E3BB90A}"/>
          </ac:grpSpMkLst>
        </pc:grpChg>
        <pc:grpChg chg="add mod">
          <ac:chgData name="Sebastian Ebert" userId="2c9133e11077318b" providerId="LiveId" clId="{7DCE2532-BAFC-4E55-BF99-D881C66E856C}" dt="2024-06-11T15:17:28.694" v="1221" actId="1076"/>
          <ac:grpSpMkLst>
            <pc:docMk/>
            <pc:sldMk cId="2507603595" sldId="445"/>
            <ac:grpSpMk id="10" creationId="{7EFE9EDF-948E-BE25-E50E-DA293C239112}"/>
          </ac:grpSpMkLst>
        </pc:grpChg>
        <pc:grpChg chg="add mod">
          <ac:chgData name="Sebastian Ebert" userId="2c9133e11077318b" providerId="LiveId" clId="{7DCE2532-BAFC-4E55-BF99-D881C66E856C}" dt="2024-06-11T15:17:33.919" v="1223" actId="1076"/>
          <ac:grpSpMkLst>
            <pc:docMk/>
            <pc:sldMk cId="2507603595" sldId="445"/>
            <ac:grpSpMk id="16" creationId="{6A07AFA6-1877-F81F-F47E-3D382F96A246}"/>
          </ac:grpSpMkLst>
        </pc:grpChg>
        <pc:picChg chg="del">
          <ac:chgData name="Sebastian Ebert" userId="2c9133e11077318b" providerId="LiveId" clId="{7DCE2532-BAFC-4E55-BF99-D881C66E856C}" dt="2024-06-11T15:13:42.529" v="1087" actId="478"/>
          <ac:picMkLst>
            <pc:docMk/>
            <pc:sldMk cId="2507603595" sldId="445"/>
            <ac:picMk id="17" creationId="{BCE4859E-B322-5235-72D9-999F38F99CCE}"/>
          </ac:picMkLst>
        </pc:picChg>
      </pc:sldChg>
      <pc:sldChg chg="addSp delSp modSp add mod addAnim delAnim modAnim">
        <pc:chgData name="Sebastian Ebert" userId="2c9133e11077318b" providerId="LiveId" clId="{7DCE2532-BAFC-4E55-BF99-D881C66E856C}" dt="2024-07-22T12:37:11.968" v="16623" actId="20577"/>
        <pc:sldMkLst>
          <pc:docMk/>
          <pc:sldMk cId="1069965521" sldId="446"/>
        </pc:sldMkLst>
        <pc:spChg chg="mod">
          <ac:chgData name="Sebastian Ebert" userId="2c9133e11077318b" providerId="LiveId" clId="{7DCE2532-BAFC-4E55-BF99-D881C66E856C}" dt="2024-06-11T15:30:43.082" v="1526" actId="20577"/>
          <ac:spMkLst>
            <pc:docMk/>
            <pc:sldMk cId="1069965521" sldId="446"/>
            <ac:spMk id="2" creationId="{15B464D4-AD18-4887-9E61-47961D1E7C2D}"/>
          </ac:spMkLst>
        </pc:spChg>
        <pc:spChg chg="add del mod">
          <ac:chgData name="Sebastian Ebert" userId="2c9133e11077318b" providerId="LiveId" clId="{7DCE2532-BAFC-4E55-BF99-D881C66E856C}" dt="2024-07-22T12:37:11.968" v="16623" actId="20577"/>
          <ac:spMkLst>
            <pc:docMk/>
            <pc:sldMk cId="1069965521" sldId="446"/>
            <ac:spMk id="3" creationId="{3B31890B-C89E-48E9-9F48-657C15FC39C3}"/>
          </ac:spMkLst>
        </pc:spChg>
        <pc:spChg chg="add del mod">
          <ac:chgData name="Sebastian Ebert" userId="2c9133e11077318b" providerId="LiveId" clId="{7DCE2532-BAFC-4E55-BF99-D881C66E856C}" dt="2024-06-11T15:33:19.876" v="1553" actId="478"/>
          <ac:spMkLst>
            <pc:docMk/>
            <pc:sldMk cId="1069965521" sldId="446"/>
            <ac:spMk id="7" creationId="{E657FCF7-B24B-F4E9-1357-E6CA32DB0D7C}"/>
          </ac:spMkLst>
        </pc:spChg>
        <pc:graphicFrameChg chg="add del mod modGraphic">
          <ac:chgData name="Sebastian Ebert" userId="2c9133e11077318b" providerId="LiveId" clId="{7DCE2532-BAFC-4E55-BF99-D881C66E856C}" dt="2024-06-11T15:33:20.200" v="1554" actId="1032"/>
          <ac:graphicFrameMkLst>
            <pc:docMk/>
            <pc:sldMk cId="1069965521" sldId="446"/>
            <ac:graphicFrameMk id="5" creationId="{7DE174DB-7ECB-CF77-6862-8FEB5CA5E2DA}"/>
          </ac:graphicFrameMkLst>
        </pc:graphicFrameChg>
        <pc:graphicFrameChg chg="add del modGraphic">
          <ac:chgData name="Sebastian Ebert" userId="2c9133e11077318b" providerId="LiveId" clId="{7DCE2532-BAFC-4E55-BF99-D881C66E856C}" dt="2024-06-11T15:33:18.077" v="1549" actId="1032"/>
          <ac:graphicFrameMkLst>
            <pc:docMk/>
            <pc:sldMk cId="1069965521" sldId="446"/>
            <ac:graphicFrameMk id="8" creationId="{B94D9A0A-E220-1C4C-B731-1857DA72B688}"/>
          </ac:graphicFrameMkLst>
        </pc:graphicFrameChg>
      </pc:sldChg>
      <pc:sldChg chg="modSp add mod">
        <pc:chgData name="Sebastian Ebert" userId="2c9133e11077318b" providerId="LiveId" clId="{7DCE2532-BAFC-4E55-BF99-D881C66E856C}" dt="2024-07-09T12:08:38.096" v="2192" actId="20577"/>
        <pc:sldMkLst>
          <pc:docMk/>
          <pc:sldMk cId="3438196413" sldId="447"/>
        </pc:sldMkLst>
        <pc:spChg chg="mod">
          <ac:chgData name="Sebastian Ebert" userId="2c9133e11077318b" providerId="LiveId" clId="{7DCE2532-BAFC-4E55-BF99-D881C66E856C}" dt="2024-07-09T12:08:38.096" v="2192" actId="20577"/>
          <ac:spMkLst>
            <pc:docMk/>
            <pc:sldMk cId="3438196413" sldId="447"/>
            <ac:spMk id="2" creationId="{C9147863-60B0-05B8-F170-FE52CCA01172}"/>
          </ac:spMkLst>
        </pc:spChg>
      </pc:sldChg>
      <pc:sldChg chg="addSp delSp modSp add mod modAnim">
        <pc:chgData name="Sebastian Ebert" userId="2c9133e11077318b" providerId="LiveId" clId="{7DCE2532-BAFC-4E55-BF99-D881C66E856C}" dt="2024-07-10T11:34:59.976" v="2596" actId="2711"/>
        <pc:sldMkLst>
          <pc:docMk/>
          <pc:sldMk cId="189678657" sldId="448"/>
        </pc:sldMkLst>
        <pc:spChg chg="add mod">
          <ac:chgData name="Sebastian Ebert" userId="2c9133e11077318b" providerId="LiveId" clId="{7DCE2532-BAFC-4E55-BF99-D881C66E856C}" dt="2024-07-10T11:34:59.976" v="2596" actId="2711"/>
          <ac:spMkLst>
            <pc:docMk/>
            <pc:sldMk cId="189678657" sldId="448"/>
            <ac:spMk id="2" creationId="{5D11FB53-A8CA-CEAD-F172-2350A574A01A}"/>
          </ac:spMkLst>
        </pc:spChg>
        <pc:spChg chg="del">
          <ac:chgData name="Sebastian Ebert" userId="2c9133e11077318b" providerId="LiveId" clId="{7DCE2532-BAFC-4E55-BF99-D881C66E856C}" dt="2024-07-10T11:08:11.178" v="2304" actId="478"/>
          <ac:spMkLst>
            <pc:docMk/>
            <pc:sldMk cId="189678657" sldId="448"/>
            <ac:spMk id="4" creationId="{5D11FB53-A8CA-CEAD-F172-2350A574A01A}"/>
          </ac:spMkLst>
        </pc:spChg>
        <pc:spChg chg="add mod">
          <ac:chgData name="Sebastian Ebert" userId="2c9133e11077318b" providerId="LiveId" clId="{7DCE2532-BAFC-4E55-BF99-D881C66E856C}" dt="2024-07-10T11:33:09.585" v="2561" actId="1038"/>
          <ac:spMkLst>
            <pc:docMk/>
            <pc:sldMk cId="189678657" sldId="448"/>
            <ac:spMk id="6" creationId="{2D420B92-6718-7C62-49C1-5ABCC373C321}"/>
          </ac:spMkLst>
        </pc:spChg>
        <pc:spChg chg="add mod">
          <ac:chgData name="Sebastian Ebert" userId="2c9133e11077318b" providerId="LiveId" clId="{7DCE2532-BAFC-4E55-BF99-D881C66E856C}" dt="2024-07-10T11:27:40.547" v="2503" actId="1038"/>
          <ac:spMkLst>
            <pc:docMk/>
            <pc:sldMk cId="189678657" sldId="448"/>
            <ac:spMk id="7" creationId="{D1C335FE-674F-6B28-4826-BAAF0A73CF85}"/>
          </ac:spMkLst>
        </pc:spChg>
        <pc:spChg chg="add mod">
          <ac:chgData name="Sebastian Ebert" userId="2c9133e11077318b" providerId="LiveId" clId="{7DCE2532-BAFC-4E55-BF99-D881C66E856C}" dt="2024-07-10T11:27:48.326" v="2515" actId="1035"/>
          <ac:spMkLst>
            <pc:docMk/>
            <pc:sldMk cId="189678657" sldId="448"/>
            <ac:spMk id="8" creationId="{51F7631C-FFFC-E069-0BED-671625B5C03D}"/>
          </ac:spMkLst>
        </pc:spChg>
        <pc:spChg chg="del mod">
          <ac:chgData name="Sebastian Ebert" userId="2c9133e11077318b" providerId="LiveId" clId="{7DCE2532-BAFC-4E55-BF99-D881C66E856C}" dt="2024-07-10T11:27:09.381" v="2486" actId="478"/>
          <ac:spMkLst>
            <pc:docMk/>
            <pc:sldMk cId="189678657" sldId="448"/>
            <ac:spMk id="12" creationId="{0EE5BD7B-84D5-D0AD-4397-CADC2A8F035E}"/>
          </ac:spMkLst>
        </pc:spChg>
        <pc:spChg chg="del">
          <ac:chgData name="Sebastian Ebert" userId="2c9133e11077318b" providerId="LiveId" clId="{7DCE2532-BAFC-4E55-BF99-D881C66E856C}" dt="2024-07-10T11:22:50.556" v="2423" actId="478"/>
          <ac:spMkLst>
            <pc:docMk/>
            <pc:sldMk cId="189678657" sldId="448"/>
            <ac:spMk id="18" creationId="{66D71779-9106-10BA-BCE6-FBE929A0869E}"/>
          </ac:spMkLst>
        </pc:spChg>
        <pc:cxnChg chg="del">
          <ac:chgData name="Sebastian Ebert" userId="2c9133e11077318b" providerId="LiveId" clId="{7DCE2532-BAFC-4E55-BF99-D881C66E856C}" dt="2024-07-10T11:08:13.090" v="2307" actId="478"/>
          <ac:cxnSpMkLst>
            <pc:docMk/>
            <pc:sldMk cId="189678657" sldId="448"/>
            <ac:cxnSpMk id="9" creationId="{38C5ECD3-CBE3-1221-163D-179302D8BB3D}"/>
          </ac:cxnSpMkLst>
        </pc:cxnChg>
        <pc:cxnChg chg="del">
          <ac:chgData name="Sebastian Ebert" userId="2c9133e11077318b" providerId="LiveId" clId="{7DCE2532-BAFC-4E55-BF99-D881C66E856C}" dt="2024-07-10T11:27:10.133" v="2487" actId="478"/>
          <ac:cxnSpMkLst>
            <pc:docMk/>
            <pc:sldMk cId="189678657" sldId="448"/>
            <ac:cxnSpMk id="13" creationId="{6187C7C1-7142-3790-26F5-95804C6D4121}"/>
          </ac:cxnSpMkLst>
        </pc:cxnChg>
        <pc:cxnChg chg="del">
          <ac:chgData name="Sebastian Ebert" userId="2c9133e11077318b" providerId="LiveId" clId="{7DCE2532-BAFC-4E55-BF99-D881C66E856C}" dt="2024-07-10T11:22:49.644" v="2422" actId="478"/>
          <ac:cxnSpMkLst>
            <pc:docMk/>
            <pc:sldMk cId="189678657" sldId="448"/>
            <ac:cxnSpMk id="16" creationId="{FCE6BF90-E441-47C7-73BF-7E7A3D079A50}"/>
          </ac:cxnSpMkLst>
        </pc:cxnChg>
        <pc:cxnChg chg="del">
          <ac:chgData name="Sebastian Ebert" userId="2c9133e11077318b" providerId="LiveId" clId="{7DCE2532-BAFC-4E55-BF99-D881C66E856C}" dt="2024-07-10T11:27:07.412" v="2485" actId="478"/>
          <ac:cxnSpMkLst>
            <pc:docMk/>
            <pc:sldMk cId="189678657" sldId="448"/>
            <ac:cxnSpMk id="19" creationId="{96D65893-3EF6-D59D-EBED-8525EEE7A836}"/>
          </ac:cxnSpMkLst>
        </pc:cxnChg>
        <pc:cxnChg chg="del">
          <ac:chgData name="Sebastian Ebert" userId="2c9133e11077318b" providerId="LiveId" clId="{7DCE2532-BAFC-4E55-BF99-D881C66E856C}" dt="2024-07-10T11:27:10.589" v="2488" actId="478"/>
          <ac:cxnSpMkLst>
            <pc:docMk/>
            <pc:sldMk cId="189678657" sldId="448"/>
            <ac:cxnSpMk id="23" creationId="{E25FB244-60BD-6DA9-8AF6-963C6B22BDE6}"/>
          </ac:cxnSpMkLst>
        </pc:cxnChg>
        <pc:cxnChg chg="del">
          <ac:chgData name="Sebastian Ebert" userId="2c9133e11077318b" providerId="LiveId" clId="{7DCE2532-BAFC-4E55-BF99-D881C66E856C}" dt="2024-07-10T11:08:11.707" v="2305" actId="478"/>
          <ac:cxnSpMkLst>
            <pc:docMk/>
            <pc:sldMk cId="189678657" sldId="448"/>
            <ac:cxnSpMk id="26" creationId="{ED2A767F-CF14-9CBE-55CA-66E69B0BBC70}"/>
          </ac:cxnSpMkLst>
        </pc:cxnChg>
        <pc:cxnChg chg="del">
          <ac:chgData name="Sebastian Ebert" userId="2c9133e11077318b" providerId="LiveId" clId="{7DCE2532-BAFC-4E55-BF99-D881C66E856C}" dt="2024-07-10T11:08:12.282" v="2306" actId="478"/>
          <ac:cxnSpMkLst>
            <pc:docMk/>
            <pc:sldMk cId="189678657" sldId="448"/>
            <ac:cxnSpMk id="29" creationId="{DD9EA420-CE8C-491C-19F4-13EE547924D2}"/>
          </ac:cxnSpMkLst>
        </pc:cxnChg>
      </pc:sldChg>
      <pc:sldChg chg="addSp delSp add del mod ord delAnim modAnim">
        <pc:chgData name="Sebastian Ebert" userId="2c9133e11077318b" providerId="LiveId" clId="{7DCE2532-BAFC-4E55-BF99-D881C66E856C}" dt="2024-07-10T10:56:53.556" v="2276" actId="47"/>
        <pc:sldMkLst>
          <pc:docMk/>
          <pc:sldMk cId="4039397866" sldId="448"/>
        </pc:sldMkLst>
        <pc:spChg chg="add del">
          <ac:chgData name="Sebastian Ebert" userId="2c9133e11077318b" providerId="LiveId" clId="{7DCE2532-BAFC-4E55-BF99-D881C66E856C}" dt="2024-07-10T10:56:26.471" v="2266" actId="478"/>
          <ac:spMkLst>
            <pc:docMk/>
            <pc:sldMk cId="4039397866" sldId="448"/>
            <ac:spMk id="4" creationId="{5D11FB53-A8CA-CEAD-F172-2350A574A01A}"/>
          </ac:spMkLst>
        </pc:spChg>
        <pc:spChg chg="del">
          <ac:chgData name="Sebastian Ebert" userId="2c9133e11077318b" providerId="LiveId" clId="{7DCE2532-BAFC-4E55-BF99-D881C66E856C}" dt="2024-07-10T10:55:54.244" v="2256" actId="478"/>
          <ac:spMkLst>
            <pc:docMk/>
            <pc:sldMk cId="4039397866" sldId="448"/>
            <ac:spMk id="12" creationId="{0EE5BD7B-84D5-D0AD-4397-CADC2A8F035E}"/>
          </ac:spMkLst>
        </pc:spChg>
        <pc:cxnChg chg="del">
          <ac:chgData name="Sebastian Ebert" userId="2c9133e11077318b" providerId="LiveId" clId="{7DCE2532-BAFC-4E55-BF99-D881C66E856C}" dt="2024-07-10T10:55:58.600" v="2262" actId="478"/>
          <ac:cxnSpMkLst>
            <pc:docMk/>
            <pc:sldMk cId="4039397866" sldId="448"/>
            <ac:cxnSpMk id="9" creationId="{38C5ECD3-CBE3-1221-163D-179302D8BB3D}"/>
          </ac:cxnSpMkLst>
        </pc:cxnChg>
        <pc:cxnChg chg="del">
          <ac:chgData name="Sebastian Ebert" userId="2c9133e11077318b" providerId="LiveId" clId="{7DCE2532-BAFC-4E55-BF99-D881C66E856C}" dt="2024-07-10T10:55:55.681" v="2258" actId="478"/>
          <ac:cxnSpMkLst>
            <pc:docMk/>
            <pc:sldMk cId="4039397866" sldId="448"/>
            <ac:cxnSpMk id="13" creationId="{6187C7C1-7142-3790-26F5-95804C6D4121}"/>
          </ac:cxnSpMkLst>
        </pc:cxnChg>
        <pc:cxnChg chg="del">
          <ac:chgData name="Sebastian Ebert" userId="2c9133e11077318b" providerId="LiveId" clId="{7DCE2532-BAFC-4E55-BF99-D881C66E856C}" dt="2024-07-10T10:55:54.244" v="2256" actId="478"/>
          <ac:cxnSpMkLst>
            <pc:docMk/>
            <pc:sldMk cId="4039397866" sldId="448"/>
            <ac:cxnSpMk id="19" creationId="{96D65893-3EF6-D59D-EBED-8525EEE7A836}"/>
          </ac:cxnSpMkLst>
        </pc:cxnChg>
        <pc:cxnChg chg="del">
          <ac:chgData name="Sebastian Ebert" userId="2c9133e11077318b" providerId="LiveId" clId="{7DCE2532-BAFC-4E55-BF99-D881C66E856C}" dt="2024-07-10T10:55:55.021" v="2257" actId="478"/>
          <ac:cxnSpMkLst>
            <pc:docMk/>
            <pc:sldMk cId="4039397866" sldId="448"/>
            <ac:cxnSpMk id="23" creationId="{E25FB244-60BD-6DA9-8AF6-963C6B22BDE6}"/>
          </ac:cxnSpMkLst>
        </pc:cxnChg>
        <pc:cxnChg chg="del">
          <ac:chgData name="Sebastian Ebert" userId="2c9133e11077318b" providerId="LiveId" clId="{7DCE2532-BAFC-4E55-BF99-D881C66E856C}" dt="2024-07-10T10:55:57.406" v="2260" actId="478"/>
          <ac:cxnSpMkLst>
            <pc:docMk/>
            <pc:sldMk cId="4039397866" sldId="448"/>
            <ac:cxnSpMk id="26" creationId="{ED2A767F-CF14-9CBE-55CA-66E69B0BBC70}"/>
          </ac:cxnSpMkLst>
        </pc:cxnChg>
        <pc:cxnChg chg="del">
          <ac:chgData name="Sebastian Ebert" userId="2c9133e11077318b" providerId="LiveId" clId="{7DCE2532-BAFC-4E55-BF99-D881C66E856C}" dt="2024-07-10T10:55:58.040" v="2261" actId="478"/>
          <ac:cxnSpMkLst>
            <pc:docMk/>
            <pc:sldMk cId="4039397866" sldId="448"/>
            <ac:cxnSpMk id="29" creationId="{DD9EA420-CE8C-491C-19F4-13EE547924D2}"/>
          </ac:cxnSpMkLst>
        </pc:cxnChg>
      </pc:sldChg>
      <pc:sldChg chg="addSp delSp modSp add mod modTransition">
        <pc:chgData name="Sebastian Ebert" userId="2c9133e11077318b" providerId="LiveId" clId="{7DCE2532-BAFC-4E55-BF99-D881C66E856C}" dt="2024-07-11T09:08:24.849" v="3581"/>
        <pc:sldMkLst>
          <pc:docMk/>
          <pc:sldMk cId="2845343894" sldId="449"/>
        </pc:sldMkLst>
        <pc:spChg chg="add mod">
          <ac:chgData name="Sebastian Ebert" userId="2c9133e11077318b" providerId="LiveId" clId="{7DCE2532-BAFC-4E55-BF99-D881C66E856C}" dt="2024-07-10T11:35:13.163" v="2598" actId="2711"/>
          <ac:spMkLst>
            <pc:docMk/>
            <pc:sldMk cId="2845343894" sldId="449"/>
            <ac:spMk id="2" creationId="{2BDE7938-B96D-709B-F934-1B4D94BE9AB9}"/>
          </ac:spMkLst>
        </pc:spChg>
        <pc:spChg chg="del">
          <ac:chgData name="Sebastian Ebert" userId="2c9133e11077318b" providerId="LiveId" clId="{7DCE2532-BAFC-4E55-BF99-D881C66E856C}" dt="2024-07-10T11:15:06.450" v="2413" actId="478"/>
          <ac:spMkLst>
            <pc:docMk/>
            <pc:sldMk cId="2845343894" sldId="449"/>
            <ac:spMk id="12" creationId="{0EE5BD7B-84D5-D0AD-4397-CADC2A8F035E}"/>
          </ac:spMkLst>
        </pc:spChg>
        <pc:spChg chg="del">
          <ac:chgData name="Sebastian Ebert" userId="2c9133e11077318b" providerId="LiveId" clId="{7DCE2532-BAFC-4E55-BF99-D881C66E856C}" dt="2024-07-10T11:28:35.665" v="2523" actId="478"/>
          <ac:spMkLst>
            <pc:docMk/>
            <pc:sldMk cId="2845343894" sldId="449"/>
            <ac:spMk id="18" creationId="{66D71779-9106-10BA-BCE6-FBE929A0869E}"/>
          </ac:spMkLst>
        </pc:spChg>
        <pc:spChg chg="add mod">
          <ac:chgData name="Sebastian Ebert" userId="2c9133e11077318b" providerId="LiveId" clId="{7DCE2532-BAFC-4E55-BF99-D881C66E856C}" dt="2024-07-10T11:14:01.790" v="2391" actId="14100"/>
          <ac:spMkLst>
            <pc:docMk/>
            <pc:sldMk cId="2845343894" sldId="449"/>
            <ac:spMk id="20" creationId="{A8185EFF-5932-3B5F-10B1-572C51D9F0BF}"/>
          </ac:spMkLst>
        </pc:spChg>
        <pc:spChg chg="add mod">
          <ac:chgData name="Sebastian Ebert" userId="2c9133e11077318b" providerId="LiveId" clId="{7DCE2532-BAFC-4E55-BF99-D881C66E856C}" dt="2024-07-10T11:13:48.428" v="2387" actId="14100"/>
          <ac:spMkLst>
            <pc:docMk/>
            <pc:sldMk cId="2845343894" sldId="449"/>
            <ac:spMk id="21" creationId="{0D499063-807D-DC5F-4C2A-BB08B2460A77}"/>
          </ac:spMkLst>
        </pc:spChg>
        <pc:spChg chg="add mod">
          <ac:chgData name="Sebastian Ebert" userId="2c9133e11077318b" providerId="LiveId" clId="{7DCE2532-BAFC-4E55-BF99-D881C66E856C}" dt="2024-07-10T11:14:23.406" v="2402" actId="14100"/>
          <ac:spMkLst>
            <pc:docMk/>
            <pc:sldMk cId="2845343894" sldId="449"/>
            <ac:spMk id="22" creationId="{E250698D-1EFE-6A2C-7EE5-E740DFBACE43}"/>
          </ac:spMkLst>
        </pc:spChg>
        <pc:spChg chg="add mod">
          <ac:chgData name="Sebastian Ebert" userId="2c9133e11077318b" providerId="LiveId" clId="{7DCE2532-BAFC-4E55-BF99-D881C66E856C}" dt="2024-07-10T11:14:44.537" v="2408" actId="14100"/>
          <ac:spMkLst>
            <pc:docMk/>
            <pc:sldMk cId="2845343894" sldId="449"/>
            <ac:spMk id="24" creationId="{90EF21F0-E2BA-EA01-BDB9-9DE3B64B5FE8}"/>
          </ac:spMkLst>
        </pc:spChg>
        <pc:spChg chg="add mod">
          <ac:chgData name="Sebastian Ebert" userId="2c9133e11077318b" providerId="LiveId" clId="{7DCE2532-BAFC-4E55-BF99-D881C66E856C}" dt="2024-07-10T11:12:53.197" v="2365" actId="1037"/>
          <ac:spMkLst>
            <pc:docMk/>
            <pc:sldMk cId="2845343894" sldId="449"/>
            <ac:spMk id="25" creationId="{C94C9BD6-EC12-FB7E-E5F1-3AB705D6FD8E}"/>
          </ac:spMkLst>
        </pc:spChg>
        <pc:spChg chg="add mod">
          <ac:chgData name="Sebastian Ebert" userId="2c9133e11077318b" providerId="LiveId" clId="{7DCE2532-BAFC-4E55-BF99-D881C66E856C}" dt="2024-07-10T11:13:12.429" v="2373" actId="1038"/>
          <ac:spMkLst>
            <pc:docMk/>
            <pc:sldMk cId="2845343894" sldId="449"/>
            <ac:spMk id="26" creationId="{132BCB75-5888-85F2-1A6E-8B9F8669365A}"/>
          </ac:spMkLst>
        </pc:spChg>
        <pc:spChg chg="add mod">
          <ac:chgData name="Sebastian Ebert" userId="2c9133e11077318b" providerId="LiveId" clId="{7DCE2532-BAFC-4E55-BF99-D881C66E856C}" dt="2024-07-10T11:33:20.603" v="2562" actId="1035"/>
          <ac:spMkLst>
            <pc:docMk/>
            <pc:sldMk cId="2845343894" sldId="449"/>
            <ac:spMk id="28" creationId="{1D7ABD7F-8111-8DB3-4337-C74C3E7D7CF2}"/>
          </ac:spMkLst>
        </pc:spChg>
        <pc:spChg chg="add mod">
          <ac:chgData name="Sebastian Ebert" userId="2c9133e11077318b" providerId="LiveId" clId="{7DCE2532-BAFC-4E55-BF99-D881C66E856C}" dt="2024-07-10T11:13:58.383" v="2390" actId="1036"/>
          <ac:spMkLst>
            <pc:docMk/>
            <pc:sldMk cId="2845343894" sldId="449"/>
            <ac:spMk id="29" creationId="{0CB238A8-84E2-7F0E-B152-A35977623DB5}"/>
          </ac:spMkLst>
        </pc:spChg>
        <pc:spChg chg="add mod">
          <ac:chgData name="Sebastian Ebert" userId="2c9133e11077318b" providerId="LiveId" clId="{7DCE2532-BAFC-4E55-BF99-D881C66E856C}" dt="2024-07-10T11:14:18.752" v="2401" actId="1038"/>
          <ac:spMkLst>
            <pc:docMk/>
            <pc:sldMk cId="2845343894" sldId="449"/>
            <ac:spMk id="30" creationId="{14FF68AB-4EEB-62C6-F8E5-B2AEB87CDE3E}"/>
          </ac:spMkLst>
        </pc:spChg>
        <pc:spChg chg="add mod">
          <ac:chgData name="Sebastian Ebert" userId="2c9133e11077318b" providerId="LiveId" clId="{7DCE2532-BAFC-4E55-BF99-D881C66E856C}" dt="2024-07-10T11:14:42.303" v="2407" actId="14100"/>
          <ac:spMkLst>
            <pc:docMk/>
            <pc:sldMk cId="2845343894" sldId="449"/>
            <ac:spMk id="31" creationId="{F47B49C5-301E-490A-682D-C79B4169DD53}"/>
          </ac:spMkLst>
        </pc:spChg>
        <pc:picChg chg="add mod">
          <ac:chgData name="Sebastian Ebert" userId="2c9133e11077318b" providerId="LiveId" clId="{7DCE2532-BAFC-4E55-BF99-D881C66E856C}" dt="2024-07-10T11:13:16.953" v="2374"/>
          <ac:picMkLst>
            <pc:docMk/>
            <pc:sldMk cId="2845343894" sldId="449"/>
            <ac:picMk id="27" creationId="{FEA0A2B4-E44C-FFFB-0A31-20BC96570FDA}"/>
          </ac:picMkLst>
        </pc:picChg>
        <pc:cxnChg chg="add del mod">
          <ac:chgData name="Sebastian Ebert" userId="2c9133e11077318b" providerId="LiveId" clId="{7DCE2532-BAFC-4E55-BF99-D881C66E856C}" dt="2024-07-10T11:28:39.144" v="2524" actId="478"/>
          <ac:cxnSpMkLst>
            <pc:docMk/>
            <pc:sldMk cId="2845343894" sldId="449"/>
            <ac:cxnSpMk id="6" creationId="{889D092D-51FA-4EDD-AC81-85C06DCDB8D9}"/>
          </ac:cxnSpMkLst>
        </pc:cxnChg>
        <pc:cxnChg chg="add mod">
          <ac:chgData name="Sebastian Ebert" userId="2c9133e11077318b" providerId="LiveId" clId="{7DCE2532-BAFC-4E55-BF99-D881C66E856C}" dt="2024-07-10T11:11:11.477" v="2335" actId="14100"/>
          <ac:cxnSpMkLst>
            <pc:docMk/>
            <pc:sldMk cId="2845343894" sldId="449"/>
            <ac:cxnSpMk id="7" creationId="{EDF6951E-2187-B4E5-ACE4-7C092083E0D1}"/>
          </ac:cxnSpMkLst>
        </pc:cxnChg>
        <pc:cxnChg chg="add mod">
          <ac:chgData name="Sebastian Ebert" userId="2c9133e11077318b" providerId="LiveId" clId="{7DCE2532-BAFC-4E55-BF99-D881C66E856C}" dt="2024-07-10T11:11:09.861" v="2332" actId="14100"/>
          <ac:cxnSpMkLst>
            <pc:docMk/>
            <pc:sldMk cId="2845343894" sldId="449"/>
            <ac:cxnSpMk id="11" creationId="{680FB35B-BDDE-0FD2-62E4-800D27DC1F8F}"/>
          </ac:cxnSpMkLst>
        </pc:cxnChg>
        <pc:cxnChg chg="del">
          <ac:chgData name="Sebastian Ebert" userId="2c9133e11077318b" providerId="LiveId" clId="{7DCE2532-BAFC-4E55-BF99-D881C66E856C}" dt="2024-07-10T11:15:03.816" v="2411" actId="478"/>
          <ac:cxnSpMkLst>
            <pc:docMk/>
            <pc:sldMk cId="2845343894" sldId="449"/>
            <ac:cxnSpMk id="13" creationId="{6187C7C1-7142-3790-26F5-95804C6D4121}"/>
          </ac:cxnSpMkLst>
        </pc:cxnChg>
        <pc:cxnChg chg="del">
          <ac:chgData name="Sebastian Ebert" userId="2c9133e11077318b" providerId="LiveId" clId="{7DCE2532-BAFC-4E55-BF99-D881C66E856C}" dt="2024-07-10T11:28:33.471" v="2522" actId="478"/>
          <ac:cxnSpMkLst>
            <pc:docMk/>
            <pc:sldMk cId="2845343894" sldId="449"/>
            <ac:cxnSpMk id="16" creationId="{FCE6BF90-E441-47C7-73BF-7E7A3D079A50}"/>
          </ac:cxnSpMkLst>
        </pc:cxnChg>
        <pc:cxnChg chg="del">
          <ac:chgData name="Sebastian Ebert" userId="2c9133e11077318b" providerId="LiveId" clId="{7DCE2532-BAFC-4E55-BF99-D881C66E856C}" dt="2024-07-10T11:15:04.828" v="2412" actId="478"/>
          <ac:cxnSpMkLst>
            <pc:docMk/>
            <pc:sldMk cId="2845343894" sldId="449"/>
            <ac:cxnSpMk id="19" creationId="{96D65893-3EF6-D59D-EBED-8525EEE7A836}"/>
          </ac:cxnSpMkLst>
        </pc:cxnChg>
        <pc:cxnChg chg="del">
          <ac:chgData name="Sebastian Ebert" userId="2c9133e11077318b" providerId="LiveId" clId="{7DCE2532-BAFC-4E55-BF99-D881C66E856C}" dt="2024-07-10T11:15:03.409" v="2410" actId="478"/>
          <ac:cxnSpMkLst>
            <pc:docMk/>
            <pc:sldMk cId="2845343894" sldId="449"/>
            <ac:cxnSpMk id="23" creationId="{E25FB244-60BD-6DA9-8AF6-963C6B22BDE6}"/>
          </ac:cxnSpMkLst>
        </pc:cxnChg>
      </pc:sldChg>
      <pc:sldChg chg="addSp delSp modSp add mod ord modTransition modAnim">
        <pc:chgData name="Sebastian Ebert" userId="2c9133e11077318b" providerId="LiveId" clId="{7DCE2532-BAFC-4E55-BF99-D881C66E856C}" dt="2024-07-11T09:08:24.849" v="3581"/>
        <pc:sldMkLst>
          <pc:docMk/>
          <pc:sldMk cId="1470156552" sldId="450"/>
        </pc:sldMkLst>
        <pc:spChg chg="add mod">
          <ac:chgData name="Sebastian Ebert" userId="2c9133e11077318b" providerId="LiveId" clId="{7DCE2532-BAFC-4E55-BF99-D881C66E856C}" dt="2024-07-10T11:23:40.956" v="2436" actId="1076"/>
          <ac:spMkLst>
            <pc:docMk/>
            <pc:sldMk cId="1470156552" sldId="450"/>
            <ac:spMk id="2" creationId="{FDE3924D-6F31-7017-1C91-758573C41265}"/>
          </ac:spMkLst>
        </pc:spChg>
        <pc:spChg chg="del">
          <ac:chgData name="Sebastian Ebert" userId="2c9133e11077318b" providerId="LiveId" clId="{7DCE2532-BAFC-4E55-BF99-D881C66E856C}" dt="2024-07-10T11:23:35.861" v="2435" actId="478"/>
          <ac:spMkLst>
            <pc:docMk/>
            <pc:sldMk cId="1470156552" sldId="450"/>
            <ac:spMk id="3" creationId="{35D66100-4337-2EC3-B85C-4B4B0C4B271F}"/>
          </ac:spMkLst>
        </pc:spChg>
        <pc:spChg chg="add mod">
          <ac:chgData name="Sebastian Ebert" userId="2c9133e11077318b" providerId="LiveId" clId="{7DCE2532-BAFC-4E55-BF99-D881C66E856C}" dt="2024-07-10T11:29:30.250" v="2544" actId="1038"/>
          <ac:spMkLst>
            <pc:docMk/>
            <pc:sldMk cId="1470156552" sldId="450"/>
            <ac:spMk id="4" creationId="{82A7DD0F-F3F0-799C-0AE6-0B5A2F6ABD18}"/>
          </ac:spMkLst>
        </pc:spChg>
        <pc:spChg chg="add mod">
          <ac:chgData name="Sebastian Ebert" userId="2c9133e11077318b" providerId="LiveId" clId="{7DCE2532-BAFC-4E55-BF99-D881C66E856C}" dt="2024-07-10T11:29:37.931" v="2548" actId="1036"/>
          <ac:spMkLst>
            <pc:docMk/>
            <pc:sldMk cId="1470156552" sldId="450"/>
            <ac:spMk id="6" creationId="{8934DF7D-15AE-A0AE-958F-487A7D6B305B}"/>
          </ac:spMkLst>
        </pc:spChg>
        <pc:spChg chg="add mod">
          <ac:chgData name="Sebastian Ebert" userId="2c9133e11077318b" providerId="LiveId" clId="{7DCE2532-BAFC-4E55-BF99-D881C66E856C}" dt="2024-07-10T11:29:44.027" v="2552" actId="1037"/>
          <ac:spMkLst>
            <pc:docMk/>
            <pc:sldMk cId="1470156552" sldId="450"/>
            <ac:spMk id="7" creationId="{E6CAC57C-5F93-F063-E685-35504FD48997}"/>
          </ac:spMkLst>
        </pc:spChg>
        <pc:spChg chg="add mod">
          <ac:chgData name="Sebastian Ebert" userId="2c9133e11077318b" providerId="LiveId" clId="{7DCE2532-BAFC-4E55-BF99-D881C66E856C}" dt="2024-07-10T11:34:29.156" v="2588" actId="1076"/>
          <ac:spMkLst>
            <pc:docMk/>
            <pc:sldMk cId="1470156552" sldId="450"/>
            <ac:spMk id="8" creationId="{DDF7FC57-04F2-5D93-AB5A-E8A34989E147}"/>
          </ac:spMkLst>
        </pc:spChg>
        <pc:spChg chg="add mod">
          <ac:chgData name="Sebastian Ebert" userId="2c9133e11077318b" providerId="LiveId" clId="{7DCE2532-BAFC-4E55-BF99-D881C66E856C}" dt="2024-07-10T11:34:30.887" v="2589"/>
          <ac:spMkLst>
            <pc:docMk/>
            <pc:sldMk cId="1470156552" sldId="450"/>
            <ac:spMk id="9" creationId="{BBC93656-0DF0-F669-8F9C-A4AC02EC2887}"/>
          </ac:spMkLst>
        </pc:spChg>
        <pc:spChg chg="del">
          <ac:chgData name="Sebastian Ebert" userId="2c9133e11077318b" providerId="LiveId" clId="{7DCE2532-BAFC-4E55-BF99-D881C66E856C}" dt="2024-07-10T11:23:09.148" v="2429" actId="478"/>
          <ac:spMkLst>
            <pc:docMk/>
            <pc:sldMk cId="1470156552" sldId="450"/>
            <ac:spMk id="12" creationId="{0EE5BD7B-84D5-D0AD-4397-CADC2A8F035E}"/>
          </ac:spMkLst>
        </pc:spChg>
        <pc:cxnChg chg="del">
          <ac:chgData name="Sebastian Ebert" userId="2c9133e11077318b" providerId="LiveId" clId="{7DCE2532-BAFC-4E55-BF99-D881C66E856C}" dt="2024-07-10T11:23:07.566" v="2427" actId="478"/>
          <ac:cxnSpMkLst>
            <pc:docMk/>
            <pc:sldMk cId="1470156552" sldId="450"/>
            <ac:cxnSpMk id="13" creationId="{6187C7C1-7142-3790-26F5-95804C6D4121}"/>
          </ac:cxnSpMkLst>
        </pc:cxnChg>
        <pc:cxnChg chg="del">
          <ac:chgData name="Sebastian Ebert" userId="2c9133e11077318b" providerId="LiveId" clId="{7DCE2532-BAFC-4E55-BF99-D881C66E856C}" dt="2024-07-10T11:23:06.881" v="2426" actId="478"/>
          <ac:cxnSpMkLst>
            <pc:docMk/>
            <pc:sldMk cId="1470156552" sldId="450"/>
            <ac:cxnSpMk id="19" creationId="{96D65893-3EF6-D59D-EBED-8525EEE7A836}"/>
          </ac:cxnSpMkLst>
        </pc:cxnChg>
        <pc:cxnChg chg="del">
          <ac:chgData name="Sebastian Ebert" userId="2c9133e11077318b" providerId="LiveId" clId="{7DCE2532-BAFC-4E55-BF99-D881C66E856C}" dt="2024-07-10T11:23:08.057" v="2428" actId="478"/>
          <ac:cxnSpMkLst>
            <pc:docMk/>
            <pc:sldMk cId="1470156552" sldId="450"/>
            <ac:cxnSpMk id="23" creationId="{E25FB244-60BD-6DA9-8AF6-963C6B22BDE6}"/>
          </ac:cxnSpMkLst>
        </pc:cxnChg>
      </pc:sldChg>
      <pc:sldChg chg="addSp delSp modSp add mod modTransition delAnim">
        <pc:chgData name="Sebastian Ebert" userId="2c9133e11077318b" providerId="LiveId" clId="{7DCE2532-BAFC-4E55-BF99-D881C66E856C}" dt="2024-07-11T09:08:24.849" v="3581"/>
        <pc:sldMkLst>
          <pc:docMk/>
          <pc:sldMk cId="992455930" sldId="451"/>
        </pc:sldMkLst>
        <pc:spChg chg="del">
          <ac:chgData name="Sebastian Ebert" userId="2c9133e11077318b" providerId="LiveId" clId="{7DCE2532-BAFC-4E55-BF99-D881C66E856C}" dt="2024-07-10T11:30:24.389" v="2555" actId="478"/>
          <ac:spMkLst>
            <pc:docMk/>
            <pc:sldMk cId="992455930" sldId="451"/>
            <ac:spMk id="2" creationId="{FDE3924D-6F31-7017-1C91-758573C41265}"/>
          </ac:spMkLst>
        </pc:spChg>
        <pc:spChg chg="del">
          <ac:chgData name="Sebastian Ebert" userId="2c9133e11077318b" providerId="LiveId" clId="{7DCE2532-BAFC-4E55-BF99-D881C66E856C}" dt="2024-07-10T11:30:25.685" v="2556" actId="478"/>
          <ac:spMkLst>
            <pc:docMk/>
            <pc:sldMk cId="992455930" sldId="451"/>
            <ac:spMk id="4" creationId="{82A7DD0F-F3F0-799C-0AE6-0B5A2F6ABD18}"/>
          </ac:spMkLst>
        </pc:spChg>
        <pc:spChg chg="del">
          <ac:chgData name="Sebastian Ebert" userId="2c9133e11077318b" providerId="LiveId" clId="{7DCE2532-BAFC-4E55-BF99-D881C66E856C}" dt="2024-07-10T11:30:26.557" v="2557" actId="478"/>
          <ac:spMkLst>
            <pc:docMk/>
            <pc:sldMk cId="992455930" sldId="451"/>
            <ac:spMk id="6" creationId="{8934DF7D-15AE-A0AE-958F-487A7D6B305B}"/>
          </ac:spMkLst>
        </pc:spChg>
        <pc:spChg chg="del">
          <ac:chgData name="Sebastian Ebert" userId="2c9133e11077318b" providerId="LiveId" clId="{7DCE2532-BAFC-4E55-BF99-D881C66E856C}" dt="2024-07-10T11:30:27.734" v="2558" actId="478"/>
          <ac:spMkLst>
            <pc:docMk/>
            <pc:sldMk cId="992455930" sldId="451"/>
            <ac:spMk id="7" creationId="{E6CAC57C-5F93-F063-E685-35504FD48997}"/>
          </ac:spMkLst>
        </pc:spChg>
        <pc:spChg chg="add mod">
          <ac:chgData name="Sebastian Ebert" userId="2c9133e11077318b" providerId="LiveId" clId="{7DCE2532-BAFC-4E55-BF99-D881C66E856C}" dt="2024-07-10T11:30:41.628" v="2560" actId="1076"/>
          <ac:spMkLst>
            <pc:docMk/>
            <pc:sldMk cId="992455930" sldId="451"/>
            <ac:spMk id="8" creationId="{116A6802-EE7D-FF94-712B-3CFBBCA8D4CA}"/>
          </ac:spMkLst>
        </pc:spChg>
        <pc:spChg chg="add mod">
          <ac:chgData name="Sebastian Ebert" userId="2c9133e11077318b" providerId="LiveId" clId="{7DCE2532-BAFC-4E55-BF99-D881C66E856C}" dt="2024-07-10T11:34:35.286" v="2590"/>
          <ac:spMkLst>
            <pc:docMk/>
            <pc:sldMk cId="992455930" sldId="451"/>
            <ac:spMk id="9" creationId="{A546440E-3DBE-17AF-32C9-5D62F85E290B}"/>
          </ac:spMkLst>
        </pc:spChg>
        <pc:cxnChg chg="add mod">
          <ac:chgData name="Sebastian Ebert" userId="2c9133e11077318b" providerId="LiveId" clId="{7DCE2532-BAFC-4E55-BF99-D881C66E856C}" dt="2024-07-10T11:30:41.628" v="2560" actId="1076"/>
          <ac:cxnSpMkLst>
            <pc:docMk/>
            <pc:sldMk cId="992455930" sldId="451"/>
            <ac:cxnSpMk id="3" creationId="{BB952CDF-3530-C111-8311-8F2052886F6D}"/>
          </ac:cxnSpMkLst>
        </pc:cxnChg>
      </pc:sldChg>
      <pc:sldChg chg="modSp add mod ord">
        <pc:chgData name="Sebastian Ebert" userId="2c9133e11077318b" providerId="LiveId" clId="{7DCE2532-BAFC-4E55-BF99-D881C66E856C}" dt="2024-07-10T11:35:52.579" v="2609"/>
        <pc:sldMkLst>
          <pc:docMk/>
          <pc:sldMk cId="177818564" sldId="452"/>
        </pc:sldMkLst>
        <pc:spChg chg="mod">
          <ac:chgData name="Sebastian Ebert" userId="2c9133e11077318b" providerId="LiveId" clId="{7DCE2532-BAFC-4E55-BF99-D881C66E856C}" dt="2024-07-10T11:35:42.848" v="2607" actId="20577"/>
          <ac:spMkLst>
            <pc:docMk/>
            <pc:sldMk cId="177818564" sldId="452"/>
            <ac:spMk id="2" creationId="{C9147863-60B0-05B8-F170-FE52CCA01172}"/>
          </ac:spMkLst>
        </pc:spChg>
      </pc:sldChg>
      <pc:sldChg chg="addSp delSp modSp add mod modClrScheme modAnim chgLayout modNotesTx">
        <pc:chgData name="Sebastian Ebert" userId="2c9133e11077318b" providerId="LiveId" clId="{7DCE2532-BAFC-4E55-BF99-D881C66E856C}" dt="2024-07-10T12:48:08.196" v="3193" actId="6549"/>
        <pc:sldMkLst>
          <pc:docMk/>
          <pc:sldMk cId="4128721117" sldId="453"/>
        </pc:sldMkLst>
        <pc:spChg chg="del">
          <ac:chgData name="Sebastian Ebert" userId="2c9133e11077318b" providerId="LiveId" clId="{7DCE2532-BAFC-4E55-BF99-D881C66E856C}" dt="2024-07-10T11:36:30.187" v="2613" actId="478"/>
          <ac:spMkLst>
            <pc:docMk/>
            <pc:sldMk cId="4128721117" sldId="453"/>
            <ac:spMk id="2" creationId="{A2795D4B-F83E-E584-4321-BFCDCFFD3A7A}"/>
          </ac:spMkLst>
        </pc:spChg>
        <pc:spChg chg="mod">
          <ac:chgData name="Sebastian Ebert" userId="2c9133e11077318b" providerId="LiveId" clId="{7DCE2532-BAFC-4E55-BF99-D881C66E856C}" dt="2024-07-10T12:48:08.196" v="3193" actId="6549"/>
          <ac:spMkLst>
            <pc:docMk/>
            <pc:sldMk cId="4128721117" sldId="453"/>
            <ac:spMk id="5" creationId="{3358F122-3BB5-4728-9BBE-09B9688D75A2}"/>
          </ac:spMkLst>
        </pc:spChg>
        <pc:spChg chg="add mod">
          <ac:chgData name="Sebastian Ebert" userId="2c9133e11077318b" providerId="LiveId" clId="{7DCE2532-BAFC-4E55-BF99-D881C66E856C}" dt="2024-07-10T12:42:17.474" v="3122" actId="164"/>
          <ac:spMkLst>
            <pc:docMk/>
            <pc:sldMk cId="4128721117" sldId="453"/>
            <ac:spMk id="7" creationId="{2B0127AF-6A3F-E6F0-B922-F820E9DA3D1B}"/>
          </ac:spMkLst>
        </pc:spChg>
        <pc:spChg chg="add mod">
          <ac:chgData name="Sebastian Ebert" userId="2c9133e11077318b" providerId="LiveId" clId="{7DCE2532-BAFC-4E55-BF99-D881C66E856C}" dt="2024-07-10T12:42:17.474" v="3122" actId="164"/>
          <ac:spMkLst>
            <pc:docMk/>
            <pc:sldMk cId="4128721117" sldId="453"/>
            <ac:spMk id="8" creationId="{AB0A6D20-8CD8-03BE-2BD0-3367B08CCA99}"/>
          </ac:spMkLst>
        </pc:spChg>
        <pc:spChg chg="add mod">
          <ac:chgData name="Sebastian Ebert" userId="2c9133e11077318b" providerId="LiveId" clId="{7DCE2532-BAFC-4E55-BF99-D881C66E856C}" dt="2024-07-10T12:43:44.387" v="3130" actId="1076"/>
          <ac:spMkLst>
            <pc:docMk/>
            <pc:sldMk cId="4128721117" sldId="453"/>
            <ac:spMk id="10" creationId="{2F4F920B-D54C-3E6C-49F8-46D159773444}"/>
          </ac:spMkLst>
        </pc:spChg>
        <pc:spChg chg="add mod">
          <ac:chgData name="Sebastian Ebert" userId="2c9133e11077318b" providerId="LiveId" clId="{7DCE2532-BAFC-4E55-BF99-D881C66E856C}" dt="2024-07-10T12:47:50.528" v="3177" actId="20577"/>
          <ac:spMkLst>
            <pc:docMk/>
            <pc:sldMk cId="4128721117" sldId="453"/>
            <ac:spMk id="11" creationId="{D30FFA28-F293-B91C-E370-4C659C9AE8BA}"/>
          </ac:spMkLst>
        </pc:spChg>
        <pc:spChg chg="add mod">
          <ac:chgData name="Sebastian Ebert" userId="2c9133e11077318b" providerId="LiveId" clId="{7DCE2532-BAFC-4E55-BF99-D881C66E856C}" dt="2024-07-10T12:43:47.305" v="3131" actId="1076"/>
          <ac:spMkLst>
            <pc:docMk/>
            <pc:sldMk cId="4128721117" sldId="453"/>
            <ac:spMk id="12" creationId="{20C25054-96E9-2042-0F58-CACE0A759F42}"/>
          </ac:spMkLst>
        </pc:spChg>
        <pc:spChg chg="add mod">
          <ac:chgData name="Sebastian Ebert" userId="2c9133e11077318b" providerId="LiveId" clId="{7DCE2532-BAFC-4E55-BF99-D881C66E856C}" dt="2024-07-10T12:43:53.545" v="3133" actId="1076"/>
          <ac:spMkLst>
            <pc:docMk/>
            <pc:sldMk cId="4128721117" sldId="453"/>
            <ac:spMk id="13" creationId="{2E1C04C7-2354-C61A-A099-1BFC9F49B9D1}"/>
          </ac:spMkLst>
        </pc:spChg>
        <pc:spChg chg="del">
          <ac:chgData name="Sebastian Ebert" userId="2c9133e11077318b" providerId="LiveId" clId="{7DCE2532-BAFC-4E55-BF99-D881C66E856C}" dt="2024-07-10T11:36:33.467" v="2615" actId="478"/>
          <ac:spMkLst>
            <pc:docMk/>
            <pc:sldMk cId="4128721117" sldId="453"/>
            <ac:spMk id="18" creationId="{66D71779-9106-10BA-BCE6-FBE929A0869E}"/>
          </ac:spMkLst>
        </pc:spChg>
        <pc:grpChg chg="add mod">
          <ac:chgData name="Sebastian Ebert" userId="2c9133e11077318b" providerId="LiveId" clId="{7DCE2532-BAFC-4E55-BF99-D881C66E856C}" dt="2024-07-10T12:42:17.474" v="3122" actId="164"/>
          <ac:grpSpMkLst>
            <pc:docMk/>
            <pc:sldMk cId="4128721117" sldId="453"/>
            <ac:grpSpMk id="9" creationId="{220B7FEE-3EE8-AC02-7DE1-A6BC44DFE5F5}"/>
          </ac:grpSpMkLst>
        </pc:grpChg>
        <pc:picChg chg="del">
          <ac:chgData name="Sebastian Ebert" userId="2c9133e11077318b" providerId="LiveId" clId="{7DCE2532-BAFC-4E55-BF99-D881C66E856C}" dt="2024-07-10T11:36:29.361" v="2612" actId="478"/>
          <ac:picMkLst>
            <pc:docMk/>
            <pc:sldMk cId="4128721117" sldId="453"/>
            <ac:picMk id="4" creationId="{209F5DBB-080F-75A9-FA41-0CE88EB7C6DA}"/>
          </ac:picMkLst>
        </pc:picChg>
        <pc:picChg chg="add mod">
          <ac:chgData name="Sebastian Ebert" userId="2c9133e11077318b" providerId="LiveId" clId="{7DCE2532-BAFC-4E55-BF99-D881C66E856C}" dt="2024-07-10T12:41:36.638" v="3118" actId="1037"/>
          <ac:picMkLst>
            <pc:docMk/>
            <pc:sldMk cId="4128721117" sldId="453"/>
            <ac:picMk id="6" creationId="{CE850235-703C-58F5-C8C9-D48E398D2D04}"/>
          </ac:picMkLst>
        </pc:picChg>
        <pc:cxnChg chg="del">
          <ac:chgData name="Sebastian Ebert" userId="2c9133e11077318b" providerId="LiveId" clId="{7DCE2532-BAFC-4E55-BF99-D881C66E856C}" dt="2024-07-10T11:36:31.666" v="2614" actId="478"/>
          <ac:cxnSpMkLst>
            <pc:docMk/>
            <pc:sldMk cId="4128721117" sldId="453"/>
            <ac:cxnSpMk id="16" creationId="{FCE6BF90-E441-47C7-73BF-7E7A3D079A50}"/>
          </ac:cxnSpMkLst>
        </pc:cxnChg>
      </pc:sldChg>
      <pc:sldChg chg="add del">
        <pc:chgData name="Sebastian Ebert" userId="2c9133e11077318b" providerId="LiveId" clId="{7DCE2532-BAFC-4E55-BF99-D881C66E856C}" dt="2024-07-10T11:45:55.295" v="2658" actId="47"/>
        <pc:sldMkLst>
          <pc:docMk/>
          <pc:sldMk cId="2237694703" sldId="454"/>
        </pc:sldMkLst>
      </pc:sldChg>
      <pc:sldChg chg="modSp add del mod">
        <pc:chgData name="Sebastian Ebert" userId="2c9133e11077318b" providerId="LiveId" clId="{7DCE2532-BAFC-4E55-BF99-D881C66E856C}" dt="2024-07-10T13:26:33.648" v="3235" actId="47"/>
        <pc:sldMkLst>
          <pc:docMk/>
          <pc:sldMk cId="2219841986" sldId="455"/>
        </pc:sldMkLst>
        <pc:spChg chg="mod">
          <ac:chgData name="Sebastian Ebert" userId="2c9133e11077318b" providerId="LiveId" clId="{7DCE2532-BAFC-4E55-BF99-D881C66E856C}" dt="2024-07-10T11:37:10.140" v="2656" actId="20577"/>
          <ac:spMkLst>
            <pc:docMk/>
            <pc:sldMk cId="2219841986" sldId="455"/>
            <ac:spMk id="5" creationId="{3358F122-3BB5-4728-9BBE-09B9688D75A2}"/>
          </ac:spMkLst>
        </pc:spChg>
      </pc:sldChg>
      <pc:sldChg chg="addSp modSp add modAnim">
        <pc:chgData name="Sebastian Ebert" userId="2c9133e11077318b" providerId="LiveId" clId="{7DCE2532-BAFC-4E55-BF99-D881C66E856C}" dt="2024-07-10T12:58:02.168" v="3231"/>
        <pc:sldMkLst>
          <pc:docMk/>
          <pc:sldMk cId="1563253866" sldId="456"/>
        </pc:sldMkLst>
        <pc:spChg chg="add mod">
          <ac:chgData name="Sebastian Ebert" userId="2c9133e11077318b" providerId="LiveId" clId="{7DCE2532-BAFC-4E55-BF99-D881C66E856C}" dt="2024-07-10T12:57:51.538" v="3228"/>
          <ac:spMkLst>
            <pc:docMk/>
            <pc:sldMk cId="1563253866" sldId="456"/>
            <ac:spMk id="2" creationId="{D1B78EBC-3821-0710-8745-B19A6F0A5A1D}"/>
          </ac:spMkLst>
        </pc:spChg>
        <pc:spChg chg="add mod">
          <ac:chgData name="Sebastian Ebert" userId="2c9133e11077318b" providerId="LiveId" clId="{7DCE2532-BAFC-4E55-BF99-D881C66E856C}" dt="2024-07-10T12:57:51.538" v="3228"/>
          <ac:spMkLst>
            <pc:docMk/>
            <pc:sldMk cId="1563253866" sldId="456"/>
            <ac:spMk id="4" creationId="{6BC4D019-A2EA-C38C-36DE-1A0BD6E07880}"/>
          </ac:spMkLst>
        </pc:spChg>
        <pc:spChg chg="add mod">
          <ac:chgData name="Sebastian Ebert" userId="2c9133e11077318b" providerId="LiveId" clId="{7DCE2532-BAFC-4E55-BF99-D881C66E856C}" dt="2024-07-10T12:57:55.237" v="3230" actId="571"/>
          <ac:spMkLst>
            <pc:docMk/>
            <pc:sldMk cId="1563253866" sldId="456"/>
            <ac:spMk id="6" creationId="{E592EA84-7C32-76D5-0EFF-C5B18C4141A4}"/>
          </ac:spMkLst>
        </pc:spChg>
        <pc:spChg chg="add mod">
          <ac:chgData name="Sebastian Ebert" userId="2c9133e11077318b" providerId="LiveId" clId="{7DCE2532-BAFC-4E55-BF99-D881C66E856C}" dt="2024-07-10T12:57:55.237" v="3230" actId="571"/>
          <ac:spMkLst>
            <pc:docMk/>
            <pc:sldMk cId="1563253866" sldId="456"/>
            <ac:spMk id="7" creationId="{DAFE707C-711B-6846-B871-EC69C04DA335}"/>
          </ac:spMkLst>
        </pc:spChg>
        <pc:spChg chg="add mod">
          <ac:chgData name="Sebastian Ebert" userId="2c9133e11077318b" providerId="LiveId" clId="{7DCE2532-BAFC-4E55-BF99-D881C66E856C}" dt="2024-07-10T12:57:55.237" v="3230" actId="571"/>
          <ac:spMkLst>
            <pc:docMk/>
            <pc:sldMk cId="1563253866" sldId="456"/>
            <ac:spMk id="8" creationId="{D57459AD-9D47-F94F-6F03-6B9D6406DF70}"/>
          </ac:spMkLst>
        </pc:spChg>
        <pc:spChg chg="mod">
          <ac:chgData name="Sebastian Ebert" userId="2c9133e11077318b" providerId="LiveId" clId="{7DCE2532-BAFC-4E55-BF99-D881C66E856C}" dt="2024-07-10T12:57:14.838" v="3225"/>
          <ac:spMkLst>
            <pc:docMk/>
            <pc:sldMk cId="1563253866" sldId="456"/>
            <ac:spMk id="228" creationId="{00000000-0000-0000-0000-000000000000}"/>
          </ac:spMkLst>
        </pc:spChg>
      </pc:sldChg>
      <pc:sldChg chg="addSp delSp modSp add mod delAnim modAnim">
        <pc:chgData name="Sebastian Ebert" userId="2c9133e11077318b" providerId="LiveId" clId="{7DCE2532-BAFC-4E55-BF99-D881C66E856C}" dt="2024-07-18T15:24:58.402" v="14217"/>
        <pc:sldMkLst>
          <pc:docMk/>
          <pc:sldMk cId="825528543" sldId="457"/>
        </pc:sldMkLst>
        <pc:spChg chg="mod">
          <ac:chgData name="Sebastian Ebert" userId="2c9133e11077318b" providerId="LiveId" clId="{7DCE2532-BAFC-4E55-BF99-D881C66E856C}" dt="2024-07-10T13:29:35.529" v="3284" actId="1076"/>
          <ac:spMkLst>
            <pc:docMk/>
            <pc:sldMk cId="825528543" sldId="457"/>
            <ac:spMk id="2" creationId="{2AEBA116-6879-9F03-D7D0-67719BF70F7E}"/>
          </ac:spMkLst>
        </pc:spChg>
        <pc:spChg chg="add mod">
          <ac:chgData name="Sebastian Ebert" userId="2c9133e11077318b" providerId="LiveId" clId="{7DCE2532-BAFC-4E55-BF99-D881C66E856C}" dt="2024-07-12T15:13:03.996" v="7389" actId="1076"/>
          <ac:spMkLst>
            <pc:docMk/>
            <pc:sldMk cId="825528543" sldId="457"/>
            <ac:spMk id="3" creationId="{E5FCB3F4-2E4D-3050-3C2C-402BD7A5B450}"/>
          </ac:spMkLst>
        </pc:spChg>
        <pc:spChg chg="add del mod">
          <ac:chgData name="Sebastian Ebert" userId="2c9133e11077318b" providerId="LiveId" clId="{7DCE2532-BAFC-4E55-BF99-D881C66E856C}" dt="2024-07-18T15:22:50.680" v="14165" actId="478"/>
          <ac:spMkLst>
            <pc:docMk/>
            <pc:sldMk cId="825528543" sldId="457"/>
            <ac:spMk id="4" creationId="{29A49857-E82C-4A98-6679-08BAD9BBD4AD}"/>
          </ac:spMkLst>
        </pc:spChg>
        <pc:spChg chg="add del mod">
          <ac:chgData name="Sebastian Ebert" userId="2c9133e11077318b" providerId="LiveId" clId="{7DCE2532-BAFC-4E55-BF99-D881C66E856C}" dt="2024-07-18T15:23:17.855" v="14173" actId="478"/>
          <ac:spMkLst>
            <pc:docMk/>
            <pc:sldMk cId="825528543" sldId="457"/>
            <ac:spMk id="5" creationId="{5EE5CDED-BE41-3797-6F06-4D4160D5050F}"/>
          </ac:spMkLst>
        </pc:spChg>
        <pc:spChg chg="add mod">
          <ac:chgData name="Sebastian Ebert" userId="2c9133e11077318b" providerId="LiveId" clId="{7DCE2532-BAFC-4E55-BF99-D881C66E856C}" dt="2024-07-18T15:24:12.949" v="14183" actId="14100"/>
          <ac:spMkLst>
            <pc:docMk/>
            <pc:sldMk cId="825528543" sldId="457"/>
            <ac:spMk id="6" creationId="{9DB0CEE6-51C0-00CC-91D3-7945E2C9275A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7" creationId="{0AA9B4C1-F2B6-AD21-578E-497F09C958BD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8" creationId="{8894BD37-00D4-D67F-8934-0BB7708C0FDC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9" creationId="{404DF16F-3AA8-4DA7-3E12-6466A9315500}"/>
          </ac:spMkLst>
        </pc:spChg>
        <pc:spChg chg="add mod">
          <ac:chgData name="Sebastian Ebert" userId="2c9133e11077318b" providerId="LiveId" clId="{7DCE2532-BAFC-4E55-BF99-D881C66E856C}" dt="2024-07-18T15:24:54.646" v="14216" actId="1076"/>
          <ac:spMkLst>
            <pc:docMk/>
            <pc:sldMk cId="825528543" sldId="457"/>
            <ac:spMk id="10" creationId="{F9506680-19E4-AE2C-9E5D-A7B59B893E02}"/>
          </ac:spMkLst>
        </pc:spChg>
        <pc:spChg chg="add mod">
          <ac:chgData name="Sebastian Ebert" userId="2c9133e11077318b" providerId="LiveId" clId="{7DCE2532-BAFC-4E55-BF99-D881C66E856C}" dt="2024-07-10T13:30:07.726" v="3290" actId="164"/>
          <ac:spMkLst>
            <pc:docMk/>
            <pc:sldMk cId="825528543" sldId="457"/>
            <ac:spMk id="12" creationId="{AAC6D052-8FA9-6344-442D-146229BC1399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24" creationId="{0706740D-7F41-7BE1-FE3B-912CC7F1FA25}"/>
          </ac:spMkLst>
        </pc:spChg>
        <pc:spChg chg="mod">
          <ac:chgData name="Sebastian Ebert" userId="2c9133e11077318b" providerId="LiveId" clId="{7DCE2532-BAFC-4E55-BF99-D881C66E856C}" dt="2024-07-10T13:29:12.293" v="3279" actId="1076"/>
          <ac:spMkLst>
            <pc:docMk/>
            <pc:sldMk cId="825528543" sldId="457"/>
            <ac:spMk id="27" creationId="{4F06F222-2F50-A655-7B45-702DBC1C3FFD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28" creationId="{C0000D3E-2FD8-9EA6-FC66-E909744B9B8B}"/>
          </ac:spMkLst>
        </pc:spChg>
        <pc:spChg chg="mod">
          <ac:chgData name="Sebastian Ebert" userId="2c9133e11077318b" providerId="LiveId" clId="{7DCE2532-BAFC-4E55-BF99-D881C66E856C}" dt="2024-07-10T13:29:00.959" v="3273" actId="1076"/>
          <ac:spMkLst>
            <pc:docMk/>
            <pc:sldMk cId="825528543" sldId="457"/>
            <ac:spMk id="33" creationId="{1C0DD8F0-DC63-8DFC-CF72-DD7E30734FA1}"/>
          </ac:spMkLst>
        </pc:spChg>
        <pc:grpChg chg="add mod">
          <ac:chgData name="Sebastian Ebert" userId="2c9133e11077318b" providerId="LiveId" clId="{7DCE2532-BAFC-4E55-BF99-D881C66E856C}" dt="2024-07-10T13:30:07.726" v="3290" actId="164"/>
          <ac:grpSpMkLst>
            <pc:docMk/>
            <pc:sldMk cId="825528543" sldId="457"/>
            <ac:grpSpMk id="13" creationId="{AE1E8AAD-F4AD-98F1-7758-F09C6BA3C61F}"/>
          </ac:grpSpMkLst>
        </pc:grpChg>
        <pc:grpChg chg="mod">
          <ac:chgData name="Sebastian Ebert" userId="2c9133e11077318b" providerId="LiveId" clId="{7DCE2532-BAFC-4E55-BF99-D881C66E856C}" dt="2024-07-10T13:29:00.959" v="3273" actId="1076"/>
          <ac:grpSpMkLst>
            <pc:docMk/>
            <pc:sldMk cId="825528543" sldId="457"/>
            <ac:grpSpMk id="32" creationId="{A7CEF133-8DAD-16EB-FC73-4C6316866A46}"/>
          </ac:grpSpMkLst>
        </pc:grpChg>
        <pc:picChg chg="add del mod">
          <ac:chgData name="Sebastian Ebert" userId="2c9133e11077318b" providerId="LiveId" clId="{7DCE2532-BAFC-4E55-BF99-D881C66E856C}" dt="2024-07-12T15:11:36.780" v="7348" actId="478"/>
          <ac:picMkLst>
            <pc:docMk/>
            <pc:sldMk cId="825528543" sldId="457"/>
            <ac:picMk id="4" creationId="{9D82CD32-46B9-0731-B8CC-B1F02EA11F43}"/>
          </ac:picMkLst>
        </pc:picChg>
        <pc:picChg chg="mod">
          <ac:chgData name="Sebastian Ebert" userId="2c9133e11077318b" providerId="LiveId" clId="{7DCE2532-BAFC-4E55-BF99-D881C66E856C}" dt="2024-07-10T13:29:00.959" v="3273" actId="1076"/>
          <ac:picMkLst>
            <pc:docMk/>
            <pc:sldMk cId="825528543" sldId="457"/>
            <ac:picMk id="26" creationId="{8606A8B6-FE3C-5835-60A5-BE0B15FA29BB}"/>
          </ac:picMkLst>
        </pc:picChg>
        <pc:picChg chg="mod">
          <ac:chgData name="Sebastian Ebert" userId="2c9133e11077318b" providerId="LiveId" clId="{7DCE2532-BAFC-4E55-BF99-D881C66E856C}" dt="2024-07-10T13:30:07.726" v="3290" actId="164"/>
          <ac:picMkLst>
            <pc:docMk/>
            <pc:sldMk cId="825528543" sldId="457"/>
            <ac:picMk id="35" creationId="{CCE695EB-8C9D-B038-689D-182FC3516D14}"/>
          </ac:picMkLst>
        </pc:picChg>
        <pc:picChg chg="mod">
          <ac:chgData name="Sebastian Ebert" userId="2c9133e11077318b" providerId="LiveId" clId="{7DCE2532-BAFC-4E55-BF99-D881C66E856C}" dt="2024-07-10T13:29:00.959" v="3273" actId="1076"/>
          <ac:picMkLst>
            <pc:docMk/>
            <pc:sldMk cId="825528543" sldId="457"/>
            <ac:picMk id="45" creationId="{BE22B8B6-C5B8-ABBB-199F-AE3BA7AEDBF9}"/>
          </ac:picMkLst>
        </pc:picChg>
        <pc:cxnChg chg="del mod">
          <ac:chgData name="Sebastian Ebert" userId="2c9133e11077318b" providerId="LiveId" clId="{7DCE2532-BAFC-4E55-BF99-D881C66E856C}" dt="2024-07-10T13:28:46.143" v="3268" actId="478"/>
          <ac:cxnSpMkLst>
            <pc:docMk/>
            <pc:sldMk cId="825528543" sldId="457"/>
            <ac:cxnSpMk id="11" creationId="{310B0A0C-08D2-90C6-F23D-BD54A28BA7A8}"/>
          </ac:cxnSpMkLst>
        </pc:cxnChg>
        <pc:cxnChg chg="del mod">
          <ac:chgData name="Sebastian Ebert" userId="2c9133e11077318b" providerId="LiveId" clId="{7DCE2532-BAFC-4E55-BF99-D881C66E856C}" dt="2024-07-10T13:28:47.588" v="3269" actId="478"/>
          <ac:cxnSpMkLst>
            <pc:docMk/>
            <pc:sldMk cId="825528543" sldId="457"/>
            <ac:cxnSpMk id="15" creationId="{06226B8A-5D72-8E70-CF7D-9404BD8D37C1}"/>
          </ac:cxnSpMkLst>
        </pc:cxnChg>
        <pc:cxnChg chg="del mod">
          <ac:chgData name="Sebastian Ebert" userId="2c9133e11077318b" providerId="LiveId" clId="{7DCE2532-BAFC-4E55-BF99-D881C66E856C}" dt="2024-07-10T13:28:48.379" v="3270" actId="478"/>
          <ac:cxnSpMkLst>
            <pc:docMk/>
            <pc:sldMk cId="825528543" sldId="457"/>
            <ac:cxnSpMk id="18" creationId="{545D78CC-B73D-FBF2-E485-D2A0C3B78319}"/>
          </ac:cxnSpMkLst>
        </pc:cxnChg>
      </pc:sldChg>
      <pc:sldChg chg="modSp add mod ord">
        <pc:chgData name="Sebastian Ebert" userId="2c9133e11077318b" providerId="LiveId" clId="{7DCE2532-BAFC-4E55-BF99-D881C66E856C}" dt="2024-07-10T11:46:18.580" v="2684"/>
        <pc:sldMkLst>
          <pc:docMk/>
          <pc:sldMk cId="664463720" sldId="458"/>
        </pc:sldMkLst>
        <pc:spChg chg="mod">
          <ac:chgData name="Sebastian Ebert" userId="2c9133e11077318b" providerId="LiveId" clId="{7DCE2532-BAFC-4E55-BF99-D881C66E856C}" dt="2024-07-10T11:46:13.921" v="2682" actId="20577"/>
          <ac:spMkLst>
            <pc:docMk/>
            <pc:sldMk cId="664463720" sldId="458"/>
            <ac:spMk id="2" creationId="{C9147863-60B0-05B8-F170-FE52CCA01172}"/>
          </ac:spMkLst>
        </pc:spChg>
      </pc:sldChg>
      <pc:sldChg chg="addSp delSp modSp add mod delAnim modAnim">
        <pc:chgData name="Sebastian Ebert" userId="2c9133e11077318b" providerId="LiveId" clId="{7DCE2532-BAFC-4E55-BF99-D881C66E856C}" dt="2024-07-10T12:48:11.779" v="3194"/>
        <pc:sldMkLst>
          <pc:docMk/>
          <pc:sldMk cId="2423851321" sldId="459"/>
        </pc:sldMkLst>
        <pc:spChg chg="add mod">
          <ac:chgData name="Sebastian Ebert" userId="2c9133e11077318b" providerId="LiveId" clId="{7DCE2532-BAFC-4E55-BF99-D881C66E856C}" dt="2024-07-10T12:45:53.638" v="3158" actId="1076"/>
          <ac:spMkLst>
            <pc:docMk/>
            <pc:sldMk cId="2423851321" sldId="459"/>
            <ac:spMk id="2" creationId="{C27D74B9-CCF7-C6F3-4CE4-B2860B184B37}"/>
          </ac:spMkLst>
        </pc:spChg>
        <pc:spChg chg="add mod">
          <ac:chgData name="Sebastian Ebert" userId="2c9133e11077318b" providerId="LiveId" clId="{7DCE2532-BAFC-4E55-BF99-D881C66E856C}" dt="2024-07-10T12:45:03.556" v="3146" actId="1076"/>
          <ac:spMkLst>
            <pc:docMk/>
            <pc:sldMk cId="2423851321" sldId="459"/>
            <ac:spMk id="3" creationId="{65106A21-58ED-ADC5-8FE9-31248CCE94DC}"/>
          </ac:spMkLst>
        </pc:spChg>
        <pc:spChg chg="mod">
          <ac:chgData name="Sebastian Ebert" userId="2c9133e11077318b" providerId="LiveId" clId="{7DCE2532-BAFC-4E55-BF99-D881C66E856C}" dt="2024-07-10T12:48:11.779" v="3194"/>
          <ac:spMkLst>
            <pc:docMk/>
            <pc:sldMk cId="2423851321" sldId="459"/>
            <ac:spMk id="5" creationId="{3358F122-3BB5-4728-9BBE-09B9688D75A2}"/>
          </ac:spMkLst>
        </pc:spChg>
        <pc:grpChg chg="del">
          <ac:chgData name="Sebastian Ebert" userId="2c9133e11077318b" providerId="LiveId" clId="{7DCE2532-BAFC-4E55-BF99-D881C66E856C}" dt="2024-07-10T12:44:08.448" v="3135" actId="478"/>
          <ac:grpSpMkLst>
            <pc:docMk/>
            <pc:sldMk cId="2423851321" sldId="459"/>
            <ac:grpSpMk id="9" creationId="{220B7FEE-3EE8-AC02-7DE1-A6BC44DFE5F5}"/>
          </ac:grpSpMkLst>
        </pc:grpChg>
      </pc:sldChg>
      <pc:sldChg chg="addSp delSp modSp add mod delAnim modAnim">
        <pc:chgData name="Sebastian Ebert" userId="2c9133e11077318b" providerId="LiveId" clId="{7DCE2532-BAFC-4E55-BF99-D881C66E856C}" dt="2024-07-10T12:48:13.888" v="3195"/>
        <pc:sldMkLst>
          <pc:docMk/>
          <pc:sldMk cId="328453226" sldId="460"/>
        </pc:sldMkLst>
        <pc:spChg chg="del mod">
          <ac:chgData name="Sebastian Ebert" userId="2c9133e11077318b" providerId="LiveId" clId="{7DCE2532-BAFC-4E55-BF99-D881C66E856C}" dt="2024-07-10T12:45:59.167" v="3159" actId="478"/>
          <ac:spMkLst>
            <pc:docMk/>
            <pc:sldMk cId="328453226" sldId="460"/>
            <ac:spMk id="2" creationId="{C27D74B9-CCF7-C6F3-4CE4-B2860B184B37}"/>
          </ac:spMkLst>
        </pc:spChg>
        <pc:spChg chg="del">
          <ac:chgData name="Sebastian Ebert" userId="2c9133e11077318b" providerId="LiveId" clId="{7DCE2532-BAFC-4E55-BF99-D881C66E856C}" dt="2024-07-10T12:45:17.320" v="3149" actId="478"/>
          <ac:spMkLst>
            <pc:docMk/>
            <pc:sldMk cId="328453226" sldId="460"/>
            <ac:spMk id="3" creationId="{65106A21-58ED-ADC5-8FE9-31248CCE94DC}"/>
          </ac:spMkLst>
        </pc:spChg>
        <pc:spChg chg="add mod">
          <ac:chgData name="Sebastian Ebert" userId="2c9133e11077318b" providerId="LiveId" clId="{7DCE2532-BAFC-4E55-BF99-D881C66E856C}" dt="2024-07-10T12:46:09.119" v="3166" actId="1036"/>
          <ac:spMkLst>
            <pc:docMk/>
            <pc:sldMk cId="328453226" sldId="460"/>
            <ac:spMk id="4" creationId="{E4AAE426-98A3-C1DC-40EE-31C2A08AF17F}"/>
          </ac:spMkLst>
        </pc:spChg>
        <pc:spChg chg="mod">
          <ac:chgData name="Sebastian Ebert" userId="2c9133e11077318b" providerId="LiveId" clId="{7DCE2532-BAFC-4E55-BF99-D881C66E856C}" dt="2024-07-10T12:48:13.888" v="3195"/>
          <ac:spMkLst>
            <pc:docMk/>
            <pc:sldMk cId="328453226" sldId="460"/>
            <ac:spMk id="5" creationId="{3358F122-3BB5-4728-9BBE-09B9688D75A2}"/>
          </ac:spMkLst>
        </pc:spChg>
        <pc:spChg chg="add mod">
          <ac:chgData name="Sebastian Ebert" userId="2c9133e11077318b" providerId="LiveId" clId="{7DCE2532-BAFC-4E55-BF99-D881C66E856C}" dt="2024-07-10T12:47:21.176" v="3175" actId="1076"/>
          <ac:spMkLst>
            <pc:docMk/>
            <pc:sldMk cId="328453226" sldId="460"/>
            <ac:spMk id="7" creationId="{B4C2BEDE-FD65-55CC-C995-E7FB62E5167D}"/>
          </ac:spMkLst>
        </pc:spChg>
        <pc:spChg chg="add mod">
          <ac:chgData name="Sebastian Ebert" userId="2c9133e11077318b" providerId="LiveId" clId="{7DCE2532-BAFC-4E55-BF99-D881C66E856C}" dt="2024-07-10T12:47:18.353" v="3174" actId="1076"/>
          <ac:spMkLst>
            <pc:docMk/>
            <pc:sldMk cId="328453226" sldId="460"/>
            <ac:spMk id="8" creationId="{4935D0CE-54CC-98CF-477E-1C54946BE76D}"/>
          </ac:spMkLst>
        </pc:spChg>
      </pc:sldChg>
      <pc:sldChg chg="add del ord">
        <pc:chgData name="Sebastian Ebert" userId="2c9133e11077318b" providerId="LiveId" clId="{7DCE2532-BAFC-4E55-BF99-D881C66E856C}" dt="2024-07-10T12:56:37.198" v="3207" actId="47"/>
        <pc:sldMkLst>
          <pc:docMk/>
          <pc:sldMk cId="282013204" sldId="461"/>
        </pc:sldMkLst>
      </pc:sldChg>
      <pc:sldChg chg="add del">
        <pc:chgData name="Sebastian Ebert" userId="2c9133e11077318b" providerId="LiveId" clId="{7DCE2532-BAFC-4E55-BF99-D881C66E856C}" dt="2024-07-10T13:27:53.009" v="3259" actId="47"/>
        <pc:sldMkLst>
          <pc:docMk/>
          <pc:sldMk cId="3670954655" sldId="461"/>
        </pc:sldMkLst>
      </pc:sldChg>
      <pc:sldChg chg="add">
        <pc:chgData name="Sebastian Ebert" userId="2c9133e11077318b" providerId="LiveId" clId="{7DCE2532-BAFC-4E55-BF99-D881C66E856C}" dt="2024-07-10T13:26:25.947" v="3233"/>
        <pc:sldMkLst>
          <pc:docMk/>
          <pc:sldMk cId="3934163896" sldId="462"/>
        </pc:sldMkLst>
      </pc:sldChg>
      <pc:sldChg chg="add">
        <pc:chgData name="Sebastian Ebert" userId="2c9133e11077318b" providerId="LiveId" clId="{7DCE2532-BAFC-4E55-BF99-D881C66E856C}" dt="2024-07-10T13:26:31.187" v="3234"/>
        <pc:sldMkLst>
          <pc:docMk/>
          <pc:sldMk cId="3679442085" sldId="463"/>
        </pc:sldMkLst>
      </pc:sldChg>
      <pc:sldChg chg="addSp delSp modSp add mod ord delAnim modAnim modNotesTx">
        <pc:chgData name="Sebastian Ebert" userId="2c9133e11077318b" providerId="LiveId" clId="{7DCE2532-BAFC-4E55-BF99-D881C66E856C}" dt="2024-07-10T13:48:54.234" v="3573"/>
        <pc:sldMkLst>
          <pc:docMk/>
          <pc:sldMk cId="3121635170" sldId="464"/>
        </pc:sldMkLst>
        <pc:spChg chg="del">
          <ac:chgData name="Sebastian Ebert" userId="2c9133e11077318b" providerId="LiveId" clId="{7DCE2532-BAFC-4E55-BF99-D881C66E856C}" dt="2024-07-10T13:26:51.699" v="3241" actId="478"/>
          <ac:spMkLst>
            <pc:docMk/>
            <pc:sldMk cId="3121635170" sldId="464"/>
            <ac:spMk id="2" creationId="{D1B78EBC-3821-0710-8745-B19A6F0A5A1D}"/>
          </ac:spMkLst>
        </pc:spChg>
        <pc:spChg chg="del">
          <ac:chgData name="Sebastian Ebert" userId="2c9133e11077318b" providerId="LiveId" clId="{7DCE2532-BAFC-4E55-BF99-D881C66E856C}" dt="2024-07-10T13:26:53.188" v="3242" actId="478"/>
          <ac:spMkLst>
            <pc:docMk/>
            <pc:sldMk cId="3121635170" sldId="464"/>
            <ac:spMk id="4" creationId="{6BC4D019-A2EA-C38C-36DE-1A0BD6E07880}"/>
          </ac:spMkLst>
        </pc:spChg>
        <pc:spChg chg="mod">
          <ac:chgData name="Sebastian Ebert" userId="2c9133e11077318b" providerId="LiveId" clId="{7DCE2532-BAFC-4E55-BF99-D881C66E856C}" dt="2024-07-10T13:26:58.923" v="3252" actId="20577"/>
          <ac:spMkLst>
            <pc:docMk/>
            <pc:sldMk cId="3121635170" sldId="464"/>
            <ac:spMk id="5" creationId="{3358F122-3BB5-4728-9BBE-09B9688D75A2}"/>
          </ac:spMkLst>
        </pc:spChg>
        <pc:spChg chg="add del mod">
          <ac:chgData name="Sebastian Ebert" userId="2c9133e11077318b" providerId="LiveId" clId="{7DCE2532-BAFC-4E55-BF99-D881C66E856C}" dt="2024-07-10T13:46:13.148" v="3541" actId="478"/>
          <ac:spMkLst>
            <pc:docMk/>
            <pc:sldMk cId="3121635170" sldId="464"/>
            <ac:spMk id="6" creationId="{75E23794-88E7-23DA-7DDD-C149225DA1EC}"/>
          </ac:spMkLst>
        </pc:spChg>
        <pc:spChg chg="add del mod">
          <ac:chgData name="Sebastian Ebert" userId="2c9133e11077318b" providerId="LiveId" clId="{7DCE2532-BAFC-4E55-BF99-D881C66E856C}" dt="2024-07-10T13:45:11.508" v="3521" actId="478"/>
          <ac:spMkLst>
            <pc:docMk/>
            <pc:sldMk cId="3121635170" sldId="464"/>
            <ac:spMk id="8" creationId="{6648F34F-0249-BFB8-7721-6095B0D2D7CB}"/>
          </ac:spMkLst>
        </pc:spChg>
        <pc:spChg chg="add mod">
          <ac:chgData name="Sebastian Ebert" userId="2c9133e11077318b" providerId="LiveId" clId="{7DCE2532-BAFC-4E55-BF99-D881C66E856C}" dt="2024-07-10T13:48:40.213" v="3572" actId="114"/>
          <ac:spMkLst>
            <pc:docMk/>
            <pc:sldMk cId="3121635170" sldId="464"/>
            <ac:spMk id="9" creationId="{D35A4263-6FF3-3C22-8DD7-4E14ADCEA2C2}"/>
          </ac:spMkLst>
        </pc:spChg>
        <pc:spChg chg="add del mod">
          <ac:chgData name="Sebastian Ebert" userId="2c9133e11077318b" providerId="LiveId" clId="{7DCE2532-BAFC-4E55-BF99-D881C66E856C}" dt="2024-07-10T13:45:05.325" v="3518" actId="478"/>
          <ac:spMkLst>
            <pc:docMk/>
            <pc:sldMk cId="3121635170" sldId="464"/>
            <ac:spMk id="10" creationId="{C33045E9-20CC-91AD-5EF3-EBC729FFB68E}"/>
          </ac:spMkLst>
        </pc:spChg>
        <pc:spChg chg="add del mod">
          <ac:chgData name="Sebastian Ebert" userId="2c9133e11077318b" providerId="LiveId" clId="{7DCE2532-BAFC-4E55-BF99-D881C66E856C}" dt="2024-07-10T13:45:06.365" v="3519" actId="478"/>
          <ac:spMkLst>
            <pc:docMk/>
            <pc:sldMk cId="3121635170" sldId="464"/>
            <ac:spMk id="11" creationId="{3CA03811-A3F8-70B1-5B09-8537D3C09BD9}"/>
          </ac:spMkLst>
        </pc:spChg>
        <pc:spChg chg="add mod">
          <ac:chgData name="Sebastian Ebert" userId="2c9133e11077318b" providerId="LiveId" clId="{7DCE2532-BAFC-4E55-BF99-D881C66E856C}" dt="2024-07-10T13:48:18.976" v="3564" actId="208"/>
          <ac:spMkLst>
            <pc:docMk/>
            <pc:sldMk cId="3121635170" sldId="464"/>
            <ac:spMk id="13" creationId="{80E4563B-2B4B-409D-B5EB-CA4F169C64C3}"/>
          </ac:spMkLst>
        </pc:spChg>
        <pc:spChg chg="del">
          <ac:chgData name="Sebastian Ebert" userId="2c9133e11077318b" providerId="LiveId" clId="{7DCE2532-BAFC-4E55-BF99-D881C66E856C}" dt="2024-07-10T13:26:49.429" v="3239" actId="478"/>
          <ac:spMkLst>
            <pc:docMk/>
            <pc:sldMk cId="3121635170" sldId="464"/>
            <ac:spMk id="228" creationId="{00000000-0000-0000-0000-000000000000}"/>
          </ac:spMkLst>
        </pc:spChg>
        <pc:graphicFrameChg chg="add mod modGraphic">
          <ac:chgData name="Sebastian Ebert" userId="2c9133e11077318b" providerId="LiveId" clId="{7DCE2532-BAFC-4E55-BF99-D881C66E856C}" dt="2024-07-10T13:47:05.865" v="3553" actId="14100"/>
          <ac:graphicFrameMkLst>
            <pc:docMk/>
            <pc:sldMk cId="3121635170" sldId="464"/>
            <ac:graphicFrameMk id="12" creationId="{051511E4-9B99-7B22-6F25-4C2FA3C5AE48}"/>
          </ac:graphicFrameMkLst>
        </pc:graphicFrameChg>
        <pc:picChg chg="del">
          <ac:chgData name="Sebastian Ebert" userId="2c9133e11077318b" providerId="LiveId" clId="{7DCE2532-BAFC-4E55-BF99-D881C66E856C}" dt="2024-07-10T13:26:50.168" v="3240" actId="478"/>
          <ac:picMkLst>
            <pc:docMk/>
            <pc:sldMk cId="3121635170" sldId="464"/>
            <ac:picMk id="3" creationId="{EEB8F7FD-80F7-A3E1-3720-B6B0DE259F78}"/>
          </ac:picMkLst>
        </pc:picChg>
        <pc:picChg chg="add del mod">
          <ac:chgData name="Sebastian Ebert" userId="2c9133e11077318b" providerId="LiveId" clId="{7DCE2532-BAFC-4E55-BF99-D881C66E856C}" dt="2024-07-10T13:28:00.149" v="3261" actId="478"/>
          <ac:picMkLst>
            <pc:docMk/>
            <pc:sldMk cId="3121635170" sldId="464"/>
            <ac:picMk id="7" creationId="{671342BA-0CA3-EEB4-2C93-C79340C68AC1}"/>
          </ac:picMkLst>
        </pc:picChg>
      </pc:sldChg>
      <pc:sldChg chg="addSp delSp modSp add mod ord modAnim modNotesTx">
        <pc:chgData name="Sebastian Ebert" userId="2c9133e11077318b" providerId="LiveId" clId="{7DCE2532-BAFC-4E55-BF99-D881C66E856C}" dt="2024-07-10T13:44:14.756" v="3517" actId="20577"/>
        <pc:sldMkLst>
          <pc:docMk/>
          <pc:sldMk cId="3573292707" sldId="465"/>
        </pc:sldMkLst>
        <pc:spChg chg="mod">
          <ac:chgData name="Sebastian Ebert" userId="2c9133e11077318b" providerId="LiveId" clId="{7DCE2532-BAFC-4E55-BF99-D881C66E856C}" dt="2024-07-10T13:44:14.756" v="3517" actId="20577"/>
          <ac:spMkLst>
            <pc:docMk/>
            <pc:sldMk cId="3573292707" sldId="465"/>
            <ac:spMk id="5" creationId="{3358F122-3BB5-4728-9BBE-09B9688D75A2}"/>
          </ac:spMkLst>
        </pc:spChg>
        <pc:spChg chg="mod">
          <ac:chgData name="Sebastian Ebert" userId="2c9133e11077318b" providerId="LiveId" clId="{7DCE2532-BAFC-4E55-BF99-D881C66E856C}" dt="2024-07-10T13:33:59.573" v="3349" actId="20577"/>
          <ac:spMkLst>
            <pc:docMk/>
            <pc:sldMk cId="3573292707" sldId="465"/>
            <ac:spMk id="6" creationId="{75E23794-88E7-23DA-7DDD-C149225DA1EC}"/>
          </ac:spMkLst>
        </pc:spChg>
        <pc:spChg chg="del">
          <ac:chgData name="Sebastian Ebert" userId="2c9133e11077318b" providerId="LiveId" clId="{7DCE2532-BAFC-4E55-BF99-D881C66E856C}" dt="2024-07-10T13:33:22.321" v="3341" actId="478"/>
          <ac:spMkLst>
            <pc:docMk/>
            <pc:sldMk cId="3573292707" sldId="465"/>
            <ac:spMk id="8" creationId="{6648F34F-0249-BFB8-7721-6095B0D2D7CB}"/>
          </ac:spMkLst>
        </pc:spChg>
        <pc:spChg chg="del">
          <ac:chgData name="Sebastian Ebert" userId="2c9133e11077318b" providerId="LiveId" clId="{7DCE2532-BAFC-4E55-BF99-D881C66E856C}" dt="2024-07-10T13:33:23.609" v="3342" actId="478"/>
          <ac:spMkLst>
            <pc:docMk/>
            <pc:sldMk cId="3573292707" sldId="465"/>
            <ac:spMk id="9" creationId="{D35A4263-6FF3-3C22-8DD7-4E14ADCEA2C2}"/>
          </ac:spMkLst>
        </pc:spChg>
        <pc:spChg chg="del">
          <ac:chgData name="Sebastian Ebert" userId="2c9133e11077318b" providerId="LiveId" clId="{7DCE2532-BAFC-4E55-BF99-D881C66E856C}" dt="2024-07-10T13:33:20.674" v="3340" actId="478"/>
          <ac:spMkLst>
            <pc:docMk/>
            <pc:sldMk cId="3573292707" sldId="465"/>
            <ac:spMk id="10" creationId="{C33045E9-20CC-91AD-5EF3-EBC729FFB68E}"/>
          </ac:spMkLst>
        </pc:spChg>
        <pc:spChg chg="del mod">
          <ac:chgData name="Sebastian Ebert" userId="2c9133e11077318b" providerId="LiveId" clId="{7DCE2532-BAFC-4E55-BF99-D881C66E856C}" dt="2024-07-10T13:34:16.358" v="3355"/>
          <ac:spMkLst>
            <pc:docMk/>
            <pc:sldMk cId="3573292707" sldId="465"/>
            <ac:spMk id="11" creationId="{3CA03811-A3F8-70B1-5B09-8537D3C09BD9}"/>
          </ac:spMkLst>
        </pc:spChg>
        <pc:graphicFrameChg chg="add mod modGraphic">
          <ac:chgData name="Sebastian Ebert" userId="2c9133e11077318b" providerId="LiveId" clId="{7DCE2532-BAFC-4E55-BF99-D881C66E856C}" dt="2024-07-10T13:40:07.723" v="3415" actId="12100"/>
          <ac:graphicFrameMkLst>
            <pc:docMk/>
            <pc:sldMk cId="3573292707" sldId="465"/>
            <ac:graphicFrameMk id="2" creationId="{C32964F8-C1DE-3954-DF1D-034C9921AF56}"/>
          </ac:graphicFrameMkLst>
        </pc:graphicFrameChg>
      </pc:sldChg>
      <pc:sldChg chg="modTransition">
        <pc:chgData name="Sebastian Ebert" userId="2c9133e11077318b" providerId="LiveId" clId="{7DCE2532-BAFC-4E55-BF99-D881C66E856C}" dt="2024-07-11T09:02:06.642" v="3579"/>
        <pc:sldMkLst>
          <pc:docMk/>
          <pc:sldMk cId="889296142" sldId="466"/>
        </pc:sldMkLst>
      </pc:sldChg>
      <pc:sldChg chg="modTransition">
        <pc:chgData name="Sebastian Ebert" userId="2c9133e11077318b" providerId="LiveId" clId="{7DCE2532-BAFC-4E55-BF99-D881C66E856C}" dt="2024-07-11T09:11:09.430" v="3586"/>
        <pc:sldMkLst>
          <pc:docMk/>
          <pc:sldMk cId="1395786181" sldId="467"/>
        </pc:sldMkLst>
      </pc:sldChg>
      <pc:sldChg chg="modTransition">
        <pc:chgData name="Sebastian Ebert" userId="2c9133e11077318b" providerId="LiveId" clId="{7DCE2532-BAFC-4E55-BF99-D881C66E856C}" dt="2024-07-11T09:08:06.841" v="3580"/>
        <pc:sldMkLst>
          <pc:docMk/>
          <pc:sldMk cId="815851355" sldId="468"/>
        </pc:sldMkLst>
      </pc:sldChg>
      <pc:sldChg chg="del">
        <pc:chgData name="Sebastian Ebert" userId="2c9133e11077318b" providerId="LiveId" clId="{7DCE2532-BAFC-4E55-BF99-D881C66E856C}" dt="2024-07-11T13:28:54.756" v="3991" actId="47"/>
        <pc:sldMkLst>
          <pc:docMk/>
          <pc:sldMk cId="1035001531" sldId="470"/>
        </pc:sldMkLst>
      </pc:sldChg>
      <pc:sldChg chg="delSp modSp del mod">
        <pc:chgData name="Sebastian Ebert" userId="2c9133e11077318b" providerId="LiveId" clId="{7DCE2532-BAFC-4E55-BF99-D881C66E856C}" dt="2024-07-11T13:41:11.563" v="4097" actId="47"/>
        <pc:sldMkLst>
          <pc:docMk/>
          <pc:sldMk cId="1507582712" sldId="471"/>
        </pc:sldMkLst>
        <pc:spChg chg="mod">
          <ac:chgData name="Sebastian Ebert" userId="2c9133e11077318b" providerId="LiveId" clId="{7DCE2532-BAFC-4E55-BF99-D881C66E856C}" dt="2024-07-11T13:30:00.469" v="4025" actId="20577"/>
          <ac:spMkLst>
            <pc:docMk/>
            <pc:sldMk cId="1507582712" sldId="471"/>
            <ac:spMk id="3" creationId="{722AB2E7-E986-63A8-60B9-E5DBC4493B6B}"/>
          </ac:spMkLst>
        </pc:spChg>
        <pc:spChg chg="del">
          <ac:chgData name="Sebastian Ebert" userId="2c9133e11077318b" providerId="LiveId" clId="{7DCE2532-BAFC-4E55-BF99-D881C66E856C}" dt="2024-07-11T13:29:11.830" v="4014" actId="478"/>
          <ac:spMkLst>
            <pc:docMk/>
            <pc:sldMk cId="1507582712" sldId="471"/>
            <ac:spMk id="8" creationId="{1B699E05-4D52-6D08-A0AC-D155A8EC05BF}"/>
          </ac:spMkLst>
        </pc:spChg>
      </pc:sldChg>
      <pc:sldChg chg="addSp delSp modSp mod modAnim modNotesTx">
        <pc:chgData name="Sebastian Ebert" userId="2c9133e11077318b" providerId="LiveId" clId="{7DCE2532-BAFC-4E55-BF99-D881C66E856C}" dt="2024-07-11T14:04:43.624" v="4446"/>
        <pc:sldMkLst>
          <pc:docMk/>
          <pc:sldMk cId="3394746779" sldId="472"/>
        </pc:sldMkLst>
        <pc:spChg chg="add mod">
          <ac:chgData name="Sebastian Ebert" userId="2c9133e11077318b" providerId="LiveId" clId="{7DCE2532-BAFC-4E55-BF99-D881C66E856C}" dt="2024-07-11T14:04:16.031" v="4443" actId="20577"/>
          <ac:spMkLst>
            <pc:docMk/>
            <pc:sldMk cId="3394746779" sldId="472"/>
            <ac:spMk id="2" creationId="{C0A0183E-CEC3-CAD0-4367-44CA8EE1F013}"/>
          </ac:spMkLst>
        </pc:spChg>
        <pc:spChg chg="mod">
          <ac:chgData name="Sebastian Ebert" userId="2c9133e11077318b" providerId="LiveId" clId="{7DCE2532-BAFC-4E55-BF99-D881C66E856C}" dt="2024-07-11T13:58:48.426" v="4286" actId="20577"/>
          <ac:spMkLst>
            <pc:docMk/>
            <pc:sldMk cId="3394746779" sldId="472"/>
            <ac:spMk id="3" creationId="{722AB2E7-E986-63A8-60B9-E5DBC4493B6B}"/>
          </ac:spMkLst>
        </pc:spChg>
        <pc:spChg chg="add">
          <ac:chgData name="Sebastian Ebert" userId="2c9133e11077318b" providerId="LiveId" clId="{7DCE2532-BAFC-4E55-BF99-D881C66E856C}" dt="2024-07-11T13:59:31.379" v="4289"/>
          <ac:spMkLst>
            <pc:docMk/>
            <pc:sldMk cId="3394746779" sldId="472"/>
            <ac:spMk id="4" creationId="{78479CA4-810E-F5E1-E9BA-D4CB366BD3C0}"/>
          </ac:spMkLst>
        </pc:spChg>
        <pc:spChg chg="add">
          <ac:chgData name="Sebastian Ebert" userId="2c9133e11077318b" providerId="LiveId" clId="{7DCE2532-BAFC-4E55-BF99-D881C66E856C}" dt="2024-07-11T13:59:38.109" v="4294"/>
          <ac:spMkLst>
            <pc:docMk/>
            <pc:sldMk cId="3394746779" sldId="472"/>
            <ac:spMk id="5" creationId="{CD11E9A0-89A7-27C0-8A0F-554CDCE95D0F}"/>
          </ac:spMkLst>
        </pc:spChg>
        <pc:spChg chg="del">
          <ac:chgData name="Sebastian Ebert" userId="2c9133e11077318b" providerId="LiveId" clId="{7DCE2532-BAFC-4E55-BF99-D881C66E856C}" dt="2024-07-11T13:58:51.777" v="4287" actId="478"/>
          <ac:spMkLst>
            <pc:docMk/>
            <pc:sldMk cId="3394746779" sldId="472"/>
            <ac:spMk id="8" creationId="{1B699E05-4D52-6D08-A0AC-D155A8EC05BF}"/>
          </ac:spMkLst>
        </pc:spChg>
      </pc:sldChg>
      <pc:sldChg chg="addSp delSp modSp mod modAnim modNotesTx">
        <pc:chgData name="Sebastian Ebert" userId="2c9133e11077318b" providerId="LiveId" clId="{7DCE2532-BAFC-4E55-BF99-D881C66E856C}" dt="2024-07-16T14:42:00.376" v="10394"/>
        <pc:sldMkLst>
          <pc:docMk/>
          <pc:sldMk cId="588603307" sldId="473"/>
        </pc:sldMkLst>
        <pc:spChg chg="add del mod">
          <ac:chgData name="Sebastian Ebert" userId="2c9133e11077318b" providerId="LiveId" clId="{7DCE2532-BAFC-4E55-BF99-D881C66E856C}" dt="2024-07-11T14:25:24.457" v="4810" actId="478"/>
          <ac:spMkLst>
            <pc:docMk/>
            <pc:sldMk cId="588603307" sldId="473"/>
            <ac:spMk id="3" creationId="{722AB2E7-E986-63A8-60B9-E5DBC4493B6B}"/>
          </ac:spMkLst>
        </pc:spChg>
        <pc:spChg chg="add mod ord">
          <ac:chgData name="Sebastian Ebert" userId="2c9133e11077318b" providerId="LiveId" clId="{7DCE2532-BAFC-4E55-BF99-D881C66E856C}" dt="2024-07-11T14:27:24.993" v="4831" actId="1038"/>
          <ac:spMkLst>
            <pc:docMk/>
            <pc:sldMk cId="588603307" sldId="473"/>
            <ac:spMk id="4" creationId="{D7799142-9FB4-5258-2FFD-B360891ECA96}"/>
          </ac:spMkLst>
        </pc:spChg>
        <pc:spChg chg="add del mod">
          <ac:chgData name="Sebastian Ebert" userId="2c9133e11077318b" providerId="LiveId" clId="{7DCE2532-BAFC-4E55-BF99-D881C66E856C}" dt="2024-07-11T14:25:24.457" v="4810" actId="478"/>
          <ac:spMkLst>
            <pc:docMk/>
            <pc:sldMk cId="588603307" sldId="473"/>
            <ac:spMk id="8" creationId="{1B699E05-4D52-6D08-A0AC-D155A8EC05BF}"/>
          </ac:spMkLst>
        </pc:spChg>
        <pc:graphicFrameChg chg="add del mod modGraphic">
          <ac:chgData name="Sebastian Ebert" userId="2c9133e11077318b" providerId="LiveId" clId="{7DCE2532-BAFC-4E55-BF99-D881C66E856C}" dt="2024-07-12T11:49:03.975" v="6096" actId="20577"/>
          <ac:graphicFrameMkLst>
            <pc:docMk/>
            <pc:sldMk cId="588603307" sldId="473"/>
            <ac:graphicFrameMk id="2" creationId="{A8B2410F-EC1B-B981-0891-B3D5BC56EDCE}"/>
          </ac:graphicFrameMkLst>
        </pc:graphicFrameChg>
      </pc:sldChg>
      <pc:sldChg chg="addSp delSp modSp add mod modTransition">
        <pc:chgData name="Sebastian Ebert" userId="2c9133e11077318b" providerId="LiveId" clId="{7DCE2532-BAFC-4E55-BF99-D881C66E856C}" dt="2024-07-11T14:08:49.835" v="4560"/>
        <pc:sldMkLst>
          <pc:docMk/>
          <pc:sldMk cId="629889615" sldId="474"/>
        </pc:sldMkLst>
        <pc:spChg chg="add del mod ord">
          <ac:chgData name="Sebastian Ebert" userId="2c9133e11077318b" providerId="LiveId" clId="{7DCE2532-BAFC-4E55-BF99-D881C66E856C}" dt="2024-07-11T13:04:53.885" v="3614" actId="478"/>
          <ac:spMkLst>
            <pc:docMk/>
            <pc:sldMk cId="629889615" sldId="474"/>
            <ac:spMk id="3" creationId="{C73C4FD0-DA46-DF1C-718F-3C3238591379}"/>
          </ac:spMkLst>
        </pc:spChg>
        <pc:spChg chg="add del mod">
          <ac:chgData name="Sebastian Ebert" userId="2c9133e11077318b" providerId="LiveId" clId="{7DCE2532-BAFC-4E55-BF99-D881C66E856C}" dt="2024-07-11T13:19:12.680" v="3623" actId="478"/>
          <ac:spMkLst>
            <pc:docMk/>
            <pc:sldMk cId="629889615" sldId="474"/>
            <ac:spMk id="4" creationId="{D2594028-DB8B-9A76-71D5-F623365DAC26}"/>
          </ac:spMkLst>
        </pc:spChg>
        <pc:spChg chg="mod">
          <ac:chgData name="Sebastian Ebert" userId="2c9133e11077318b" providerId="LiveId" clId="{7DCE2532-BAFC-4E55-BF99-D881C66E856C}" dt="2024-07-11T13:05:04.689" v="3617" actId="1076"/>
          <ac:spMkLst>
            <pc:docMk/>
            <pc:sldMk cId="629889615" sldId="474"/>
            <ac:spMk id="5" creationId="{06FFF661-E4F5-2AC0-D4C6-BF625F24DF40}"/>
          </ac:spMkLst>
        </pc:spChg>
        <pc:spChg chg="mod">
          <ac:chgData name="Sebastian Ebert" userId="2c9133e11077318b" providerId="LiveId" clId="{7DCE2532-BAFC-4E55-BF99-D881C66E856C}" dt="2024-07-11T13:20:03.620" v="3669" actId="1076"/>
          <ac:spMkLst>
            <pc:docMk/>
            <pc:sldMk cId="629889615" sldId="474"/>
            <ac:spMk id="6" creationId="{5BFF014E-85F2-08C5-5D49-502776AEFFE3}"/>
          </ac:spMkLst>
        </pc:spChg>
        <pc:spChg chg="del">
          <ac:chgData name="Sebastian Ebert" userId="2c9133e11077318b" providerId="LiveId" clId="{7DCE2532-BAFC-4E55-BF99-D881C66E856C}" dt="2024-07-11T13:04:32.294" v="3604" actId="478"/>
          <ac:spMkLst>
            <pc:docMk/>
            <pc:sldMk cId="629889615" sldId="474"/>
            <ac:spMk id="7" creationId="{65C8F3FA-A17D-78FE-6EFC-85D79135D6F7}"/>
          </ac:spMkLst>
        </pc:spChg>
        <pc:spChg chg="del">
          <ac:chgData name="Sebastian Ebert" userId="2c9133e11077318b" providerId="LiveId" clId="{7DCE2532-BAFC-4E55-BF99-D881C66E856C}" dt="2024-07-11T13:04:32.294" v="3604" actId="478"/>
          <ac:spMkLst>
            <pc:docMk/>
            <pc:sldMk cId="629889615" sldId="474"/>
            <ac:spMk id="9" creationId="{3A9B2ACC-5FEB-E3E6-969A-5D2A103E793E}"/>
          </ac:spMkLst>
        </pc:spChg>
        <pc:spChg chg="del">
          <ac:chgData name="Sebastian Ebert" userId="2c9133e11077318b" providerId="LiveId" clId="{7DCE2532-BAFC-4E55-BF99-D881C66E856C}" dt="2024-07-11T13:04:56.839" v="3615" actId="478"/>
          <ac:spMkLst>
            <pc:docMk/>
            <pc:sldMk cId="629889615" sldId="474"/>
            <ac:spMk id="10" creationId="{ECE5CAE9-A0C8-3CD0-66A6-7EB29D3F8A20}"/>
          </ac:spMkLst>
        </pc:spChg>
        <pc:spChg chg="add mod">
          <ac:chgData name="Sebastian Ebert" userId="2c9133e11077318b" providerId="LiveId" clId="{7DCE2532-BAFC-4E55-BF99-D881C66E856C}" dt="2024-07-11T13:20:39.732" v="3681" actId="20577"/>
          <ac:spMkLst>
            <pc:docMk/>
            <pc:sldMk cId="629889615" sldId="474"/>
            <ac:spMk id="12" creationId="{6C23E53E-B86C-E695-D823-0F44B92D828E}"/>
          </ac:spMkLst>
        </pc:spChg>
        <pc:spChg chg="add mod">
          <ac:chgData name="Sebastian Ebert" userId="2c9133e11077318b" providerId="LiveId" clId="{7DCE2532-BAFC-4E55-BF99-D881C66E856C}" dt="2024-07-11T13:22:31.167" v="3767" actId="1076"/>
          <ac:spMkLst>
            <pc:docMk/>
            <pc:sldMk cId="629889615" sldId="474"/>
            <ac:spMk id="13" creationId="{9E7275B3-BF91-A37E-5C11-F3CEC2A76784}"/>
          </ac:spMkLst>
        </pc:spChg>
        <pc:spChg chg="add mod">
          <ac:chgData name="Sebastian Ebert" userId="2c9133e11077318b" providerId="LiveId" clId="{7DCE2532-BAFC-4E55-BF99-D881C66E856C}" dt="2024-07-11T13:24:04.778" v="3877" actId="6549"/>
          <ac:spMkLst>
            <pc:docMk/>
            <pc:sldMk cId="629889615" sldId="474"/>
            <ac:spMk id="15" creationId="{92C715A4-D09D-EAAF-34B4-8EC42AD4D92E}"/>
          </ac:spMkLst>
        </pc:spChg>
        <pc:spChg chg="add mod">
          <ac:chgData name="Sebastian Ebert" userId="2c9133e11077318b" providerId="LiveId" clId="{7DCE2532-BAFC-4E55-BF99-D881C66E856C}" dt="2024-07-11T13:25:21.798" v="3944" actId="20577"/>
          <ac:spMkLst>
            <pc:docMk/>
            <pc:sldMk cId="629889615" sldId="474"/>
            <ac:spMk id="16" creationId="{4DD9B916-A310-5339-92E8-C9C901ABCBB0}"/>
          </ac:spMkLst>
        </pc:spChg>
        <pc:spChg chg="add mod">
          <ac:chgData name="Sebastian Ebert" userId="2c9133e11077318b" providerId="LiveId" clId="{7DCE2532-BAFC-4E55-BF99-D881C66E856C}" dt="2024-07-11T13:28:34.390" v="3990" actId="20577"/>
          <ac:spMkLst>
            <pc:docMk/>
            <pc:sldMk cId="629889615" sldId="474"/>
            <ac:spMk id="17" creationId="{7B1C5E8E-7009-97D9-B014-CC72FED53D06}"/>
          </ac:spMkLst>
        </pc:spChg>
        <pc:spChg chg="mod">
          <ac:chgData name="Sebastian Ebert" userId="2c9133e11077318b" providerId="LiveId" clId="{7DCE2532-BAFC-4E55-BF99-D881C66E856C}" dt="2024-07-11T13:20:08.009" v="3670" actId="1076"/>
          <ac:spMkLst>
            <pc:docMk/>
            <pc:sldMk cId="629889615" sldId="474"/>
            <ac:spMk id="18" creationId="{9617F42A-7D01-5290-D8B5-7EF6D1D0461D}"/>
          </ac:spMkLst>
        </pc:spChg>
        <pc:spChg chg="mod">
          <ac:chgData name="Sebastian Ebert" userId="2c9133e11077318b" providerId="LiveId" clId="{7DCE2532-BAFC-4E55-BF99-D881C66E856C}" dt="2024-07-11T13:20:08.009" v="3670" actId="1076"/>
          <ac:spMkLst>
            <pc:docMk/>
            <pc:sldMk cId="629889615" sldId="474"/>
            <ac:spMk id="28" creationId="{E4AC4798-B1CF-F903-72A5-E038A8DCDFC6}"/>
          </ac:spMkLst>
        </pc:spChg>
        <pc:spChg chg="mod">
          <ac:chgData name="Sebastian Ebert" userId="2c9133e11077318b" providerId="LiveId" clId="{7DCE2532-BAFC-4E55-BF99-D881C66E856C}" dt="2024-07-11T13:20:08.009" v="3670" actId="1076"/>
          <ac:spMkLst>
            <pc:docMk/>
            <pc:sldMk cId="629889615" sldId="474"/>
            <ac:spMk id="29" creationId="{39C2FD06-8386-B36A-8EA5-BE7F5E2CA2AC}"/>
          </ac:spMkLst>
        </pc:spChg>
        <pc:spChg chg="del">
          <ac:chgData name="Sebastian Ebert" userId="2c9133e11077318b" providerId="LiveId" clId="{7DCE2532-BAFC-4E55-BF99-D881C66E856C}" dt="2024-07-11T13:04:08.158" v="3602" actId="478"/>
          <ac:spMkLst>
            <pc:docMk/>
            <pc:sldMk cId="629889615" sldId="474"/>
            <ac:spMk id="47" creationId="{5683AB24-D709-0DEF-D0CC-15E6B155EA7F}"/>
          </ac:spMkLst>
        </pc:spChg>
        <pc:picChg chg="add mod">
          <ac:chgData name="Sebastian Ebert" userId="2c9133e11077318b" providerId="LiveId" clId="{7DCE2532-BAFC-4E55-BF99-D881C66E856C}" dt="2024-07-11T14:08:49.835" v="4560"/>
          <ac:picMkLst>
            <pc:docMk/>
            <pc:sldMk cId="629889615" sldId="474"/>
            <ac:picMk id="19" creationId="{0E8C9D4D-0A40-0F97-2649-A4B3B5B417D1}"/>
          </ac:picMkLst>
        </pc:picChg>
        <pc:picChg chg="add mod">
          <ac:chgData name="Sebastian Ebert" userId="2c9133e11077318b" providerId="LiveId" clId="{7DCE2532-BAFC-4E55-BF99-D881C66E856C}" dt="2024-07-11T14:08:49.835" v="4560"/>
          <ac:picMkLst>
            <pc:docMk/>
            <pc:sldMk cId="629889615" sldId="474"/>
            <ac:picMk id="20" creationId="{0CCC06FD-A702-822B-65EA-C22028709FAF}"/>
          </ac:picMkLst>
        </pc:picChg>
        <pc:cxnChg chg="del mod">
          <ac:chgData name="Sebastian Ebert" userId="2c9133e11077318b" providerId="LiveId" clId="{7DCE2532-BAFC-4E55-BF99-D881C66E856C}" dt="2024-07-11T13:04:52.158" v="3613" actId="478"/>
          <ac:cxnSpMkLst>
            <pc:docMk/>
            <pc:sldMk cId="629889615" sldId="474"/>
            <ac:cxnSpMk id="8" creationId="{10787866-ED29-F921-B8CD-DD2454473B69}"/>
          </ac:cxnSpMkLst>
        </pc:cxnChg>
        <pc:cxnChg chg="del mod">
          <ac:chgData name="Sebastian Ebert" userId="2c9133e11077318b" providerId="LiveId" clId="{7DCE2532-BAFC-4E55-BF99-D881C66E856C}" dt="2024-07-11T13:04:50.610" v="3612" actId="478"/>
          <ac:cxnSpMkLst>
            <pc:docMk/>
            <pc:sldMk cId="629889615" sldId="474"/>
            <ac:cxnSpMk id="11" creationId="{1ABC200B-65EC-DAC7-6B8D-F944E37398E0}"/>
          </ac:cxnSpMkLst>
        </pc:cxnChg>
        <pc:cxnChg chg="del mod">
          <ac:chgData name="Sebastian Ebert" userId="2c9133e11077318b" providerId="LiveId" clId="{7DCE2532-BAFC-4E55-BF99-D881C66E856C}" dt="2024-07-11T13:04:49.431" v="3611" actId="478"/>
          <ac:cxnSpMkLst>
            <pc:docMk/>
            <pc:sldMk cId="629889615" sldId="474"/>
            <ac:cxnSpMk id="14" creationId="{44F68B18-A115-EC02-E6BE-95FFA97B36DD}"/>
          </ac:cxnSpMkLst>
        </pc:cxnChg>
        <pc:cxnChg chg="del mod">
          <ac:chgData name="Sebastian Ebert" userId="2c9133e11077318b" providerId="LiveId" clId="{7DCE2532-BAFC-4E55-BF99-D881C66E856C}" dt="2024-07-11T13:04:34.461" v="3605" actId="478"/>
          <ac:cxnSpMkLst>
            <pc:docMk/>
            <pc:sldMk cId="629889615" sldId="474"/>
            <ac:cxnSpMk id="30" creationId="{1C567ED6-C344-3736-E531-6CB2D0F718E9}"/>
          </ac:cxnSpMkLst>
        </pc:cxnChg>
        <pc:cxnChg chg="del mod">
          <ac:chgData name="Sebastian Ebert" userId="2c9133e11077318b" providerId="LiveId" clId="{7DCE2532-BAFC-4E55-BF99-D881C66E856C}" dt="2024-07-11T13:04:36.038" v="3607" actId="478"/>
          <ac:cxnSpMkLst>
            <pc:docMk/>
            <pc:sldMk cId="629889615" sldId="474"/>
            <ac:cxnSpMk id="33" creationId="{C54CFBAE-6E4A-6E71-7982-69EBEF85B337}"/>
          </ac:cxnSpMkLst>
        </pc:cxnChg>
        <pc:cxnChg chg="del mod">
          <ac:chgData name="Sebastian Ebert" userId="2c9133e11077318b" providerId="LiveId" clId="{7DCE2532-BAFC-4E55-BF99-D881C66E856C}" dt="2024-07-11T13:04:34.990" v="3606" actId="478"/>
          <ac:cxnSpMkLst>
            <pc:docMk/>
            <pc:sldMk cId="629889615" sldId="474"/>
            <ac:cxnSpMk id="39" creationId="{3D500944-6964-89A2-F442-96CBA13D40CD}"/>
          </ac:cxnSpMkLst>
        </pc:cxnChg>
        <pc:cxnChg chg="del mod">
          <ac:chgData name="Sebastian Ebert" userId="2c9133e11077318b" providerId="LiveId" clId="{7DCE2532-BAFC-4E55-BF99-D881C66E856C}" dt="2024-07-11T13:04:36.614" v="3608" actId="478"/>
          <ac:cxnSpMkLst>
            <pc:docMk/>
            <pc:sldMk cId="629889615" sldId="474"/>
            <ac:cxnSpMk id="42" creationId="{F3481CB1-D196-9FE0-7084-301F2913ADF7}"/>
          </ac:cxnSpMkLst>
        </pc:cxnChg>
      </pc:sldChg>
      <pc:sldChg chg="addSp delSp modSp add mod ord modNotesTx">
        <pc:chgData name="Sebastian Ebert" userId="2c9133e11077318b" providerId="LiveId" clId="{7DCE2532-BAFC-4E55-BF99-D881C66E856C}" dt="2024-07-11T14:09:41.705" v="4566" actId="1076"/>
        <pc:sldMkLst>
          <pc:docMk/>
          <pc:sldMk cId="2636277825" sldId="475"/>
        </pc:sldMkLst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2" creationId="{A197A25C-190F-5117-7A74-7329BE5148B1}"/>
          </ac:spMkLst>
        </pc:spChg>
        <pc:spChg chg="mod">
          <ac:chgData name="Sebastian Ebert" userId="2c9133e11077318b" providerId="LiveId" clId="{7DCE2532-BAFC-4E55-BF99-D881C66E856C}" dt="2024-07-11T13:30:12.079" v="4034" actId="20577"/>
          <ac:spMkLst>
            <pc:docMk/>
            <pc:sldMk cId="2636277825" sldId="475"/>
            <ac:spMk id="3" creationId="{722AB2E7-E986-63A8-60B9-E5DBC4493B6B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4" creationId="{8913A166-E16F-173B-D90F-17725D2A2BA1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5" creationId="{B63C4934-0D8C-55B8-31FA-E060966F3EA4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7" creationId="{ECAA6A6F-9796-A73B-3D2D-CC03062505DE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8" creationId="{55D13E80-94D4-047C-A1E3-D4756544FE27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9" creationId="{698D7EED-0D8F-DDA9-43B6-E80B7CAD6F7A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0" creationId="{E7548296-00FF-769F-7399-033D8D66FF1D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5" creationId="{EA72C576-F6FD-9021-E98D-635AA93AC233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6" creationId="{F2F4ACBD-4283-F6F1-3403-CC7EE9354D96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7" creationId="{758C89C3-A644-E2CA-C31F-5FC910B90FBD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8" creationId="{6F2C82AE-94CF-6F06-95ED-CF5F1EE95E8C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19" creationId="{962024FF-D5E5-3DFD-22C0-E4B7A57559ED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24" creationId="{1DE81A5A-4896-1E04-6FB6-D5C2EBE44E1D}"/>
          </ac:spMkLst>
        </pc:spChg>
        <pc:spChg chg="add del mod">
          <ac:chgData name="Sebastian Ebert" userId="2c9133e11077318b" providerId="LiveId" clId="{7DCE2532-BAFC-4E55-BF99-D881C66E856C}" dt="2024-07-11T13:37:05.944" v="4046" actId="478"/>
          <ac:spMkLst>
            <pc:docMk/>
            <pc:sldMk cId="2636277825" sldId="475"/>
            <ac:spMk id="25" creationId="{8B4FF334-A78B-3D13-E22A-02056B2FC6F2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0" creationId="{ED08AADD-82FB-C498-8D23-AA6C6EDCB016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1" creationId="{1985013A-E9E0-4D6F-4393-94D0DE75D8CF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2" creationId="{98832BFA-7133-E3EC-29BB-9E9D0AD7AC3E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3" creationId="{E95F048A-DBA4-3875-978A-8E5A175D65B4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4" creationId="{D21D4F7C-3D7A-0F57-6E64-3D3981CD996F}"/>
          </ac:spMkLst>
        </pc:spChg>
        <pc:spChg chg="add mod">
          <ac:chgData name="Sebastian Ebert" userId="2c9133e11077318b" providerId="LiveId" clId="{7DCE2532-BAFC-4E55-BF99-D881C66E856C}" dt="2024-07-11T14:09:41.140" v="4565" actId="1076"/>
          <ac:spMkLst>
            <pc:docMk/>
            <pc:sldMk cId="2636277825" sldId="475"/>
            <ac:spMk id="35" creationId="{9AD4D0FE-7179-2006-147E-4170F1C1347A}"/>
          </ac:spMkLst>
        </pc:spChg>
        <pc:spChg chg="mod">
          <ac:chgData name="Sebastian Ebert" userId="2c9133e11077318b" providerId="LiveId" clId="{7DCE2532-BAFC-4E55-BF99-D881C66E856C}" dt="2024-07-11T13:34:20.738" v="4038"/>
          <ac:spMkLst>
            <pc:docMk/>
            <pc:sldMk cId="2636277825" sldId="475"/>
            <ac:spMk id="38" creationId="{D2BD026B-22FC-8CBD-6567-FDE2D09B2F29}"/>
          </ac:spMkLst>
        </pc:spChg>
        <pc:grpChg chg="add mod">
          <ac:chgData name="Sebastian Ebert" userId="2c9133e11077318b" providerId="LiveId" clId="{7DCE2532-BAFC-4E55-BF99-D881C66E856C}" dt="2024-07-11T14:09:41.705" v="4566" actId="1076"/>
          <ac:grpSpMkLst>
            <pc:docMk/>
            <pc:sldMk cId="2636277825" sldId="475"/>
            <ac:grpSpMk id="36" creationId="{C8034EC6-011F-90CE-1F6A-D70750E12006}"/>
          </ac:grpSpMkLst>
        </pc:grp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6" creationId="{1033E040-EBFD-06D0-DF0F-6254B3B3FB82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11" creationId="{AAE7EAB9-E5F9-B78C-B9A0-A90C554702B7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12" creationId="{0ECD19F9-02A7-B5F0-546F-D4EC0A605B63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13" creationId="{1F1624E5-44E8-C66F-BC5D-624417CF621E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20" creationId="{AEA1638E-D024-B052-6908-A7EEE703CDE8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21" creationId="{81C75BA2-D86F-4C26-EEA9-0CEE88A2D1DA}"/>
          </ac:picMkLst>
        </pc:picChg>
        <pc:picChg chg="add mod">
          <ac:chgData name="Sebastian Ebert" userId="2c9133e11077318b" providerId="LiveId" clId="{7DCE2532-BAFC-4E55-BF99-D881C66E856C}" dt="2024-07-11T14:09:41.140" v="4565" actId="1076"/>
          <ac:picMkLst>
            <pc:docMk/>
            <pc:sldMk cId="2636277825" sldId="475"/>
            <ac:picMk id="22" creationId="{9917A273-CB9B-000A-7051-32F7C100791E}"/>
          </ac:picMkLst>
        </pc:picChg>
        <pc:picChg chg="mod">
          <ac:chgData name="Sebastian Ebert" userId="2c9133e11077318b" providerId="LiveId" clId="{7DCE2532-BAFC-4E55-BF99-D881C66E856C}" dt="2024-07-11T13:34:20.738" v="4038"/>
          <ac:picMkLst>
            <pc:docMk/>
            <pc:sldMk cId="2636277825" sldId="475"/>
            <ac:picMk id="37" creationId="{9FEBE889-3553-5A96-3556-7EC139D2EFA4}"/>
          </ac:picMkLst>
        </pc:picChg>
        <pc:picChg chg="add mod">
          <ac:chgData name="Sebastian Ebert" userId="2c9133e11077318b" providerId="LiveId" clId="{7DCE2532-BAFC-4E55-BF99-D881C66E856C}" dt="2024-07-11T14:08:54.112" v="4561"/>
          <ac:picMkLst>
            <pc:docMk/>
            <pc:sldMk cId="2636277825" sldId="475"/>
            <ac:picMk id="39" creationId="{09C32E8C-A7F5-347B-370E-D04FD0BDF715}"/>
          </ac:picMkLst>
        </pc:picChg>
        <pc:picChg chg="add mod">
          <ac:chgData name="Sebastian Ebert" userId="2c9133e11077318b" providerId="LiveId" clId="{7DCE2532-BAFC-4E55-BF99-D881C66E856C}" dt="2024-07-11T14:08:54.112" v="4561"/>
          <ac:picMkLst>
            <pc:docMk/>
            <pc:sldMk cId="2636277825" sldId="475"/>
            <ac:picMk id="40" creationId="{EB45C64E-B52E-CB04-E3CB-DBCC555A51FC}"/>
          </ac:picMkLst>
        </pc:pic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14" creationId="{3DD88C79-D4E7-7923-9B4A-EE2864CB8F28}"/>
          </ac:cxnSpMkLst>
        </pc:cxn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23" creationId="{8382E73D-6626-5583-A114-21AA40756B13}"/>
          </ac:cxnSpMkLst>
        </pc:cxn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26" creationId="{B64D76CA-7C23-1FFC-AE6F-56D537BBC6CF}"/>
          </ac:cxnSpMkLst>
        </pc:cxn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27" creationId="{42038C73-A27D-2E9B-3695-BC23CA1CE235}"/>
          </ac:cxnSpMkLst>
        </pc:cxn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28" creationId="{ED19959D-717E-7A81-57F4-736E8C0482A7}"/>
          </ac:cxnSpMkLst>
        </pc:cxnChg>
        <pc:cxnChg chg="add mod">
          <ac:chgData name="Sebastian Ebert" userId="2c9133e11077318b" providerId="LiveId" clId="{7DCE2532-BAFC-4E55-BF99-D881C66E856C}" dt="2024-07-11T14:09:41.140" v="4565" actId="1076"/>
          <ac:cxnSpMkLst>
            <pc:docMk/>
            <pc:sldMk cId="2636277825" sldId="475"/>
            <ac:cxnSpMk id="29" creationId="{29E09A9F-AECC-6BCB-F8DA-0FD030A9A143}"/>
          </ac:cxnSpMkLst>
        </pc:cxnChg>
      </pc:sldChg>
      <pc:sldChg chg="addSp delSp modSp add mod modTransition modNotesTx">
        <pc:chgData name="Sebastian Ebert" userId="2c9133e11077318b" providerId="LiveId" clId="{7DCE2532-BAFC-4E55-BF99-D881C66E856C}" dt="2024-07-11T14:36:20.286" v="4905" actId="208"/>
        <pc:sldMkLst>
          <pc:docMk/>
          <pc:sldMk cId="1780925602" sldId="476"/>
        </pc:sldMkLst>
        <pc:spChg chg="del mod">
          <ac:chgData name="Sebastian Ebert" userId="2c9133e11077318b" providerId="LiveId" clId="{7DCE2532-BAFC-4E55-BF99-D881C66E856C}" dt="2024-07-11T13:47:48.660" v="4234" actId="478"/>
          <ac:spMkLst>
            <pc:docMk/>
            <pc:sldMk cId="1780925602" sldId="476"/>
            <ac:spMk id="2" creationId="{A197A25C-190F-5117-7A74-7329BE5148B1}"/>
          </ac:spMkLst>
        </pc:spChg>
        <pc:spChg chg="mod">
          <ac:chgData name="Sebastian Ebert" userId="2c9133e11077318b" providerId="LiveId" clId="{7DCE2532-BAFC-4E55-BF99-D881C66E856C}" dt="2024-07-11T13:41:18.065" v="4106" actId="20577"/>
          <ac:spMkLst>
            <pc:docMk/>
            <pc:sldMk cId="1780925602" sldId="476"/>
            <ac:spMk id="3" creationId="{722AB2E7-E986-63A8-60B9-E5DBC4493B6B}"/>
          </ac:spMkLst>
        </pc:spChg>
        <pc:spChg chg="mod">
          <ac:chgData name="Sebastian Ebert" userId="2c9133e11077318b" providerId="LiveId" clId="{7DCE2532-BAFC-4E55-BF99-D881C66E856C}" dt="2024-07-11T14:33:44.401" v="4840" actId="17032"/>
          <ac:spMkLst>
            <pc:docMk/>
            <pc:sldMk cId="1780925602" sldId="476"/>
            <ac:spMk id="4" creationId="{8913A166-E16F-173B-D90F-17725D2A2BA1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5" creationId="{B63C4934-0D8C-55B8-31FA-E060966F3EA4}"/>
          </ac:spMkLst>
        </pc:spChg>
        <pc:spChg chg="mod">
          <ac:chgData name="Sebastian Ebert" userId="2c9133e11077318b" providerId="LiveId" clId="{7DCE2532-BAFC-4E55-BF99-D881C66E856C}" dt="2024-07-11T14:33:44.401" v="4840" actId="17032"/>
          <ac:spMkLst>
            <pc:docMk/>
            <pc:sldMk cId="1780925602" sldId="476"/>
            <ac:spMk id="7" creationId="{ECAA6A6F-9796-A73B-3D2D-CC03062505DE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8" creationId="{55D13E80-94D4-047C-A1E3-D4756544FE27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9" creationId="{698D7EED-0D8F-DDA9-43B6-E80B7CAD6F7A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10" creationId="{E7548296-00FF-769F-7399-033D8D66FF1D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15" creationId="{EA72C576-F6FD-9021-E98D-635AA93AC233}"/>
          </ac:spMkLst>
        </pc:spChg>
        <pc:spChg chg="del">
          <ac:chgData name="Sebastian Ebert" userId="2c9133e11077318b" providerId="LiveId" clId="{7DCE2532-BAFC-4E55-BF99-D881C66E856C}" dt="2024-07-11T13:41:48.098" v="4110" actId="478"/>
          <ac:spMkLst>
            <pc:docMk/>
            <pc:sldMk cId="1780925602" sldId="476"/>
            <ac:spMk id="16" creationId="{F2F4ACBD-4283-F6F1-3403-CC7EE9354D96}"/>
          </ac:spMkLst>
        </pc:spChg>
        <pc:spChg chg="del">
          <ac:chgData name="Sebastian Ebert" userId="2c9133e11077318b" providerId="LiveId" clId="{7DCE2532-BAFC-4E55-BF99-D881C66E856C}" dt="2024-07-11T13:41:48.098" v="4110" actId="478"/>
          <ac:spMkLst>
            <pc:docMk/>
            <pc:sldMk cId="1780925602" sldId="476"/>
            <ac:spMk id="17" creationId="{758C89C3-A644-E2CA-C31F-5FC910B90FBD}"/>
          </ac:spMkLst>
        </pc:spChg>
        <pc:spChg chg="del">
          <ac:chgData name="Sebastian Ebert" userId="2c9133e11077318b" providerId="LiveId" clId="{7DCE2532-BAFC-4E55-BF99-D881C66E856C}" dt="2024-07-11T13:41:54.603" v="4111" actId="478"/>
          <ac:spMkLst>
            <pc:docMk/>
            <pc:sldMk cId="1780925602" sldId="476"/>
            <ac:spMk id="18" creationId="{6F2C82AE-94CF-6F06-95ED-CF5F1EE95E8C}"/>
          </ac:spMkLst>
        </pc:spChg>
        <pc:spChg chg="del">
          <ac:chgData name="Sebastian Ebert" userId="2c9133e11077318b" providerId="LiveId" clId="{7DCE2532-BAFC-4E55-BF99-D881C66E856C}" dt="2024-07-11T13:41:48.098" v="4110" actId="478"/>
          <ac:spMkLst>
            <pc:docMk/>
            <pc:sldMk cId="1780925602" sldId="476"/>
            <ac:spMk id="19" creationId="{962024FF-D5E5-3DFD-22C0-E4B7A57559ED}"/>
          </ac:spMkLst>
        </pc:spChg>
        <pc:spChg chg="del">
          <ac:chgData name="Sebastian Ebert" userId="2c9133e11077318b" providerId="LiveId" clId="{7DCE2532-BAFC-4E55-BF99-D881C66E856C}" dt="2024-07-11T13:41:59.346" v="4115" actId="478"/>
          <ac:spMkLst>
            <pc:docMk/>
            <pc:sldMk cId="1780925602" sldId="476"/>
            <ac:spMk id="24" creationId="{1DE81A5A-4896-1E04-6FB6-D5C2EBE44E1D}"/>
          </ac:spMkLst>
        </pc:spChg>
        <pc:spChg chg="del mod">
          <ac:chgData name="Sebastian Ebert" userId="2c9133e11077318b" providerId="LiveId" clId="{7DCE2532-BAFC-4E55-BF99-D881C66E856C}" dt="2024-07-11T14:35:57.125" v="4901" actId="478"/>
          <ac:spMkLst>
            <pc:docMk/>
            <pc:sldMk cId="1780925602" sldId="476"/>
            <ac:spMk id="30" creationId="{ED08AADD-82FB-C498-8D23-AA6C6EDCB016}"/>
          </ac:spMkLst>
        </pc:spChg>
        <pc:spChg chg="del">
          <ac:chgData name="Sebastian Ebert" userId="2c9133e11077318b" providerId="LiveId" clId="{7DCE2532-BAFC-4E55-BF99-D881C66E856C}" dt="2024-07-11T13:41:54.603" v="4111" actId="478"/>
          <ac:spMkLst>
            <pc:docMk/>
            <pc:sldMk cId="1780925602" sldId="476"/>
            <ac:spMk id="31" creationId="{1985013A-E9E0-4D6F-4393-94D0DE75D8CF}"/>
          </ac:spMkLst>
        </pc:spChg>
        <pc:spChg chg="del">
          <ac:chgData name="Sebastian Ebert" userId="2c9133e11077318b" providerId="LiveId" clId="{7DCE2532-BAFC-4E55-BF99-D881C66E856C}" dt="2024-07-11T13:41:54.603" v="4111" actId="478"/>
          <ac:spMkLst>
            <pc:docMk/>
            <pc:sldMk cId="1780925602" sldId="476"/>
            <ac:spMk id="32" creationId="{98832BFA-7133-E3EC-29BB-9E9D0AD7AC3E}"/>
          </ac:spMkLst>
        </pc:spChg>
        <pc:spChg chg="del mod">
          <ac:chgData name="Sebastian Ebert" userId="2c9133e11077318b" providerId="LiveId" clId="{7DCE2532-BAFC-4E55-BF99-D881C66E856C}" dt="2024-07-11T14:35:53.126" v="4898" actId="478"/>
          <ac:spMkLst>
            <pc:docMk/>
            <pc:sldMk cId="1780925602" sldId="476"/>
            <ac:spMk id="33" creationId="{E95F048A-DBA4-3875-978A-8E5A175D65B4}"/>
          </ac:spMkLst>
        </pc:spChg>
        <pc:spChg chg="mod">
          <ac:chgData name="Sebastian Ebert" userId="2c9133e11077318b" providerId="LiveId" clId="{7DCE2532-BAFC-4E55-BF99-D881C66E856C}" dt="2024-07-11T13:47:37.936" v="4230" actId="1076"/>
          <ac:spMkLst>
            <pc:docMk/>
            <pc:sldMk cId="1780925602" sldId="476"/>
            <ac:spMk id="34" creationId="{D21D4F7C-3D7A-0F57-6E64-3D3981CD996F}"/>
          </ac:spMkLst>
        </pc:spChg>
        <pc:spChg chg="del">
          <ac:chgData name="Sebastian Ebert" userId="2c9133e11077318b" providerId="LiveId" clId="{7DCE2532-BAFC-4E55-BF99-D881C66E856C}" dt="2024-07-11T13:41:57.786" v="4114" actId="478"/>
          <ac:spMkLst>
            <pc:docMk/>
            <pc:sldMk cId="1780925602" sldId="476"/>
            <ac:spMk id="35" creationId="{9AD4D0FE-7179-2006-147E-4170F1C1347A}"/>
          </ac:spMkLst>
        </pc:spChg>
        <pc:spChg chg="del topLvl">
          <ac:chgData name="Sebastian Ebert" userId="2c9133e11077318b" providerId="LiveId" clId="{7DCE2532-BAFC-4E55-BF99-D881C66E856C}" dt="2024-07-11T13:41:26.627" v="4107" actId="478"/>
          <ac:spMkLst>
            <pc:docMk/>
            <pc:sldMk cId="1780925602" sldId="476"/>
            <ac:spMk id="38" creationId="{D2BD026B-22FC-8CBD-6567-FDE2D09B2F29}"/>
          </ac:spMkLst>
        </pc:spChg>
        <pc:spChg chg="add mod">
          <ac:chgData name="Sebastian Ebert" userId="2c9133e11077318b" providerId="LiveId" clId="{7DCE2532-BAFC-4E55-BF99-D881C66E856C}" dt="2024-07-11T13:46:09.989" v="4210"/>
          <ac:spMkLst>
            <pc:docMk/>
            <pc:sldMk cId="1780925602" sldId="476"/>
            <ac:spMk id="41" creationId="{FFEE1D1F-7BE8-0B6E-DE61-D24363D603AB}"/>
          </ac:spMkLst>
        </pc:spChg>
        <pc:spChg chg="add mod ord">
          <ac:chgData name="Sebastian Ebert" userId="2c9133e11077318b" providerId="LiveId" clId="{7DCE2532-BAFC-4E55-BF99-D881C66E856C}" dt="2024-07-11T13:47:58.431" v="4236" actId="167"/>
          <ac:spMkLst>
            <pc:docMk/>
            <pc:sldMk cId="1780925602" sldId="476"/>
            <ac:spMk id="52" creationId="{8BED992D-3C32-07DB-32D2-D2BAEDDDA512}"/>
          </ac:spMkLst>
        </pc:spChg>
        <pc:spChg chg="add del mod">
          <ac:chgData name="Sebastian Ebert" userId="2c9133e11077318b" providerId="LiveId" clId="{7DCE2532-BAFC-4E55-BF99-D881C66E856C}" dt="2024-07-11T14:34:43.218" v="4897" actId="478"/>
          <ac:spMkLst>
            <pc:docMk/>
            <pc:sldMk cId="1780925602" sldId="476"/>
            <ac:spMk id="55" creationId="{571F7091-0BA7-BFD5-14B6-5CCC4FC53C19}"/>
          </ac:spMkLst>
        </pc:spChg>
        <pc:spChg chg="add mod">
          <ac:chgData name="Sebastian Ebert" userId="2c9133e11077318b" providerId="LiveId" clId="{7DCE2532-BAFC-4E55-BF99-D881C66E856C}" dt="2024-07-11T14:36:02.484" v="4903" actId="1076"/>
          <ac:spMkLst>
            <pc:docMk/>
            <pc:sldMk cId="1780925602" sldId="476"/>
            <ac:spMk id="58" creationId="{6B731A25-55DA-62F9-E1EA-816B699F2E22}"/>
          </ac:spMkLst>
        </pc:spChg>
        <pc:spChg chg="add mod">
          <ac:chgData name="Sebastian Ebert" userId="2c9133e11077318b" providerId="LiveId" clId="{7DCE2532-BAFC-4E55-BF99-D881C66E856C}" dt="2024-07-11T14:36:02.484" v="4903" actId="1076"/>
          <ac:spMkLst>
            <pc:docMk/>
            <pc:sldMk cId="1780925602" sldId="476"/>
            <ac:spMk id="59" creationId="{845652AE-7781-284B-7006-D87F904020B1}"/>
          </ac:spMkLst>
        </pc:spChg>
        <pc:grpChg chg="del">
          <ac:chgData name="Sebastian Ebert" userId="2c9133e11077318b" providerId="LiveId" clId="{7DCE2532-BAFC-4E55-BF99-D881C66E856C}" dt="2024-07-11T13:41:26.627" v="4107" actId="478"/>
          <ac:grpSpMkLst>
            <pc:docMk/>
            <pc:sldMk cId="1780925602" sldId="476"/>
            <ac:grpSpMk id="36" creationId="{C8034EC6-011F-90CE-1F6A-D70750E12006}"/>
          </ac:grpSpMkLst>
        </pc:grpChg>
        <pc:picChg chg="del">
          <ac:chgData name="Sebastian Ebert" userId="2c9133e11077318b" providerId="LiveId" clId="{7DCE2532-BAFC-4E55-BF99-D881C66E856C}" dt="2024-07-11T13:42:10.099" v="4123" actId="478"/>
          <ac:picMkLst>
            <pc:docMk/>
            <pc:sldMk cId="1780925602" sldId="476"/>
            <ac:picMk id="6" creationId="{1033E040-EBFD-06D0-DF0F-6254B3B3FB82}"/>
          </ac:picMkLst>
        </pc:picChg>
        <pc:picChg chg="del mod">
          <ac:chgData name="Sebastian Ebert" userId="2c9133e11077318b" providerId="LiveId" clId="{7DCE2532-BAFC-4E55-BF99-D881C66E856C}" dt="2024-07-11T13:43:15.099" v="4129" actId="478"/>
          <ac:picMkLst>
            <pc:docMk/>
            <pc:sldMk cId="1780925602" sldId="476"/>
            <ac:picMk id="11" creationId="{AAE7EAB9-E5F9-B78C-B9A0-A90C554702B7}"/>
          </ac:picMkLst>
        </pc:picChg>
        <pc:picChg chg="del mod">
          <ac:chgData name="Sebastian Ebert" userId="2c9133e11077318b" providerId="LiveId" clId="{7DCE2532-BAFC-4E55-BF99-D881C66E856C}" dt="2024-07-11T13:43:16.267" v="4130" actId="478"/>
          <ac:picMkLst>
            <pc:docMk/>
            <pc:sldMk cId="1780925602" sldId="476"/>
            <ac:picMk id="12" creationId="{0ECD19F9-02A7-B5F0-546F-D4EC0A605B63}"/>
          </ac:picMkLst>
        </pc:picChg>
        <pc:picChg chg="del mod">
          <ac:chgData name="Sebastian Ebert" userId="2c9133e11077318b" providerId="LiveId" clId="{7DCE2532-BAFC-4E55-BF99-D881C66E856C}" dt="2024-07-11T13:43:17.256" v="4131" actId="478"/>
          <ac:picMkLst>
            <pc:docMk/>
            <pc:sldMk cId="1780925602" sldId="476"/>
            <ac:picMk id="13" creationId="{1F1624E5-44E8-C66F-BC5D-624417CF621E}"/>
          </ac:picMkLst>
        </pc:picChg>
        <pc:picChg chg="del">
          <ac:chgData name="Sebastian Ebert" userId="2c9133e11077318b" providerId="LiveId" clId="{7DCE2532-BAFC-4E55-BF99-D881C66E856C}" dt="2024-07-11T13:41:44.278" v="4109" actId="478"/>
          <ac:picMkLst>
            <pc:docMk/>
            <pc:sldMk cId="1780925602" sldId="476"/>
            <ac:picMk id="20" creationId="{AEA1638E-D024-B052-6908-A7EEE703CDE8}"/>
          </ac:picMkLst>
        </pc:picChg>
        <pc:picChg chg="del">
          <ac:chgData name="Sebastian Ebert" userId="2c9133e11077318b" providerId="LiveId" clId="{7DCE2532-BAFC-4E55-BF99-D881C66E856C}" dt="2024-07-11T13:41:48.098" v="4110" actId="478"/>
          <ac:picMkLst>
            <pc:docMk/>
            <pc:sldMk cId="1780925602" sldId="476"/>
            <ac:picMk id="21" creationId="{81C75BA2-D86F-4C26-EEA9-0CEE88A2D1DA}"/>
          </ac:picMkLst>
        </pc:picChg>
        <pc:picChg chg="del">
          <ac:chgData name="Sebastian Ebert" userId="2c9133e11077318b" providerId="LiveId" clId="{7DCE2532-BAFC-4E55-BF99-D881C66E856C}" dt="2024-07-11T13:41:54.603" v="4111" actId="478"/>
          <ac:picMkLst>
            <pc:docMk/>
            <pc:sldMk cId="1780925602" sldId="476"/>
            <ac:picMk id="22" creationId="{9917A273-CB9B-000A-7051-32F7C100791E}"/>
          </ac:picMkLst>
        </pc:picChg>
        <pc:picChg chg="del topLvl">
          <ac:chgData name="Sebastian Ebert" userId="2c9133e11077318b" providerId="LiveId" clId="{7DCE2532-BAFC-4E55-BF99-D881C66E856C}" dt="2024-07-11T13:41:28.136" v="4108" actId="478"/>
          <ac:picMkLst>
            <pc:docMk/>
            <pc:sldMk cId="1780925602" sldId="476"/>
            <ac:picMk id="37" creationId="{9FEBE889-3553-5A96-3556-7EC139D2EFA4}"/>
          </ac:picMkLst>
        </pc:picChg>
        <pc:picChg chg="add mod">
          <ac:chgData name="Sebastian Ebert" userId="2c9133e11077318b" providerId="LiveId" clId="{7DCE2532-BAFC-4E55-BF99-D881C66E856C}" dt="2024-07-11T14:09:34.801" v="4564"/>
          <ac:picMkLst>
            <pc:docMk/>
            <pc:sldMk cId="1780925602" sldId="476"/>
            <ac:picMk id="53" creationId="{F780497F-E336-AE62-F542-0E8404E7738E}"/>
          </ac:picMkLst>
        </pc:picChg>
        <pc:picChg chg="add mod">
          <ac:chgData name="Sebastian Ebert" userId="2c9133e11077318b" providerId="LiveId" clId="{7DCE2532-BAFC-4E55-BF99-D881C66E856C}" dt="2024-07-11T14:09:34.801" v="4564"/>
          <ac:picMkLst>
            <pc:docMk/>
            <pc:sldMk cId="1780925602" sldId="476"/>
            <ac:picMk id="54" creationId="{57B99BD9-F655-C33A-A69C-253EA0AC5845}"/>
          </ac:picMkLst>
        </pc:picChg>
        <pc:cxnChg chg="del mod">
          <ac:chgData name="Sebastian Ebert" userId="2c9133e11077318b" providerId="LiveId" clId="{7DCE2532-BAFC-4E55-BF99-D881C66E856C}" dt="2024-07-11T13:43:13.297" v="4128" actId="478"/>
          <ac:cxnSpMkLst>
            <pc:docMk/>
            <pc:sldMk cId="1780925602" sldId="476"/>
            <ac:cxnSpMk id="14" creationId="{3DD88C79-D4E7-7923-9B4A-EE2864CB8F28}"/>
          </ac:cxnSpMkLst>
        </pc:cxnChg>
        <pc:cxnChg chg="del mod">
          <ac:chgData name="Sebastian Ebert" userId="2c9133e11077318b" providerId="LiveId" clId="{7DCE2532-BAFC-4E55-BF99-D881C66E856C}" dt="2024-07-11T13:42:00.234" v="4116" actId="478"/>
          <ac:cxnSpMkLst>
            <pc:docMk/>
            <pc:sldMk cId="1780925602" sldId="476"/>
            <ac:cxnSpMk id="23" creationId="{8382E73D-6626-5583-A114-21AA40756B13}"/>
          </ac:cxnSpMkLst>
        </pc:cxnChg>
        <pc:cxnChg chg="del mod">
          <ac:chgData name="Sebastian Ebert" userId="2c9133e11077318b" providerId="LiveId" clId="{7DCE2532-BAFC-4E55-BF99-D881C66E856C}" dt="2024-07-11T14:35:55.261" v="4900" actId="478"/>
          <ac:cxnSpMkLst>
            <pc:docMk/>
            <pc:sldMk cId="1780925602" sldId="476"/>
            <ac:cxnSpMk id="26" creationId="{B64D76CA-7C23-1FFC-AE6F-56D537BBC6CF}"/>
          </ac:cxnSpMkLst>
        </pc:cxnChg>
        <pc:cxnChg chg="del mod">
          <ac:chgData name="Sebastian Ebert" userId="2c9133e11077318b" providerId="LiveId" clId="{7DCE2532-BAFC-4E55-BF99-D881C66E856C}" dt="2024-07-11T14:35:54.300" v="4899" actId="478"/>
          <ac:cxnSpMkLst>
            <pc:docMk/>
            <pc:sldMk cId="1780925602" sldId="476"/>
            <ac:cxnSpMk id="27" creationId="{42038C73-A27D-2E9B-3695-BC23CA1CE235}"/>
          </ac:cxnSpMkLst>
        </pc:cxnChg>
        <pc:cxnChg chg="del mod">
          <ac:chgData name="Sebastian Ebert" userId="2c9133e11077318b" providerId="LiveId" clId="{7DCE2532-BAFC-4E55-BF99-D881C66E856C}" dt="2024-07-11T13:41:55.697" v="4112" actId="478"/>
          <ac:cxnSpMkLst>
            <pc:docMk/>
            <pc:sldMk cId="1780925602" sldId="476"/>
            <ac:cxnSpMk id="28" creationId="{ED19959D-717E-7A81-57F4-736E8C0482A7}"/>
          </ac:cxnSpMkLst>
        </pc:cxnChg>
        <pc:cxnChg chg="del mod">
          <ac:chgData name="Sebastian Ebert" userId="2c9133e11077318b" providerId="LiveId" clId="{7DCE2532-BAFC-4E55-BF99-D881C66E856C}" dt="2024-07-11T13:41:56.362" v="4113" actId="478"/>
          <ac:cxnSpMkLst>
            <pc:docMk/>
            <pc:sldMk cId="1780925602" sldId="476"/>
            <ac:cxnSpMk id="29" creationId="{29E09A9F-AECC-6BCB-F8DA-0FD030A9A143}"/>
          </ac:cxnSpMkLst>
        </pc:cxnChg>
        <pc:cxnChg chg="add mod">
          <ac:chgData name="Sebastian Ebert" userId="2c9133e11077318b" providerId="LiveId" clId="{7DCE2532-BAFC-4E55-BF99-D881C66E856C}" dt="2024-07-11T13:46:09.989" v="4210"/>
          <ac:cxnSpMkLst>
            <pc:docMk/>
            <pc:sldMk cId="1780925602" sldId="476"/>
            <ac:cxnSpMk id="40" creationId="{1B450467-1753-8EB7-BBA3-3616BCDDBA35}"/>
          </ac:cxnSpMkLst>
        </pc:cxnChg>
        <pc:cxnChg chg="add mod">
          <ac:chgData name="Sebastian Ebert" userId="2c9133e11077318b" providerId="LiveId" clId="{7DCE2532-BAFC-4E55-BF99-D881C66E856C}" dt="2024-07-11T13:47:37.936" v="4230" actId="1076"/>
          <ac:cxnSpMkLst>
            <pc:docMk/>
            <pc:sldMk cId="1780925602" sldId="476"/>
            <ac:cxnSpMk id="42" creationId="{C799C0E0-4323-24C4-A92A-FDDF76C53D78}"/>
          </ac:cxnSpMkLst>
        </pc:cxnChg>
        <pc:cxnChg chg="add mod">
          <ac:chgData name="Sebastian Ebert" userId="2c9133e11077318b" providerId="LiveId" clId="{7DCE2532-BAFC-4E55-BF99-D881C66E856C}" dt="2024-07-11T13:47:37.936" v="4230" actId="1076"/>
          <ac:cxnSpMkLst>
            <pc:docMk/>
            <pc:sldMk cId="1780925602" sldId="476"/>
            <ac:cxnSpMk id="46" creationId="{18883F7F-2696-B456-770D-A218E79D56D3}"/>
          </ac:cxnSpMkLst>
        </pc:cxnChg>
        <pc:cxnChg chg="add mod">
          <ac:chgData name="Sebastian Ebert" userId="2c9133e11077318b" providerId="LiveId" clId="{7DCE2532-BAFC-4E55-BF99-D881C66E856C}" dt="2024-07-11T14:36:20.286" v="4905" actId="208"/>
          <ac:cxnSpMkLst>
            <pc:docMk/>
            <pc:sldMk cId="1780925602" sldId="476"/>
            <ac:cxnSpMk id="56" creationId="{80A35922-9355-C61A-DDF1-D9383D033A22}"/>
          </ac:cxnSpMkLst>
        </pc:cxnChg>
        <pc:cxnChg chg="add mod">
          <ac:chgData name="Sebastian Ebert" userId="2c9133e11077318b" providerId="LiveId" clId="{7DCE2532-BAFC-4E55-BF99-D881C66E856C}" dt="2024-07-11T14:36:15.374" v="4904" actId="208"/>
          <ac:cxnSpMkLst>
            <pc:docMk/>
            <pc:sldMk cId="1780925602" sldId="476"/>
            <ac:cxnSpMk id="57" creationId="{395BDC92-0508-5931-4B2A-F5D8886B44ED}"/>
          </ac:cxnSpMkLst>
        </pc:cxnChg>
      </pc:sldChg>
      <pc:sldChg chg="addSp delSp modSp add del mod modNotesTx">
        <pc:chgData name="Sebastian Ebert" userId="2c9133e11077318b" providerId="LiveId" clId="{7DCE2532-BAFC-4E55-BF99-D881C66E856C}" dt="2024-07-12T15:10:28.379" v="7338" actId="47"/>
        <pc:sldMkLst>
          <pc:docMk/>
          <pc:sldMk cId="1381707231" sldId="477"/>
        </pc:sldMkLst>
        <pc:spChg chg="mod">
          <ac:chgData name="Sebastian Ebert" userId="2c9133e11077318b" providerId="LiveId" clId="{7DCE2532-BAFC-4E55-BF99-D881C66E856C}" dt="2024-07-11T14:06:10.961" v="4537" actId="20577"/>
          <ac:spMkLst>
            <pc:docMk/>
            <pc:sldMk cId="1381707231" sldId="477"/>
            <ac:spMk id="3" creationId="{722AB2E7-E986-63A8-60B9-E5DBC4493B6B}"/>
          </ac:spMkLst>
        </pc:spChg>
        <pc:spChg chg="add del mod">
          <ac:chgData name="Sebastian Ebert" userId="2c9133e11077318b" providerId="LiveId" clId="{7DCE2532-BAFC-4E55-BF99-D881C66E856C}" dt="2024-07-12T13:51:44.391" v="6858" actId="20577"/>
          <ac:spMkLst>
            <pc:docMk/>
            <pc:sldMk cId="1381707231" sldId="477"/>
            <ac:spMk id="8" creationId="{1B699E05-4D52-6D08-A0AC-D155A8EC05BF}"/>
          </ac:spMkLst>
        </pc:spChg>
      </pc:sldChg>
      <pc:sldChg chg="addSp delSp modSp add mod ord modTransition modNotesTx">
        <pc:chgData name="Sebastian Ebert" userId="2c9133e11077318b" providerId="LiveId" clId="{7DCE2532-BAFC-4E55-BF99-D881C66E856C}" dt="2024-07-23T09:21:10.308" v="16818" actId="20577"/>
        <pc:sldMkLst>
          <pc:docMk/>
          <pc:sldMk cId="1602336829" sldId="478"/>
        </pc:sldMkLst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2" creationId="{39E82F37-F8BC-EF53-C8A8-F8719FF05EE3}"/>
          </ac:spMkLst>
        </pc:spChg>
        <pc:spChg chg="mod">
          <ac:chgData name="Sebastian Ebert" userId="2c9133e11077318b" providerId="LiveId" clId="{7DCE2532-BAFC-4E55-BF99-D881C66E856C}" dt="2024-07-12T11:23:06.862" v="5889" actId="1076"/>
          <ac:spMkLst>
            <pc:docMk/>
            <pc:sldMk cId="1602336829" sldId="478"/>
            <ac:spMk id="3" creationId="{722AB2E7-E986-63A8-60B9-E5DBC4493B6B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4" creationId="{EEEE8C2A-C300-298F-200A-04FA6B40EF28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" creationId="{90847352-55E8-6BFB-EAAB-2EC8FB686F50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6" creationId="{A32482CA-CB20-F07A-30FA-70908F8D6426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7" creationId="{46FFB575-57E9-293E-B22C-61BDC71F93EB}"/>
          </ac:spMkLst>
        </pc:spChg>
        <pc:spChg chg="del">
          <ac:chgData name="Sebastian Ebert" userId="2c9133e11077318b" providerId="LiveId" clId="{7DCE2532-BAFC-4E55-BF99-D881C66E856C}" dt="2024-07-12T10:33:33.282" v="5511" actId="478"/>
          <ac:spMkLst>
            <pc:docMk/>
            <pc:sldMk cId="1602336829" sldId="478"/>
            <ac:spMk id="8" creationId="{1B699E05-4D52-6D08-A0AC-D155A8EC05BF}"/>
          </ac:spMkLst>
        </pc:spChg>
        <pc:spChg chg="add del mod">
          <ac:chgData name="Sebastian Ebert" userId="2c9133e11077318b" providerId="LiveId" clId="{7DCE2532-BAFC-4E55-BF99-D881C66E856C}" dt="2024-07-12T10:50:53.329" v="5648" actId="478"/>
          <ac:spMkLst>
            <pc:docMk/>
            <pc:sldMk cId="1602336829" sldId="478"/>
            <ac:spMk id="31" creationId="{1FA779AB-3BC5-D014-DB64-BA95DA03D48A}"/>
          </ac:spMkLst>
        </pc:spChg>
        <pc:spChg chg="add mod topLvl">
          <ac:chgData name="Sebastian Ebert" userId="2c9133e11077318b" providerId="LiveId" clId="{7DCE2532-BAFC-4E55-BF99-D881C66E856C}" dt="2024-07-12T11:31:17.840" v="6009" actId="11530"/>
          <ac:spMkLst>
            <pc:docMk/>
            <pc:sldMk cId="1602336829" sldId="478"/>
            <ac:spMk id="36" creationId="{467A03D9-6C69-7BD4-FAA5-E58DA1CF0619}"/>
          </ac:spMkLst>
        </pc:spChg>
        <pc:spChg chg="add mod">
          <ac:chgData name="Sebastian Ebert" userId="2c9133e11077318b" providerId="LiveId" clId="{7DCE2532-BAFC-4E55-BF99-D881C66E856C}" dt="2024-07-12T10:53:31.683" v="5676"/>
          <ac:spMkLst>
            <pc:docMk/>
            <pc:sldMk cId="1602336829" sldId="478"/>
            <ac:spMk id="37" creationId="{73F07935-EE06-D25F-CDA9-137299576AB8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1" creationId="{12175919-D21B-BDA2-98B8-991E7DDD46B0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2" creationId="{2DB1C30D-4143-52F8-0680-08222728572E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3" creationId="{24E3C2C6-EE3F-CA33-C7EF-70932CC22F3E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4" creationId="{210FE499-4501-DFB2-9BD1-199F68C794AA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5" creationId="{F9867DFE-30D4-D417-9F99-9A6B8CCD08BE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6" creationId="{EA72556E-DD23-C14E-E56F-6EC105544069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57" creationId="{6AC0C472-5683-9FA1-9A75-390335112C62}"/>
          </ac:spMkLst>
        </pc:spChg>
        <pc:spChg chg="add mod or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64" creationId="{2BD58705-AA43-3035-C717-7B400C3781D8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107" creationId="{9AFDD2EB-BB74-AC82-0295-E32B30CA1CEC}"/>
          </ac:spMkLst>
        </pc:spChg>
        <pc:spChg chg="add mod">
          <ac:chgData name="Sebastian Ebert" userId="2c9133e11077318b" providerId="LiveId" clId="{7DCE2532-BAFC-4E55-BF99-D881C66E856C}" dt="2024-07-12T11:28:02.558" v="5973" actId="1076"/>
          <ac:spMkLst>
            <pc:docMk/>
            <pc:sldMk cId="1602336829" sldId="478"/>
            <ac:spMk id="108" creationId="{79DB83D9-8E96-5B36-5200-F306209E2DFE}"/>
          </ac:spMkLst>
        </pc:spChg>
        <pc:spChg chg="add mod">
          <ac:chgData name="Sebastian Ebert" userId="2c9133e11077318b" providerId="LiveId" clId="{7DCE2532-BAFC-4E55-BF99-D881C66E856C}" dt="2024-07-12T11:31:24.154" v="6010" actId="14100"/>
          <ac:spMkLst>
            <pc:docMk/>
            <pc:sldMk cId="1602336829" sldId="478"/>
            <ac:spMk id="117" creationId="{E67948ED-118C-0B19-C8A9-C273EDDD6A22}"/>
          </ac:spMkLst>
        </pc:spChg>
        <pc:spChg chg="add del">
          <ac:chgData name="Sebastian Ebert" userId="2c9133e11077318b" providerId="LiveId" clId="{7DCE2532-BAFC-4E55-BF99-D881C66E856C}" dt="2024-07-12T11:31:10.003" v="6008" actId="478"/>
          <ac:spMkLst>
            <pc:docMk/>
            <pc:sldMk cId="1602336829" sldId="478"/>
            <ac:spMk id="119" creationId="{F78F0E20-3A2D-888C-09FC-560C798637AA}"/>
          </ac:spMkLst>
        </pc:spChg>
        <pc:grpChg chg="add del mod">
          <ac:chgData name="Sebastian Ebert" userId="2c9133e11077318b" providerId="LiveId" clId="{7DCE2532-BAFC-4E55-BF99-D881C66E856C}" dt="2024-07-12T11:29:14.875" v="5981" actId="165"/>
          <ac:grpSpMkLst>
            <pc:docMk/>
            <pc:sldMk cId="1602336829" sldId="478"/>
            <ac:grpSpMk id="43" creationId="{319D3F31-DC59-752F-47A3-F39F932C9ADE}"/>
          </ac:grpSpMkLst>
        </pc:grpChg>
        <pc:picChg chg="add del mod">
          <ac:chgData name="Sebastian Ebert" userId="2c9133e11077318b" providerId="LiveId" clId="{7DCE2532-BAFC-4E55-BF99-D881C66E856C}" dt="2024-07-12T10:52:00.851" v="5653" actId="478"/>
          <ac:picMkLst>
            <pc:docMk/>
            <pc:sldMk cId="1602336829" sldId="478"/>
            <ac:picMk id="33" creationId="{09C8F975-3DA1-73D1-E224-C40ED86C73FC}"/>
          </ac:picMkLst>
        </pc:picChg>
        <pc:picChg chg="add mod ord topLvl">
          <ac:chgData name="Sebastian Ebert" userId="2c9133e11077318b" providerId="LiveId" clId="{7DCE2532-BAFC-4E55-BF99-D881C66E856C}" dt="2024-07-12T11:29:14.875" v="5981" actId="165"/>
          <ac:picMkLst>
            <pc:docMk/>
            <pc:sldMk cId="1602336829" sldId="478"/>
            <ac:picMk id="35" creationId="{146462E1-BBD6-79B9-A709-0544486FAFFB}"/>
          </ac:picMkLst>
        </pc:picChg>
        <pc:picChg chg="add mod">
          <ac:chgData name="Sebastian Ebert" userId="2c9133e11077318b" providerId="LiveId" clId="{7DCE2532-BAFC-4E55-BF99-D881C66E856C}" dt="2024-07-12T10:53:31.683" v="5676"/>
          <ac:picMkLst>
            <pc:docMk/>
            <pc:sldMk cId="1602336829" sldId="478"/>
            <ac:picMk id="38" creationId="{2CFD0D14-4816-696C-3B3A-D4BCDE132F67}"/>
          </ac:picMkLst>
        </pc:picChg>
        <pc:picChg chg="add mod topLvl">
          <ac:chgData name="Sebastian Ebert" userId="2c9133e11077318b" providerId="LiveId" clId="{7DCE2532-BAFC-4E55-BF99-D881C66E856C}" dt="2024-07-12T11:29:22.528" v="5985" actId="1036"/>
          <ac:picMkLst>
            <pc:docMk/>
            <pc:sldMk cId="1602336829" sldId="478"/>
            <ac:picMk id="39" creationId="{9E98BDE6-F04E-97FF-601D-2E3585240038}"/>
          </ac:picMkLst>
        </pc:picChg>
        <pc:cxnChg chg="add del mod">
          <ac:chgData name="Sebastian Ebert" userId="2c9133e11077318b" providerId="LiveId" clId="{7DCE2532-BAFC-4E55-BF99-D881C66E856C}" dt="2024-07-12T10:42:44.029" v="5617" actId="478"/>
          <ac:cxnSpMkLst>
            <pc:docMk/>
            <pc:sldMk cId="1602336829" sldId="478"/>
            <ac:cxnSpMk id="10" creationId="{498B522A-DB70-1D7D-0037-1351A0FF3B92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19" creationId="{D451A4CB-C714-2E21-660D-0B73A13F8744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22" creationId="{357D1AA7-67B7-F3FE-783B-B11BD5249307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25" creationId="{091D60ED-5B28-7FCC-00AA-73EFEB59C7B5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28" creationId="{7881D787-5D38-7B7C-648D-AB5191D70153}"/>
          </ac:cxnSpMkLst>
        </pc:cxnChg>
        <pc:cxnChg chg="add mod">
          <ac:chgData name="Sebastian Ebert" userId="2c9133e11077318b" providerId="LiveId" clId="{7DCE2532-BAFC-4E55-BF99-D881C66E856C}" dt="2024-07-12T11:30:04.093" v="6004" actId="14100"/>
          <ac:cxnSpMkLst>
            <pc:docMk/>
            <pc:sldMk cId="1602336829" sldId="478"/>
            <ac:cxnSpMk id="45" creationId="{BF30078E-F69D-B463-1AC5-3C8BBE3ECE2A}"/>
          </ac:cxnSpMkLst>
        </pc:cxnChg>
        <pc:cxnChg chg="add del mod">
          <ac:chgData name="Sebastian Ebert" userId="2c9133e11077318b" providerId="LiveId" clId="{7DCE2532-BAFC-4E55-BF99-D881C66E856C}" dt="2024-07-12T11:28:40.350" v="5975" actId="478"/>
          <ac:cxnSpMkLst>
            <pc:docMk/>
            <pc:sldMk cId="1602336829" sldId="478"/>
            <ac:cxnSpMk id="48" creationId="{10B7F387-4652-8595-F0DC-B51B818DC4CD}"/>
          </ac:cxnSpMkLst>
        </pc:cxnChg>
        <pc:cxnChg chg="add del mod">
          <ac:chgData name="Sebastian Ebert" userId="2c9133e11077318b" providerId="LiveId" clId="{7DCE2532-BAFC-4E55-BF99-D881C66E856C}" dt="2024-07-12T11:23:50.675" v="5896" actId="478"/>
          <ac:cxnSpMkLst>
            <pc:docMk/>
            <pc:sldMk cId="1602336829" sldId="478"/>
            <ac:cxnSpMk id="58" creationId="{A69FF352-8105-3981-F3CD-A8229156B373}"/>
          </ac:cxnSpMkLst>
        </pc:cxnChg>
        <pc:cxnChg chg="add del mod">
          <ac:chgData name="Sebastian Ebert" userId="2c9133e11077318b" providerId="LiveId" clId="{7DCE2532-BAFC-4E55-BF99-D881C66E856C}" dt="2024-07-12T11:23:49.395" v="5895" actId="478"/>
          <ac:cxnSpMkLst>
            <pc:docMk/>
            <pc:sldMk cId="1602336829" sldId="478"/>
            <ac:cxnSpMk id="61" creationId="{BF2BB7D9-40BC-8930-79B7-8D2B88EACF1C}"/>
          </ac:cxnSpMkLst>
        </pc:cxnChg>
        <pc:cxnChg chg="add del mod">
          <ac:chgData name="Sebastian Ebert" userId="2c9133e11077318b" providerId="LiveId" clId="{7DCE2532-BAFC-4E55-BF99-D881C66E856C}" dt="2024-07-12T11:07:27.197" v="5886" actId="478"/>
          <ac:cxnSpMkLst>
            <pc:docMk/>
            <pc:sldMk cId="1602336829" sldId="478"/>
            <ac:cxnSpMk id="65" creationId="{9402694E-418F-8E72-D090-2B2C4040AFCA}"/>
          </ac:cxnSpMkLst>
        </pc:cxnChg>
        <pc:cxnChg chg="add del mod">
          <ac:chgData name="Sebastian Ebert" userId="2c9133e11077318b" providerId="LiveId" clId="{7DCE2532-BAFC-4E55-BF99-D881C66E856C}" dt="2024-07-12T11:07:25.773" v="5885" actId="478"/>
          <ac:cxnSpMkLst>
            <pc:docMk/>
            <pc:sldMk cId="1602336829" sldId="478"/>
            <ac:cxnSpMk id="68" creationId="{4C3FCBC8-A21A-6F11-000E-E2C61B29C89C}"/>
          </ac:cxnSpMkLst>
        </pc:cxnChg>
        <pc:cxnChg chg="add mod">
          <ac:chgData name="Sebastian Ebert" userId="2c9133e11077318b" providerId="LiveId" clId="{7DCE2532-BAFC-4E55-BF99-D881C66E856C}" dt="2024-07-12T11:23:20.926" v="5891"/>
          <ac:cxnSpMkLst>
            <pc:docMk/>
            <pc:sldMk cId="1602336829" sldId="478"/>
            <ac:cxnSpMk id="71" creationId="{2CEE6326-B9A3-DA03-0653-9D894993EF02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75" creationId="{305F3654-F347-A75C-5B95-0D9382F43199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79" creationId="{A64A927D-A1D4-5C23-7CFA-96A41BDF0EF1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82" creationId="{4157C00C-3638-9BB8-6A56-B877CCD55640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85" creationId="{44EC9C75-DDF9-C888-892B-891251368288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90" creationId="{9D44B127-8F01-68AB-A95F-57BAE642816F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95" creationId="{6A573EA6-ACBD-D172-2891-27B20C7F8FB7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98" creationId="{AF9A1D57-B8B9-206A-5477-C7E0F9CDFE71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101" creationId="{DE601A67-3B09-96BA-53EB-4B4D98BBB466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104" creationId="{29CA8C81-D1EB-5FE7-E98A-C1DC2DB3C62D}"/>
          </ac:cxnSpMkLst>
        </pc:cxnChg>
        <pc:cxnChg chg="add mod">
          <ac:chgData name="Sebastian Ebert" userId="2c9133e11077318b" providerId="LiveId" clId="{7DCE2532-BAFC-4E55-BF99-D881C66E856C}" dt="2024-07-12T11:28:02.558" v="5973" actId="1076"/>
          <ac:cxnSpMkLst>
            <pc:docMk/>
            <pc:sldMk cId="1602336829" sldId="478"/>
            <ac:cxnSpMk id="109" creationId="{DF59C9A0-A2B4-2232-DE9E-8A6AE78277C0}"/>
          </ac:cxnSpMkLst>
        </pc:cxnChg>
        <pc:cxnChg chg="add mod">
          <ac:chgData name="Sebastian Ebert" userId="2c9133e11077318b" providerId="LiveId" clId="{7DCE2532-BAFC-4E55-BF99-D881C66E856C}" dt="2024-07-12T11:28:54.499" v="5979" actId="14100"/>
          <ac:cxnSpMkLst>
            <pc:docMk/>
            <pc:sldMk cId="1602336829" sldId="478"/>
            <ac:cxnSpMk id="112" creationId="{E7E75B20-52F9-D86E-8251-FA39FD43DE42}"/>
          </ac:cxnSpMkLst>
        </pc:cxnChg>
      </pc:sldChg>
      <pc:sldChg chg="modSp add del">
        <pc:chgData name="Sebastian Ebert" userId="2c9133e11077318b" providerId="LiveId" clId="{7DCE2532-BAFC-4E55-BF99-D881C66E856C}" dt="2024-07-11T14:26:42.847" v="4818" actId="47"/>
        <pc:sldMkLst>
          <pc:docMk/>
          <pc:sldMk cId="2322983783" sldId="479"/>
        </pc:sldMkLst>
        <pc:graphicFrameChg chg="mod">
          <ac:chgData name="Sebastian Ebert" userId="2c9133e11077318b" providerId="LiveId" clId="{7DCE2532-BAFC-4E55-BF99-D881C66E856C}" dt="2024-07-11T14:26:17.086" v="4817" actId="17032"/>
          <ac:graphicFrameMkLst>
            <pc:docMk/>
            <pc:sldMk cId="2322983783" sldId="479"/>
            <ac:graphicFrameMk id="2" creationId="{A8B2410F-EC1B-B981-0891-B3D5BC56EDCE}"/>
          </ac:graphicFrameMkLst>
        </pc:graphicFrameChg>
      </pc:sldChg>
      <pc:sldChg chg="delSp modSp add del mod delAnim">
        <pc:chgData name="Sebastian Ebert" userId="2c9133e11077318b" providerId="LiveId" clId="{7DCE2532-BAFC-4E55-BF99-D881C66E856C}" dt="2024-07-16T14:41:55.269" v="10393" actId="47"/>
        <pc:sldMkLst>
          <pc:docMk/>
          <pc:sldMk cId="3488832097" sldId="479"/>
        </pc:sldMkLst>
        <pc:spChg chg="del">
          <ac:chgData name="Sebastian Ebert" userId="2c9133e11077318b" providerId="LiveId" clId="{7DCE2532-BAFC-4E55-BF99-D881C66E856C}" dt="2024-07-11T14:28:12.750" v="4836" actId="478"/>
          <ac:spMkLst>
            <pc:docMk/>
            <pc:sldMk cId="3488832097" sldId="479"/>
            <ac:spMk id="4" creationId="{D7799142-9FB4-5258-2FFD-B360891ECA96}"/>
          </ac:spMkLst>
        </pc:spChg>
        <pc:graphicFrameChg chg="mod">
          <ac:chgData name="Sebastian Ebert" userId="2c9133e11077318b" providerId="LiveId" clId="{7DCE2532-BAFC-4E55-BF99-D881C66E856C}" dt="2024-07-12T11:48:58.278" v="6095" actId="20577"/>
          <ac:graphicFrameMkLst>
            <pc:docMk/>
            <pc:sldMk cId="3488832097" sldId="479"/>
            <ac:graphicFrameMk id="2" creationId="{A8B2410F-EC1B-B981-0891-B3D5BC56EDCE}"/>
          </ac:graphicFrameMkLst>
        </pc:graphicFrameChg>
      </pc:sldChg>
      <pc:sldChg chg="addSp delSp modSp add mod ord modAnim">
        <pc:chgData name="Sebastian Ebert" userId="2c9133e11077318b" providerId="LiveId" clId="{7DCE2532-BAFC-4E55-BF99-D881C66E856C}" dt="2024-07-12T11:52:11.586" v="6227" actId="6549"/>
        <pc:sldMkLst>
          <pc:docMk/>
          <pc:sldMk cId="2649243191" sldId="480"/>
        </pc:sldMkLst>
        <pc:spChg chg="mod">
          <ac:chgData name="Sebastian Ebert" userId="2c9133e11077318b" providerId="LiveId" clId="{7DCE2532-BAFC-4E55-BF99-D881C66E856C}" dt="2024-07-12T09:19:25.724" v="5165" actId="20577"/>
          <ac:spMkLst>
            <pc:docMk/>
            <pc:sldMk cId="2649243191" sldId="480"/>
            <ac:spMk id="3" creationId="{722AB2E7-E986-63A8-60B9-E5DBC4493B6B}"/>
          </ac:spMkLst>
        </pc:spChg>
        <pc:spChg chg="mod">
          <ac:chgData name="Sebastian Ebert" userId="2c9133e11077318b" providerId="LiveId" clId="{7DCE2532-BAFC-4E55-BF99-D881C66E856C}" dt="2024-07-12T11:52:11.586" v="6227" actId="6549"/>
          <ac:spMkLst>
            <pc:docMk/>
            <pc:sldMk cId="2649243191" sldId="480"/>
            <ac:spMk id="8" creationId="{1B699E05-4D52-6D08-A0AC-D155A8EC05BF}"/>
          </ac:spMkLst>
        </pc:spChg>
        <pc:spChg chg="add mod">
          <ac:chgData name="Sebastian Ebert" userId="2c9133e11077318b" providerId="LiveId" clId="{7DCE2532-BAFC-4E55-BF99-D881C66E856C}" dt="2024-07-12T11:51:27.030" v="6133" actId="1076"/>
          <ac:spMkLst>
            <pc:docMk/>
            <pc:sldMk cId="2649243191" sldId="480"/>
            <ac:spMk id="10" creationId="{972CB9B0-8B44-51D7-4540-B8786BE8B178}"/>
          </ac:spMkLst>
        </pc:spChg>
        <pc:spChg chg="add mod">
          <ac:chgData name="Sebastian Ebert" userId="2c9133e11077318b" providerId="LiveId" clId="{7DCE2532-BAFC-4E55-BF99-D881C66E856C}" dt="2024-07-12T11:51:27.030" v="6133" actId="1076"/>
          <ac:spMkLst>
            <pc:docMk/>
            <pc:sldMk cId="2649243191" sldId="480"/>
            <ac:spMk id="11" creationId="{1BF7BC32-EA18-3DB9-CB47-86B8FB223DF2}"/>
          </ac:spMkLst>
        </pc:spChg>
        <pc:spChg chg="add mod">
          <ac:chgData name="Sebastian Ebert" userId="2c9133e11077318b" providerId="LiveId" clId="{7DCE2532-BAFC-4E55-BF99-D881C66E856C}" dt="2024-07-12T11:51:27.030" v="6133" actId="1076"/>
          <ac:spMkLst>
            <pc:docMk/>
            <pc:sldMk cId="2649243191" sldId="480"/>
            <ac:spMk id="12" creationId="{9FEB2A4C-D408-DE58-F6ED-5E60DF671395}"/>
          </ac:spMkLst>
        </pc:spChg>
        <pc:spChg chg="add mod">
          <ac:chgData name="Sebastian Ebert" userId="2c9133e11077318b" providerId="LiveId" clId="{7DCE2532-BAFC-4E55-BF99-D881C66E856C}" dt="2024-07-12T11:51:27.030" v="6133" actId="1076"/>
          <ac:spMkLst>
            <pc:docMk/>
            <pc:sldMk cId="2649243191" sldId="480"/>
            <ac:spMk id="13" creationId="{5AE0368C-AC9C-7E24-CC89-D105D0772C50}"/>
          </ac:spMkLst>
        </pc:spChg>
        <pc:graphicFrameChg chg="add del mod modGraphic">
          <ac:chgData name="Sebastian Ebert" userId="2c9133e11077318b" providerId="LiveId" clId="{7DCE2532-BAFC-4E55-BF99-D881C66E856C}" dt="2024-07-12T09:22:06.484" v="5362" actId="1032"/>
          <ac:graphicFrameMkLst>
            <pc:docMk/>
            <pc:sldMk cId="2649243191" sldId="480"/>
            <ac:graphicFrameMk id="2" creationId="{4E6BA317-91E8-11D6-7F9A-278277D125FF}"/>
          </ac:graphicFrameMkLst>
        </pc:graphicFrameChg>
        <pc:graphicFrameChg chg="add del modGraphic">
          <ac:chgData name="Sebastian Ebert" userId="2c9133e11077318b" providerId="LiveId" clId="{7DCE2532-BAFC-4E55-BF99-D881C66E856C}" dt="2024-07-12T09:22:28.584" v="5364" actId="1032"/>
          <ac:graphicFrameMkLst>
            <pc:docMk/>
            <pc:sldMk cId="2649243191" sldId="480"/>
            <ac:graphicFrameMk id="6" creationId="{5CE79B41-29B3-2211-3073-A5EB37E2AF15}"/>
          </ac:graphicFrameMkLst>
        </pc:graphicFrameChg>
        <pc:graphicFrameChg chg="add del mod modGraphic">
          <ac:chgData name="Sebastian Ebert" userId="2c9133e11077318b" providerId="LiveId" clId="{7DCE2532-BAFC-4E55-BF99-D881C66E856C}" dt="2024-07-12T09:23:05.130" v="5368" actId="478"/>
          <ac:graphicFrameMkLst>
            <pc:docMk/>
            <pc:sldMk cId="2649243191" sldId="480"/>
            <ac:graphicFrameMk id="7" creationId="{66B16151-A000-1126-EFD1-FB9E0575893E}"/>
          </ac:graphicFrameMkLst>
        </pc:graphicFrameChg>
        <pc:graphicFrameChg chg="add del modGraphic">
          <ac:chgData name="Sebastian Ebert" userId="2c9133e11077318b" providerId="LiveId" clId="{7DCE2532-BAFC-4E55-BF99-D881C66E856C}" dt="2024-07-12T09:23:29.669" v="5370" actId="1032"/>
          <ac:graphicFrameMkLst>
            <pc:docMk/>
            <pc:sldMk cId="2649243191" sldId="480"/>
            <ac:graphicFrameMk id="9" creationId="{E1CE68CC-22FB-FEB8-0D63-AEC4D4EB3940}"/>
          </ac:graphicFrameMkLst>
        </pc:graphicFrameChg>
      </pc:sldChg>
      <pc:sldChg chg="addSp delSp modSp add del mod">
        <pc:chgData name="Sebastian Ebert" userId="2c9133e11077318b" providerId="LiveId" clId="{7DCE2532-BAFC-4E55-BF99-D881C66E856C}" dt="2024-07-12T09:13:40.265" v="5134" actId="47"/>
        <pc:sldMkLst>
          <pc:docMk/>
          <pc:sldMk cId="1795064030" sldId="481"/>
        </pc:sldMkLst>
        <pc:spChg chg="mod">
          <ac:chgData name="Sebastian Ebert" userId="2c9133e11077318b" providerId="LiveId" clId="{7DCE2532-BAFC-4E55-BF99-D881C66E856C}" dt="2024-07-12T09:07:17.527" v="4954" actId="20577"/>
          <ac:spMkLst>
            <pc:docMk/>
            <pc:sldMk cId="1795064030" sldId="481"/>
            <ac:spMk id="3" creationId="{722AB2E7-E986-63A8-60B9-E5DBC4493B6B}"/>
          </ac:spMkLst>
        </pc:spChg>
        <pc:spChg chg="add mod">
          <ac:chgData name="Sebastian Ebert" userId="2c9133e11077318b" providerId="LiveId" clId="{7DCE2532-BAFC-4E55-BF99-D881C66E856C}" dt="2024-07-12T09:11:32.825" v="5125" actId="20577"/>
          <ac:spMkLst>
            <pc:docMk/>
            <pc:sldMk cId="1795064030" sldId="481"/>
            <ac:spMk id="4" creationId="{035C4D8C-8D3E-46D1-1292-AF177B86D757}"/>
          </ac:spMkLst>
        </pc:spChg>
        <pc:spChg chg="add">
          <ac:chgData name="Sebastian Ebert" userId="2c9133e11077318b" providerId="LiveId" clId="{7DCE2532-BAFC-4E55-BF99-D881C66E856C}" dt="2024-07-12T09:10:18.614" v="5055"/>
          <ac:spMkLst>
            <pc:docMk/>
            <pc:sldMk cId="1795064030" sldId="481"/>
            <ac:spMk id="5" creationId="{CC60E55E-0D8F-0E90-0362-0A42461FF6A4}"/>
          </ac:spMkLst>
        </pc:spChg>
        <pc:spChg chg="del">
          <ac:chgData name="Sebastian Ebert" userId="2c9133e11077318b" providerId="LiveId" clId="{7DCE2532-BAFC-4E55-BF99-D881C66E856C}" dt="2024-07-12T09:07:22.025" v="4955" actId="478"/>
          <ac:spMkLst>
            <pc:docMk/>
            <pc:sldMk cId="1795064030" sldId="481"/>
            <ac:spMk id="8" creationId="{1B699E05-4D52-6D08-A0AC-D155A8EC05BF}"/>
          </ac:spMkLst>
        </pc:spChg>
        <pc:graphicFrameChg chg="add mod modGraphic">
          <ac:chgData name="Sebastian Ebert" userId="2c9133e11077318b" providerId="LiveId" clId="{7DCE2532-BAFC-4E55-BF99-D881C66E856C}" dt="2024-07-12T09:12:10.369" v="5130" actId="14100"/>
          <ac:graphicFrameMkLst>
            <pc:docMk/>
            <pc:sldMk cId="1795064030" sldId="481"/>
            <ac:graphicFrameMk id="2" creationId="{0DBC8D69-FD2E-2358-45D0-9D8241ADAB71}"/>
          </ac:graphicFrameMkLst>
        </pc:graphicFrameChg>
      </pc:sldChg>
      <pc:sldChg chg="modSp add ord">
        <pc:chgData name="Sebastian Ebert" userId="2c9133e11077318b" providerId="LiveId" clId="{7DCE2532-BAFC-4E55-BF99-D881C66E856C}" dt="2024-07-12T09:13:46.031" v="5136"/>
        <pc:sldMkLst>
          <pc:docMk/>
          <pc:sldMk cId="2992500236" sldId="482"/>
        </pc:sldMkLst>
        <pc:graphicFrameChg chg="mod">
          <ac:chgData name="Sebastian Ebert" userId="2c9133e11077318b" providerId="LiveId" clId="{7DCE2532-BAFC-4E55-BF99-D881C66E856C}" dt="2024-07-12T09:13:32.340" v="5133" actId="17032"/>
          <ac:graphicFrameMkLst>
            <pc:docMk/>
            <pc:sldMk cId="2992500236" sldId="482"/>
            <ac:graphicFrameMk id="2" creationId="{0DBC8D69-FD2E-2358-45D0-9D8241ADAB71}"/>
          </ac:graphicFrameMkLst>
        </pc:graphicFrameChg>
      </pc:sldChg>
      <pc:sldChg chg="addSp delSp modSp add mod ord modAnim">
        <pc:chgData name="Sebastian Ebert" userId="2c9133e11077318b" providerId="LiveId" clId="{7DCE2532-BAFC-4E55-BF99-D881C66E856C}" dt="2024-07-12T12:01:04.079" v="6707"/>
        <pc:sldMkLst>
          <pc:docMk/>
          <pc:sldMk cId="1906070371" sldId="483"/>
        </pc:sldMkLst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2" creationId="{39E82F37-F8BC-EF53-C8A8-F8719FF05EE3}"/>
          </ac:spMkLst>
        </pc:spChg>
        <pc:spChg chg="mod">
          <ac:chgData name="Sebastian Ebert" userId="2c9133e11077318b" providerId="LiveId" clId="{7DCE2532-BAFC-4E55-BF99-D881C66E856C}" dt="2024-07-12T11:33:18.117" v="6024" actId="14100"/>
          <ac:spMkLst>
            <pc:docMk/>
            <pc:sldMk cId="1906070371" sldId="483"/>
            <ac:spMk id="3" creationId="{722AB2E7-E986-63A8-60B9-E5DBC4493B6B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4" creationId="{EEEE8C2A-C300-298F-200A-04FA6B40EF28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" creationId="{90847352-55E8-6BFB-EAAB-2EC8FB686F50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6" creationId="{A32482CA-CB20-F07A-30FA-70908F8D6426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7" creationId="{46FFB575-57E9-293E-B22C-61BDC71F93EB}"/>
          </ac:spMkLst>
        </pc:spChg>
        <pc:spChg chg="add mod">
          <ac:chgData name="Sebastian Ebert" userId="2c9133e11077318b" providerId="LiveId" clId="{7DCE2532-BAFC-4E55-BF99-D881C66E856C}" dt="2024-07-12T12:00:43.134" v="6702" actId="20577"/>
          <ac:spMkLst>
            <pc:docMk/>
            <pc:sldMk cId="1906070371" sldId="483"/>
            <ac:spMk id="9" creationId="{22B4AFC7-6D99-7784-E3B9-9748678C7135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36" creationId="{467A03D9-6C69-7BD4-FAA5-E58DA1CF0619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1" creationId="{12175919-D21B-BDA2-98B8-991E7DDD46B0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2" creationId="{2DB1C30D-4143-52F8-0680-08222728572E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3" creationId="{24E3C2C6-EE3F-CA33-C7EF-70932CC22F3E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4" creationId="{210FE499-4501-DFB2-9BD1-199F68C794AA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5" creationId="{F9867DFE-30D4-D417-9F99-9A6B8CCD08BE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6" creationId="{EA72556E-DD23-C14E-E56F-6EC105544069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57" creationId="{6AC0C472-5683-9FA1-9A75-390335112C62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64" creationId="{2BD58705-AA43-3035-C717-7B400C3781D8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107" creationId="{9AFDD2EB-BB74-AC82-0295-E32B30CA1CEC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108" creationId="{79DB83D9-8E96-5B36-5200-F306209E2DFE}"/>
          </ac:spMkLst>
        </pc:spChg>
        <pc:spChg chg="del">
          <ac:chgData name="Sebastian Ebert" userId="2c9133e11077318b" providerId="LiveId" clId="{7DCE2532-BAFC-4E55-BF99-D881C66E856C}" dt="2024-07-12T11:32:14.199" v="6014" actId="478"/>
          <ac:spMkLst>
            <pc:docMk/>
            <pc:sldMk cId="1906070371" sldId="483"/>
            <ac:spMk id="117" creationId="{E67948ED-118C-0B19-C8A9-C273EDDD6A22}"/>
          </ac:spMkLst>
        </pc:spChg>
        <pc:graphicFrameChg chg="add mod modGraphic">
          <ac:chgData name="Sebastian Ebert" userId="2c9133e11077318b" providerId="LiveId" clId="{7DCE2532-BAFC-4E55-BF99-D881C66E856C}" dt="2024-07-12T11:58:42.578" v="6622" actId="20577"/>
          <ac:graphicFrameMkLst>
            <pc:docMk/>
            <pc:sldMk cId="1906070371" sldId="483"/>
            <ac:graphicFrameMk id="8" creationId="{BA0D94D7-14CF-35CE-0DD0-81D93D0B7A18}"/>
          </ac:graphicFrameMkLst>
        </pc:graphicFrameChg>
        <pc:picChg chg="del">
          <ac:chgData name="Sebastian Ebert" userId="2c9133e11077318b" providerId="LiveId" clId="{7DCE2532-BAFC-4E55-BF99-D881C66E856C}" dt="2024-07-12T11:32:14.199" v="6014" actId="478"/>
          <ac:picMkLst>
            <pc:docMk/>
            <pc:sldMk cId="1906070371" sldId="483"/>
            <ac:picMk id="35" creationId="{146462E1-BBD6-79B9-A709-0544486FAFFB}"/>
          </ac:picMkLst>
        </pc:picChg>
        <pc:picChg chg="del">
          <ac:chgData name="Sebastian Ebert" userId="2c9133e11077318b" providerId="LiveId" clId="{7DCE2532-BAFC-4E55-BF99-D881C66E856C}" dt="2024-07-12T11:32:14.199" v="6014" actId="478"/>
          <ac:picMkLst>
            <pc:docMk/>
            <pc:sldMk cId="1906070371" sldId="483"/>
            <ac:picMk id="39" creationId="{9E98BDE6-F04E-97FF-601D-2E3585240038}"/>
          </ac:picMkLst>
        </pc:pic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19" creationId="{D451A4CB-C714-2E21-660D-0B73A13F8744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22" creationId="{357D1AA7-67B7-F3FE-783B-B11BD5249307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25" creationId="{091D60ED-5B28-7FCC-00AA-73EFEB59C7B5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28" creationId="{7881D787-5D38-7B7C-648D-AB5191D70153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45" creationId="{BF30078E-F69D-B463-1AC5-3C8BBE3ECE2A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75" creationId="{305F3654-F347-A75C-5B95-0D9382F43199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79" creationId="{A64A927D-A1D4-5C23-7CFA-96A41BDF0EF1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82" creationId="{4157C00C-3638-9BB8-6A56-B877CCD55640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85" creationId="{44EC9C75-DDF9-C888-892B-891251368288}"/>
          </ac:cxnSpMkLst>
        </pc:cxnChg>
        <pc:cxnChg chg="del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90" creationId="{9D44B127-8F01-68AB-A95F-57BAE642816F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95" creationId="{6A573EA6-ACBD-D172-2891-27B20C7F8FB7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98" creationId="{AF9A1D57-B8B9-206A-5477-C7E0F9CDFE71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101" creationId="{DE601A67-3B09-96BA-53EB-4B4D98BBB466}"/>
          </ac:cxnSpMkLst>
        </pc:cxnChg>
        <pc:cxnChg chg="del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104" creationId="{29CA8C81-D1EB-5FE7-E98A-C1DC2DB3C62D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109" creationId="{DF59C9A0-A2B4-2232-DE9E-8A6AE78277C0}"/>
          </ac:cxnSpMkLst>
        </pc:cxnChg>
        <pc:cxnChg chg="del mod">
          <ac:chgData name="Sebastian Ebert" userId="2c9133e11077318b" providerId="LiveId" clId="{7DCE2532-BAFC-4E55-BF99-D881C66E856C}" dt="2024-07-12T11:32:14.199" v="6014" actId="478"/>
          <ac:cxnSpMkLst>
            <pc:docMk/>
            <pc:sldMk cId="1906070371" sldId="483"/>
            <ac:cxnSpMk id="112" creationId="{E7E75B20-52F9-D86E-8251-FA39FD43DE42}"/>
          </ac:cxnSpMkLst>
        </pc:cxnChg>
      </pc:sldChg>
      <pc:sldChg chg="modSp add del mod">
        <pc:chgData name="Sebastian Ebert" userId="2c9133e11077318b" providerId="LiveId" clId="{7DCE2532-BAFC-4E55-BF99-D881C66E856C}" dt="2024-07-12T13:42:01.343" v="6772"/>
        <pc:sldMkLst>
          <pc:docMk/>
          <pc:sldMk cId="1201913682" sldId="484"/>
        </pc:sldMkLst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2" creationId="{39E82F37-F8BC-EF53-C8A8-F8719FF05EE3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4" creationId="{EEEE8C2A-C300-298F-200A-04FA6B40EF28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" creationId="{90847352-55E8-6BFB-EAAB-2EC8FB686F50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6" creationId="{A32482CA-CB20-F07A-30FA-70908F8D6426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7" creationId="{46FFB575-57E9-293E-B22C-61BDC71F93EB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36" creationId="{467A03D9-6C69-7BD4-FAA5-E58DA1CF0619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1" creationId="{12175919-D21B-BDA2-98B8-991E7DDD46B0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2" creationId="{2DB1C30D-4143-52F8-0680-08222728572E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3" creationId="{24E3C2C6-EE3F-CA33-C7EF-70932CC22F3E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4" creationId="{210FE499-4501-DFB2-9BD1-199F68C794AA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5" creationId="{F9867DFE-30D4-D417-9F99-9A6B8CCD08BE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6" creationId="{EA72556E-DD23-C14E-E56F-6EC105544069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57" creationId="{6AC0C472-5683-9FA1-9A75-390335112C62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64" creationId="{2BD58705-AA43-3035-C717-7B400C3781D8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107" creationId="{9AFDD2EB-BB74-AC82-0295-E32B30CA1CEC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108" creationId="{79DB83D9-8E96-5B36-5200-F306209E2DFE}"/>
          </ac:spMkLst>
        </pc:spChg>
        <pc:spChg chg="mod">
          <ac:chgData name="Sebastian Ebert" userId="2c9133e11077318b" providerId="LiveId" clId="{7DCE2532-BAFC-4E55-BF99-D881C66E856C}" dt="2024-07-12T13:41:49.345" v="6769" actId="1076"/>
          <ac:spMkLst>
            <pc:docMk/>
            <pc:sldMk cId="1201913682" sldId="484"/>
            <ac:spMk id="117" creationId="{E67948ED-118C-0B19-C8A9-C273EDDD6A22}"/>
          </ac:spMkLst>
        </pc:spChg>
        <pc:picChg chg="mod">
          <ac:chgData name="Sebastian Ebert" userId="2c9133e11077318b" providerId="LiveId" clId="{7DCE2532-BAFC-4E55-BF99-D881C66E856C}" dt="2024-07-12T13:41:49.345" v="6769" actId="1076"/>
          <ac:picMkLst>
            <pc:docMk/>
            <pc:sldMk cId="1201913682" sldId="484"/>
            <ac:picMk id="35" creationId="{146462E1-BBD6-79B9-A709-0544486FAFFB}"/>
          </ac:picMkLst>
        </pc:picChg>
        <pc:picChg chg="mod">
          <ac:chgData name="Sebastian Ebert" userId="2c9133e11077318b" providerId="LiveId" clId="{7DCE2532-BAFC-4E55-BF99-D881C66E856C}" dt="2024-07-12T13:41:49.345" v="6769" actId="1076"/>
          <ac:picMkLst>
            <pc:docMk/>
            <pc:sldMk cId="1201913682" sldId="484"/>
            <ac:picMk id="39" creationId="{9E98BDE6-F04E-97FF-601D-2E3585240038}"/>
          </ac:picMkLst>
        </pc:pic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19" creationId="{D451A4CB-C714-2E21-660D-0B73A13F8744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22" creationId="{357D1AA7-67B7-F3FE-783B-B11BD5249307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25" creationId="{091D60ED-5B28-7FCC-00AA-73EFEB59C7B5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28" creationId="{7881D787-5D38-7B7C-648D-AB5191D70153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45" creationId="{BF30078E-F69D-B463-1AC5-3C8BBE3ECE2A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75" creationId="{305F3654-F347-A75C-5B95-0D9382F43199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79" creationId="{A64A927D-A1D4-5C23-7CFA-96A41BDF0EF1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82" creationId="{4157C00C-3638-9BB8-6A56-B877CCD55640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85" creationId="{44EC9C75-DDF9-C888-892B-891251368288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90" creationId="{9D44B127-8F01-68AB-A95F-57BAE642816F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95" creationId="{6A573EA6-ACBD-D172-2891-27B20C7F8FB7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98" creationId="{AF9A1D57-B8B9-206A-5477-C7E0F9CDFE71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101" creationId="{DE601A67-3B09-96BA-53EB-4B4D98BBB466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104" creationId="{29CA8C81-D1EB-5FE7-E98A-C1DC2DB3C62D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109" creationId="{DF59C9A0-A2B4-2232-DE9E-8A6AE78277C0}"/>
          </ac:cxnSpMkLst>
        </pc:cxnChg>
        <pc:cxnChg chg="mod">
          <ac:chgData name="Sebastian Ebert" userId="2c9133e11077318b" providerId="LiveId" clId="{7DCE2532-BAFC-4E55-BF99-D881C66E856C}" dt="2024-07-12T13:41:49.345" v="6769" actId="1076"/>
          <ac:cxnSpMkLst>
            <pc:docMk/>
            <pc:sldMk cId="1201913682" sldId="484"/>
            <ac:cxnSpMk id="112" creationId="{E7E75B20-52F9-D86E-8251-FA39FD43DE42}"/>
          </ac:cxnSpMkLst>
        </pc:cxnChg>
      </pc:sldChg>
      <pc:sldChg chg="addSp delSp modSp add mod modTransition modNotesTx">
        <pc:chgData name="Sebastian Ebert" userId="2c9133e11077318b" providerId="LiveId" clId="{7DCE2532-BAFC-4E55-BF99-D881C66E856C}" dt="2024-07-12T15:10:11.952" v="7337"/>
        <pc:sldMkLst>
          <pc:docMk/>
          <pc:sldMk cId="3024388061" sldId="484"/>
        </pc:sldMkLst>
        <pc:spChg chg="mod">
          <ac:chgData name="Sebastian Ebert" userId="2c9133e11077318b" providerId="LiveId" clId="{7DCE2532-BAFC-4E55-BF99-D881C66E856C}" dt="2024-07-12T14:52:09.636" v="7301" actId="1076"/>
          <ac:spMkLst>
            <pc:docMk/>
            <pc:sldMk cId="3024388061" sldId="484"/>
            <ac:spMk id="2" creationId="{39E82F37-F8BC-EF53-C8A8-F8719FF05EE3}"/>
          </ac:spMkLst>
        </pc:spChg>
        <pc:spChg chg="mod">
          <ac:chgData name="Sebastian Ebert" userId="2c9133e11077318b" providerId="LiveId" clId="{7DCE2532-BAFC-4E55-BF99-D881C66E856C}" dt="2024-07-12T14:10:01.092" v="7137" actId="20577"/>
          <ac:spMkLst>
            <pc:docMk/>
            <pc:sldMk cId="3024388061" sldId="484"/>
            <ac:spMk id="3" creationId="{722AB2E7-E986-63A8-60B9-E5DBC4493B6B}"/>
          </ac:spMkLst>
        </pc:spChg>
        <pc:spChg chg="del">
          <ac:chgData name="Sebastian Ebert" userId="2c9133e11077318b" providerId="LiveId" clId="{7DCE2532-BAFC-4E55-BF99-D881C66E856C}" dt="2024-07-12T13:57:19.685" v="6863" actId="478"/>
          <ac:spMkLst>
            <pc:docMk/>
            <pc:sldMk cId="3024388061" sldId="484"/>
            <ac:spMk id="4" creationId="{EEEE8C2A-C300-298F-200A-04FA6B40EF28}"/>
          </ac:spMkLst>
        </pc:spChg>
        <pc:spChg chg="del">
          <ac:chgData name="Sebastian Ebert" userId="2c9133e11077318b" providerId="LiveId" clId="{7DCE2532-BAFC-4E55-BF99-D881C66E856C}" dt="2024-07-12T13:57:20.277" v="6864" actId="478"/>
          <ac:spMkLst>
            <pc:docMk/>
            <pc:sldMk cId="3024388061" sldId="484"/>
            <ac:spMk id="5" creationId="{90847352-55E8-6BFB-EAAB-2EC8FB686F50}"/>
          </ac:spMkLst>
        </pc:spChg>
        <pc:spChg chg="del">
          <ac:chgData name="Sebastian Ebert" userId="2c9133e11077318b" providerId="LiveId" clId="{7DCE2532-BAFC-4E55-BF99-D881C66E856C}" dt="2024-07-12T13:57:20.926" v="6865" actId="478"/>
          <ac:spMkLst>
            <pc:docMk/>
            <pc:sldMk cId="3024388061" sldId="484"/>
            <ac:spMk id="6" creationId="{A32482CA-CB20-F07A-30FA-70908F8D6426}"/>
          </ac:spMkLst>
        </pc:spChg>
        <pc:spChg chg="del">
          <ac:chgData name="Sebastian Ebert" userId="2c9133e11077318b" providerId="LiveId" clId="{7DCE2532-BAFC-4E55-BF99-D881C66E856C}" dt="2024-07-12T13:57:22.053" v="6866" actId="478"/>
          <ac:spMkLst>
            <pc:docMk/>
            <pc:sldMk cId="3024388061" sldId="484"/>
            <ac:spMk id="7" creationId="{46FFB575-57E9-293E-B22C-61BDC71F93EB}"/>
          </ac:spMkLst>
        </pc:spChg>
        <pc:spChg chg="add 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14" creationId="{54BF1A05-B5B2-D253-333E-216CD13ECFDF}"/>
          </ac:spMkLst>
        </pc:spChg>
        <pc:spChg chg="add del 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36" creationId="{467A03D9-6C69-7BD4-FAA5-E58DA1CF0619}"/>
          </ac:spMkLst>
        </pc:spChg>
        <pc:spChg chg="add del mod">
          <ac:chgData name="Sebastian Ebert" userId="2c9133e11077318b" providerId="LiveId" clId="{7DCE2532-BAFC-4E55-BF99-D881C66E856C}" dt="2024-07-12T14:51:25.560" v="7288" actId="478"/>
          <ac:spMkLst>
            <pc:docMk/>
            <pc:sldMk cId="3024388061" sldId="484"/>
            <ac:spMk id="40" creationId="{B96C1CB1-182E-1444-9D55-192538CBBE71}"/>
          </ac:spMkLst>
        </pc:spChg>
        <pc:spChg chg="add del mod">
          <ac:chgData name="Sebastian Ebert" userId="2c9133e11077318b" providerId="LiveId" clId="{7DCE2532-BAFC-4E55-BF99-D881C66E856C}" dt="2024-07-12T14:51:31.528" v="7290" actId="478"/>
          <ac:spMkLst>
            <pc:docMk/>
            <pc:sldMk cId="3024388061" sldId="484"/>
            <ac:spMk id="41" creationId="{6586A6CC-B542-20E8-E689-D0256F0E0106}"/>
          </ac:spMkLst>
        </pc:spChg>
        <pc:spChg chg="add mod">
          <ac:chgData name="Sebastian Ebert" userId="2c9133e11077318b" providerId="LiveId" clId="{7DCE2532-BAFC-4E55-BF99-D881C66E856C}" dt="2024-07-12T14:52:17.852" v="7303" actId="1037"/>
          <ac:spMkLst>
            <pc:docMk/>
            <pc:sldMk cId="3024388061" sldId="484"/>
            <ac:spMk id="44" creationId="{C8FB9BB8-FFA3-1FD5-755D-3FCCCE7CD2C1}"/>
          </ac:spMkLst>
        </pc:spChg>
        <pc:spChg chg="add mod">
          <ac:chgData name="Sebastian Ebert" userId="2c9133e11077318b" providerId="LiveId" clId="{7DCE2532-BAFC-4E55-BF99-D881C66E856C}" dt="2024-07-12T14:52:34.830" v="7307" actId="1076"/>
          <ac:spMkLst>
            <pc:docMk/>
            <pc:sldMk cId="3024388061" sldId="484"/>
            <ac:spMk id="48" creationId="{5DAA3E07-6800-DF67-FAA1-F6697CAB422D}"/>
          </ac:spMkLst>
        </pc:spChg>
        <pc:spChg chg="del mod">
          <ac:chgData name="Sebastian Ebert" userId="2c9133e11077318b" providerId="LiveId" clId="{7DCE2532-BAFC-4E55-BF99-D881C66E856C}" dt="2024-07-12T14:49:03.773" v="7264" actId="478"/>
          <ac:spMkLst>
            <pc:docMk/>
            <pc:sldMk cId="3024388061" sldId="484"/>
            <ac:spMk id="51" creationId="{12175919-D21B-BDA2-98B8-991E7DDD46B0}"/>
          </ac:spMkLst>
        </pc:spChg>
        <pc:spChg chg="del">
          <ac:chgData name="Sebastian Ebert" userId="2c9133e11077318b" providerId="LiveId" clId="{7DCE2532-BAFC-4E55-BF99-D881C66E856C}" dt="2024-07-12T13:57:28.182" v="6872" actId="478"/>
          <ac:spMkLst>
            <pc:docMk/>
            <pc:sldMk cId="3024388061" sldId="484"/>
            <ac:spMk id="52" creationId="{2DB1C30D-4143-52F8-0680-08222728572E}"/>
          </ac:spMkLst>
        </pc:spChg>
        <pc:spChg chg="del">
          <ac:chgData name="Sebastian Ebert" userId="2c9133e11077318b" providerId="LiveId" clId="{7DCE2532-BAFC-4E55-BF99-D881C66E856C}" dt="2024-07-12T13:57:26.246" v="6870" actId="478"/>
          <ac:spMkLst>
            <pc:docMk/>
            <pc:sldMk cId="3024388061" sldId="484"/>
            <ac:spMk id="53" creationId="{24E3C2C6-EE3F-CA33-C7EF-70932CC22F3E}"/>
          </ac:spMkLst>
        </pc:spChg>
        <pc:spChg chg="del">
          <ac:chgData name="Sebastian Ebert" userId="2c9133e11077318b" providerId="LiveId" clId="{7DCE2532-BAFC-4E55-BF99-D881C66E856C}" dt="2024-07-12T13:57:23.182" v="6867" actId="478"/>
          <ac:spMkLst>
            <pc:docMk/>
            <pc:sldMk cId="3024388061" sldId="484"/>
            <ac:spMk id="54" creationId="{210FE499-4501-DFB2-9BD1-199F68C794AA}"/>
          </ac:spMkLst>
        </pc:spChg>
        <pc:spChg chg="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55" creationId="{F9867DFE-30D4-D417-9F99-9A6B8CCD08BE}"/>
          </ac:spMkLst>
        </pc:spChg>
        <pc:spChg chg="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56" creationId="{EA72556E-DD23-C14E-E56F-6EC105544069}"/>
          </ac:spMkLst>
        </pc:spChg>
        <pc:spChg chg="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57" creationId="{6AC0C472-5683-9FA1-9A75-390335112C62}"/>
          </ac:spMkLst>
        </pc:spChg>
        <pc:spChg chg="add del mod">
          <ac:chgData name="Sebastian Ebert" userId="2c9133e11077318b" providerId="LiveId" clId="{7DCE2532-BAFC-4E55-BF99-D881C66E856C}" dt="2024-07-12T14:07:00.629" v="7069" actId="478"/>
          <ac:spMkLst>
            <pc:docMk/>
            <pc:sldMk cId="3024388061" sldId="484"/>
            <ac:spMk id="60" creationId="{00035F01-871D-6C03-A897-E37F7751BD8F}"/>
          </ac:spMkLst>
        </pc:spChg>
        <pc:spChg chg="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64" creationId="{2BD58705-AA43-3035-C717-7B400C3781D8}"/>
          </ac:spMkLst>
        </pc:spChg>
        <pc:spChg chg="add 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73" creationId="{310F86E7-40F4-A651-E913-4E1947CE33C2}"/>
          </ac:spMkLst>
        </pc:spChg>
        <pc:spChg chg="del mod">
          <ac:chgData name="Sebastian Ebert" userId="2c9133e11077318b" providerId="LiveId" clId="{7DCE2532-BAFC-4E55-BF99-D881C66E856C}" dt="2024-07-12T14:52:25.057" v="7304" actId="478"/>
          <ac:spMkLst>
            <pc:docMk/>
            <pc:sldMk cId="3024388061" sldId="484"/>
            <ac:spMk id="107" creationId="{9AFDD2EB-BB74-AC82-0295-E32B30CA1CEC}"/>
          </ac:spMkLst>
        </pc:spChg>
        <pc:spChg chg="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108" creationId="{79DB83D9-8E96-5B36-5200-F306209E2DFE}"/>
          </ac:spMkLst>
        </pc:spChg>
        <pc:spChg chg="add mod">
          <ac:chgData name="Sebastian Ebert" userId="2c9133e11077318b" providerId="LiveId" clId="{7DCE2532-BAFC-4E55-BF99-D881C66E856C}" dt="2024-07-12T15:09:54.876" v="7336" actId="962"/>
          <ac:spMkLst>
            <pc:docMk/>
            <pc:sldMk cId="3024388061" sldId="484"/>
            <ac:spMk id="113" creationId="{9186B25D-BF7A-24F1-5082-3A77DEA9B91A}"/>
          </ac:spMkLst>
        </pc:spChg>
        <pc:spChg chg="add mod">
          <ac:chgData name="Sebastian Ebert" userId="2c9133e11077318b" providerId="LiveId" clId="{7DCE2532-BAFC-4E55-BF99-D881C66E856C}" dt="2024-07-12T15:09:51.472" v="7335" actId="962"/>
          <ac:spMkLst>
            <pc:docMk/>
            <pc:sldMk cId="3024388061" sldId="484"/>
            <ac:spMk id="114" creationId="{DFA33167-EE35-C173-90FF-D7758D6990F2}"/>
          </ac:spMkLst>
        </pc:spChg>
        <pc:spChg chg="add del 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117" creationId="{E67948ED-118C-0B19-C8A9-C273EDDD6A22}"/>
          </ac:spMkLst>
        </pc:spChg>
        <pc:spChg chg="add mod">
          <ac:chgData name="Sebastian Ebert" userId="2c9133e11077318b" providerId="LiveId" clId="{7DCE2532-BAFC-4E55-BF99-D881C66E856C}" dt="2024-07-12T14:42:13.351" v="7184" actId="1076"/>
          <ac:spMkLst>
            <pc:docMk/>
            <pc:sldMk cId="3024388061" sldId="484"/>
            <ac:spMk id="119" creationId="{2A743363-BCF9-6760-9E03-EFB26FB43864}"/>
          </ac:spMkLst>
        </pc:spChg>
        <pc:spChg chg="add mod">
          <ac:chgData name="Sebastian Ebert" userId="2c9133e11077318b" providerId="LiveId" clId="{7DCE2532-BAFC-4E55-BF99-D881C66E856C}" dt="2024-07-12T14:49:31.444" v="7273" actId="1076"/>
          <ac:spMkLst>
            <pc:docMk/>
            <pc:sldMk cId="3024388061" sldId="484"/>
            <ac:spMk id="123" creationId="{2C9016B3-7905-955F-DC4D-5D1A331CE0E3}"/>
          </ac:spMkLst>
        </pc:spChg>
        <pc:spChg chg="add del mod">
          <ac:chgData name="Sebastian Ebert" userId="2c9133e11077318b" providerId="LiveId" clId="{7DCE2532-BAFC-4E55-BF99-D881C66E856C}" dt="2024-07-12T14:51:32.896" v="7291" actId="478"/>
          <ac:spMkLst>
            <pc:docMk/>
            <pc:sldMk cId="3024388061" sldId="484"/>
            <ac:spMk id="141" creationId="{BE45F8F2-E3F8-54D7-AD18-59C39F51E36A}"/>
          </ac:spMkLst>
        </pc:spChg>
        <pc:spChg chg="add mod">
          <ac:chgData name="Sebastian Ebert" userId="2c9133e11077318b" providerId="LiveId" clId="{7DCE2532-BAFC-4E55-BF99-D881C66E856C}" dt="2024-07-12T15:09:48.512" v="7334" actId="962"/>
          <ac:spMkLst>
            <pc:docMk/>
            <pc:sldMk cId="3024388061" sldId="484"/>
            <ac:spMk id="151" creationId="{406FF92A-10BC-E16E-7622-7675FC010636}"/>
          </ac:spMkLst>
        </pc:spChg>
        <pc:spChg chg="add mod">
          <ac:chgData name="Sebastian Ebert" userId="2c9133e11077318b" providerId="LiveId" clId="{7DCE2532-BAFC-4E55-BF99-D881C66E856C}" dt="2024-07-12T15:09:45.895" v="7333" actId="962"/>
          <ac:spMkLst>
            <pc:docMk/>
            <pc:sldMk cId="3024388061" sldId="484"/>
            <ac:spMk id="152" creationId="{C5D36A90-D1E2-5635-0CB8-9C12472E44E5}"/>
          </ac:spMkLst>
        </pc:spChg>
        <pc:spChg chg="add mod">
          <ac:chgData name="Sebastian Ebert" userId="2c9133e11077318b" providerId="LiveId" clId="{7DCE2532-BAFC-4E55-BF99-D881C66E856C}" dt="2024-07-12T15:09:25.070" v="7331" actId="962"/>
          <ac:spMkLst>
            <pc:docMk/>
            <pc:sldMk cId="3024388061" sldId="484"/>
            <ac:spMk id="153" creationId="{2BB321A5-1C81-7EC9-51F2-A518BBBCAB83}"/>
          </ac:spMkLst>
        </pc:spChg>
        <pc:spChg chg="add mod">
          <ac:chgData name="Sebastian Ebert" userId="2c9133e11077318b" providerId="LiveId" clId="{7DCE2532-BAFC-4E55-BF99-D881C66E856C}" dt="2024-07-12T15:09:44.209" v="7332" actId="962"/>
          <ac:spMkLst>
            <pc:docMk/>
            <pc:sldMk cId="3024388061" sldId="484"/>
            <ac:spMk id="164" creationId="{42DD3DE6-207E-D96C-2E6C-4B2E5EE0260E}"/>
          </ac:spMkLst>
        </pc:spChg>
        <pc:picChg chg="add del mod">
          <ac:chgData name="Sebastian Ebert" userId="2c9133e11077318b" providerId="LiveId" clId="{7DCE2532-BAFC-4E55-BF99-D881C66E856C}" dt="2024-07-12T14:49:31.444" v="7273" actId="1076"/>
          <ac:picMkLst>
            <pc:docMk/>
            <pc:sldMk cId="3024388061" sldId="484"/>
            <ac:picMk id="35" creationId="{146462E1-BBD6-79B9-A709-0544486FAFFB}"/>
          </ac:picMkLst>
        </pc:picChg>
        <pc:picChg chg="mod">
          <ac:chgData name="Sebastian Ebert" userId="2c9133e11077318b" providerId="LiveId" clId="{7DCE2532-BAFC-4E55-BF99-D881C66E856C}" dt="2024-07-12T14:49:31.444" v="7273" actId="1076"/>
          <ac:picMkLst>
            <pc:docMk/>
            <pc:sldMk cId="3024388061" sldId="484"/>
            <ac:picMk id="39" creationId="{9E98BDE6-F04E-97FF-601D-2E3585240038}"/>
          </ac:picMkLst>
        </pc:pic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18" creationId="{48964C24-5013-0D63-A16F-F326207F6781}"/>
          </ac:cxnSpMkLst>
        </pc:cxnChg>
        <pc:cxnChg chg="del mod">
          <ac:chgData name="Sebastian Ebert" userId="2c9133e11077318b" providerId="LiveId" clId="{7DCE2532-BAFC-4E55-BF99-D881C66E856C}" dt="2024-07-12T14:36:44.397" v="7150" actId="478"/>
          <ac:cxnSpMkLst>
            <pc:docMk/>
            <pc:sldMk cId="3024388061" sldId="484"/>
            <ac:cxnSpMk id="19" creationId="{D451A4CB-C714-2E21-660D-0B73A13F8744}"/>
          </ac:cxnSpMkLst>
        </pc:cxnChg>
        <pc:cxnChg chg="del mod">
          <ac:chgData name="Sebastian Ebert" userId="2c9133e11077318b" providerId="LiveId" clId="{7DCE2532-BAFC-4E55-BF99-D881C66E856C}" dt="2024-07-12T13:57:27.117" v="6871" actId="478"/>
          <ac:cxnSpMkLst>
            <pc:docMk/>
            <pc:sldMk cId="3024388061" sldId="484"/>
            <ac:cxnSpMk id="22" creationId="{357D1AA7-67B7-F3FE-783B-B11BD5249307}"/>
          </ac:cxnSpMkLst>
        </pc:cxnChg>
        <pc:cxnChg chg="del mod">
          <ac:chgData name="Sebastian Ebert" userId="2c9133e11077318b" providerId="LiveId" clId="{7DCE2532-BAFC-4E55-BF99-D881C66E856C}" dt="2024-07-12T13:57:24.614" v="6869" actId="478"/>
          <ac:cxnSpMkLst>
            <pc:docMk/>
            <pc:sldMk cId="3024388061" sldId="484"/>
            <ac:cxnSpMk id="25" creationId="{091D60ED-5B28-7FCC-00AA-73EFEB59C7B5}"/>
          </ac:cxnSpMkLst>
        </pc:cxnChg>
        <pc:cxnChg chg="add del mod">
          <ac:chgData name="Sebastian Ebert" userId="2c9133e11077318b" providerId="LiveId" clId="{7DCE2532-BAFC-4E55-BF99-D881C66E856C}" dt="2024-07-12T14:36:51.382" v="7151" actId="478"/>
          <ac:cxnSpMkLst>
            <pc:docMk/>
            <pc:sldMk cId="3024388061" sldId="484"/>
            <ac:cxnSpMk id="26" creationId="{69D5E028-9525-B211-C38B-94AA5E85D631}"/>
          </ac:cxnSpMkLst>
        </pc:cxnChg>
        <pc:cxnChg chg="del mod">
          <ac:chgData name="Sebastian Ebert" userId="2c9133e11077318b" providerId="LiveId" clId="{7DCE2532-BAFC-4E55-BF99-D881C66E856C}" dt="2024-07-12T13:57:23.950" v="6868" actId="478"/>
          <ac:cxnSpMkLst>
            <pc:docMk/>
            <pc:sldMk cId="3024388061" sldId="484"/>
            <ac:cxnSpMk id="28" creationId="{7881D787-5D38-7B7C-648D-AB5191D70153}"/>
          </ac:cxnSpMkLst>
        </pc:cxn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30" creationId="{1F44D0FB-507D-1489-EEA9-942B1F0EEA80}"/>
          </ac:cxnSpMkLst>
        </pc:cxnChg>
        <pc:cxnChg chg="del mod">
          <ac:chgData name="Sebastian Ebert" userId="2c9133e11077318b" providerId="LiveId" clId="{7DCE2532-BAFC-4E55-BF99-D881C66E856C}" dt="2024-07-12T14:37:05.447" v="7155" actId="478"/>
          <ac:cxnSpMkLst>
            <pc:docMk/>
            <pc:sldMk cId="3024388061" sldId="484"/>
            <ac:cxnSpMk id="45" creationId="{BF30078E-F69D-B463-1AC5-3C8BBE3ECE2A}"/>
          </ac:cxnSpMkLst>
        </pc:cxnChg>
        <pc:cxnChg chg="add del mod">
          <ac:chgData name="Sebastian Ebert" userId="2c9133e11077318b" providerId="LiveId" clId="{7DCE2532-BAFC-4E55-BF99-D881C66E856C}" dt="2024-07-12T14:36:43.710" v="7149" actId="478"/>
          <ac:cxnSpMkLst>
            <pc:docMk/>
            <pc:sldMk cId="3024388061" sldId="484"/>
            <ac:cxnSpMk id="49" creationId="{5EF421B6-77F7-19D2-32FD-908753C9969F}"/>
          </ac:cxnSpMkLst>
        </pc:cxn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68" creationId="{8A51D169-D161-05E0-BB22-1F52664AE942}"/>
          </ac:cxnSpMkLst>
        </pc:cxnChg>
        <pc:cxnChg chg="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75" creationId="{305F3654-F347-A75C-5B95-0D9382F43199}"/>
          </ac:cxnSpMkLst>
        </pc:cxnChg>
        <pc:cxnChg chg="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79" creationId="{A64A927D-A1D4-5C23-7CFA-96A41BDF0EF1}"/>
          </ac:cxnSpMkLst>
        </pc:cxnChg>
        <pc:cxnChg chg="add del mod">
          <ac:chgData name="Sebastian Ebert" userId="2c9133e11077318b" providerId="LiveId" clId="{7DCE2532-BAFC-4E55-BF99-D881C66E856C}" dt="2024-07-12T14:49:10.049" v="7267" actId="478"/>
          <ac:cxnSpMkLst>
            <pc:docMk/>
            <pc:sldMk cId="3024388061" sldId="484"/>
            <ac:cxnSpMk id="82" creationId="{4157C00C-3638-9BB8-6A56-B877CCD55640}"/>
          </ac:cxnSpMkLst>
        </pc:cxnChg>
        <pc:cxnChg chg="add del mod">
          <ac:chgData name="Sebastian Ebert" userId="2c9133e11077318b" providerId="LiveId" clId="{7DCE2532-BAFC-4E55-BF99-D881C66E856C}" dt="2024-07-12T14:36:42.437" v="7148" actId="478"/>
          <ac:cxnSpMkLst>
            <pc:docMk/>
            <pc:sldMk cId="3024388061" sldId="484"/>
            <ac:cxnSpMk id="84" creationId="{362EA153-10A7-1C68-EA17-E8F1488470A5}"/>
          </ac:cxnSpMkLst>
        </pc:cxnChg>
        <pc:cxnChg chg="del mod">
          <ac:chgData name="Sebastian Ebert" userId="2c9133e11077318b" providerId="LiveId" clId="{7DCE2532-BAFC-4E55-BF99-D881C66E856C}" dt="2024-07-12T14:06:39.818" v="7066" actId="478"/>
          <ac:cxnSpMkLst>
            <pc:docMk/>
            <pc:sldMk cId="3024388061" sldId="484"/>
            <ac:cxnSpMk id="85" creationId="{44EC9C75-DDF9-C888-892B-891251368288}"/>
          </ac:cxnSpMkLst>
        </pc:cxnChg>
        <pc:cxnChg chg="add del mod">
          <ac:chgData name="Sebastian Ebert" userId="2c9133e11077318b" providerId="LiveId" clId="{7DCE2532-BAFC-4E55-BF99-D881C66E856C}" dt="2024-07-12T13:57:35.766" v="6877" actId="478"/>
          <ac:cxnSpMkLst>
            <pc:docMk/>
            <pc:sldMk cId="3024388061" sldId="484"/>
            <ac:cxnSpMk id="90" creationId="{9D44B127-8F01-68AB-A95F-57BAE642816F}"/>
          </ac:cxnSpMkLst>
        </pc:cxn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91" creationId="{5EB743F3-F64A-CE4D-555E-6C833599B2F0}"/>
          </ac:cxnSpMkLst>
        </pc:cxnChg>
        <pc:cxnChg chg="del mod">
          <ac:chgData name="Sebastian Ebert" userId="2c9133e11077318b" providerId="LiveId" clId="{7DCE2532-BAFC-4E55-BF99-D881C66E856C}" dt="2024-07-12T13:57:36.757" v="6878" actId="478"/>
          <ac:cxnSpMkLst>
            <pc:docMk/>
            <pc:sldMk cId="3024388061" sldId="484"/>
            <ac:cxnSpMk id="95" creationId="{6A573EA6-ACBD-D172-2891-27B20C7F8FB7}"/>
          </ac:cxnSpMkLst>
        </pc:cxn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97" creationId="{0CDED7F5-35A9-8807-B04F-609B413552FE}"/>
          </ac:cxnSpMkLst>
        </pc:cxnChg>
        <pc:cxnChg chg="del mod">
          <ac:chgData name="Sebastian Ebert" userId="2c9133e11077318b" providerId="LiveId" clId="{7DCE2532-BAFC-4E55-BF99-D881C66E856C}" dt="2024-07-12T13:57:37.653" v="6879" actId="478"/>
          <ac:cxnSpMkLst>
            <pc:docMk/>
            <pc:sldMk cId="3024388061" sldId="484"/>
            <ac:cxnSpMk id="98" creationId="{AF9A1D57-B8B9-206A-5477-C7E0F9CDFE71}"/>
          </ac:cxnSpMkLst>
        </pc:cxnChg>
        <pc:cxnChg chg="del mod">
          <ac:chgData name="Sebastian Ebert" userId="2c9133e11077318b" providerId="LiveId" clId="{7DCE2532-BAFC-4E55-BF99-D881C66E856C}" dt="2024-07-12T13:57:29.014" v="6873" actId="478"/>
          <ac:cxnSpMkLst>
            <pc:docMk/>
            <pc:sldMk cId="3024388061" sldId="484"/>
            <ac:cxnSpMk id="101" creationId="{DE601A67-3B09-96BA-53EB-4B4D98BBB466}"/>
          </ac:cxnSpMkLst>
        </pc:cxnChg>
        <pc:cxnChg chg="del">
          <ac:chgData name="Sebastian Ebert" userId="2c9133e11077318b" providerId="LiveId" clId="{7DCE2532-BAFC-4E55-BF99-D881C66E856C}" dt="2024-07-12T13:57:39.582" v="6880" actId="478"/>
          <ac:cxnSpMkLst>
            <pc:docMk/>
            <pc:sldMk cId="3024388061" sldId="484"/>
            <ac:cxnSpMk id="104" creationId="{29CA8C81-D1EB-5FE7-E98A-C1DC2DB3C62D}"/>
          </ac:cxnSpMkLst>
        </pc:cxnChg>
        <pc:cxnChg chg="add del mod">
          <ac:chgData name="Sebastian Ebert" userId="2c9133e11077318b" providerId="LiveId" clId="{7DCE2532-BAFC-4E55-BF99-D881C66E856C}" dt="2024-07-12T14:47:02.373" v="7212" actId="478"/>
          <ac:cxnSpMkLst>
            <pc:docMk/>
            <pc:sldMk cId="3024388061" sldId="484"/>
            <ac:cxnSpMk id="106" creationId="{C18648E6-8BCB-008B-B171-9A748B8816A6}"/>
          </ac:cxnSpMkLst>
        </pc:cxnChg>
        <pc:cxnChg chg="del mod">
          <ac:chgData name="Sebastian Ebert" userId="2c9133e11077318b" providerId="LiveId" clId="{7DCE2532-BAFC-4E55-BF99-D881C66E856C}" dt="2024-07-12T13:58:38.567" v="6892" actId="478"/>
          <ac:cxnSpMkLst>
            <pc:docMk/>
            <pc:sldMk cId="3024388061" sldId="484"/>
            <ac:cxnSpMk id="109" creationId="{DF59C9A0-A2B4-2232-DE9E-8A6AE78277C0}"/>
          </ac:cxnSpMkLst>
        </pc:cxnChg>
        <pc:cxnChg chg="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112" creationId="{E7E75B20-52F9-D86E-8251-FA39FD43DE42}"/>
          </ac:cxnSpMkLst>
        </pc:cxnChg>
        <pc:cxnChg chg="add mod">
          <ac:chgData name="Sebastian Ebert" userId="2c9133e11077318b" providerId="LiveId" clId="{7DCE2532-BAFC-4E55-BF99-D881C66E856C}" dt="2024-07-12T14:49:31.444" v="7273" actId="1076"/>
          <ac:cxnSpMkLst>
            <pc:docMk/>
            <pc:sldMk cId="3024388061" sldId="484"/>
            <ac:cxnSpMk id="124" creationId="{EC9C8C64-1C81-BF7E-2C2D-1E369C45C675}"/>
          </ac:cxnSpMkLst>
        </pc:cxnChg>
        <pc:cxnChg chg="add mod">
          <ac:chgData name="Sebastian Ebert" userId="2c9133e11077318b" providerId="LiveId" clId="{7DCE2532-BAFC-4E55-BF99-D881C66E856C}" dt="2024-07-12T14:52:09.636" v="7301" actId="1076"/>
          <ac:cxnSpMkLst>
            <pc:docMk/>
            <pc:sldMk cId="3024388061" sldId="484"/>
            <ac:cxnSpMk id="128" creationId="{D5E4C782-C59B-24BB-0969-C4D333CE3E36}"/>
          </ac:cxnSpMkLst>
        </pc:cxnChg>
        <pc:cxnChg chg="add mod">
          <ac:chgData name="Sebastian Ebert" userId="2c9133e11077318b" providerId="LiveId" clId="{7DCE2532-BAFC-4E55-BF99-D881C66E856C}" dt="2024-07-12T14:52:17.852" v="7303" actId="1037"/>
          <ac:cxnSpMkLst>
            <pc:docMk/>
            <pc:sldMk cId="3024388061" sldId="484"/>
            <ac:cxnSpMk id="132" creationId="{BCD1ACA3-3BAD-CAED-8BDC-E4698B46AF72}"/>
          </ac:cxnSpMkLst>
        </pc:cxnChg>
        <pc:cxnChg chg="add mod">
          <ac:chgData name="Sebastian Ebert" userId="2c9133e11077318b" providerId="LiveId" clId="{7DCE2532-BAFC-4E55-BF99-D881C66E856C}" dt="2024-07-12T14:52:34.830" v="7307" actId="1076"/>
          <ac:cxnSpMkLst>
            <pc:docMk/>
            <pc:sldMk cId="3024388061" sldId="484"/>
            <ac:cxnSpMk id="135" creationId="{2B119D03-4890-8EFD-8635-97F91478C18F}"/>
          </ac:cxnSpMkLst>
        </pc:cxnChg>
        <pc:cxnChg chg="add mod">
          <ac:chgData name="Sebastian Ebert" userId="2c9133e11077318b" providerId="LiveId" clId="{7DCE2532-BAFC-4E55-BF99-D881C66E856C}" dt="2024-07-12T14:52:09.636" v="7301" actId="1076"/>
          <ac:cxnSpMkLst>
            <pc:docMk/>
            <pc:sldMk cId="3024388061" sldId="484"/>
            <ac:cxnSpMk id="138" creationId="{9DCA20AA-0EA9-8DE5-25EF-5373DF029AD2}"/>
          </ac:cxnSpMkLst>
        </pc:cxnChg>
        <pc:cxnChg chg="add mod">
          <ac:chgData name="Sebastian Ebert" userId="2c9133e11077318b" providerId="LiveId" clId="{7DCE2532-BAFC-4E55-BF99-D881C66E856C}" dt="2024-07-12T14:52:34.830" v="7307" actId="1076"/>
          <ac:cxnSpMkLst>
            <pc:docMk/>
            <pc:sldMk cId="3024388061" sldId="484"/>
            <ac:cxnSpMk id="147" creationId="{FEBEB1D1-8C1E-15F5-1249-3482EC106385}"/>
          </ac:cxnSpMkLst>
        </pc:cxnChg>
      </pc:sldChg>
      <pc:sldChg chg="modSp add del mod">
        <pc:chgData name="Sebastian Ebert" userId="2c9133e11077318b" providerId="LiveId" clId="{7DCE2532-BAFC-4E55-BF99-D881C66E856C}" dt="2024-07-16T08:59:08.342" v="8251" actId="47"/>
        <pc:sldMkLst>
          <pc:docMk/>
          <pc:sldMk cId="3190086362" sldId="485"/>
        </pc:sldMkLst>
        <pc:spChg chg="mod">
          <ac:chgData name="Sebastian Ebert" userId="2c9133e11077318b" providerId="LiveId" clId="{7DCE2532-BAFC-4E55-BF99-D881C66E856C}" dt="2024-07-12T15:28:58.843" v="7395" actId="20577"/>
          <ac:spMkLst>
            <pc:docMk/>
            <pc:sldMk cId="3190086362" sldId="485"/>
            <ac:spMk id="2" creationId="{C9147863-60B0-05B8-F170-FE52CCA01172}"/>
          </ac:spMkLst>
        </pc:spChg>
      </pc:sldChg>
      <pc:sldChg chg="modSp add mod ord">
        <pc:chgData name="Sebastian Ebert" userId="2c9133e11077318b" providerId="LiveId" clId="{7DCE2532-BAFC-4E55-BF99-D881C66E856C}" dt="2024-07-12T15:29:46.254" v="7400" actId="20577"/>
        <pc:sldMkLst>
          <pc:docMk/>
          <pc:sldMk cId="1478660403" sldId="486"/>
        </pc:sldMkLst>
        <pc:spChg chg="mod">
          <ac:chgData name="Sebastian Ebert" userId="2c9133e11077318b" providerId="LiveId" clId="{7DCE2532-BAFC-4E55-BF99-D881C66E856C}" dt="2024-07-12T15:29:46.254" v="7400" actId="20577"/>
          <ac:spMkLst>
            <pc:docMk/>
            <pc:sldMk cId="1478660403" sldId="486"/>
            <ac:spMk id="2" creationId="{C9147863-60B0-05B8-F170-FE52CCA01172}"/>
          </ac:spMkLst>
        </pc:spChg>
      </pc:sldChg>
      <pc:sldChg chg="modSp add mod ord">
        <pc:chgData name="Sebastian Ebert" userId="2c9133e11077318b" providerId="LiveId" clId="{7DCE2532-BAFC-4E55-BF99-D881C66E856C}" dt="2024-07-12T15:29:59.143" v="7427" actId="20577"/>
        <pc:sldMkLst>
          <pc:docMk/>
          <pc:sldMk cId="4136293190" sldId="487"/>
        </pc:sldMkLst>
        <pc:spChg chg="mod">
          <ac:chgData name="Sebastian Ebert" userId="2c9133e11077318b" providerId="LiveId" clId="{7DCE2532-BAFC-4E55-BF99-D881C66E856C}" dt="2024-07-12T15:29:59.143" v="7427" actId="20577"/>
          <ac:spMkLst>
            <pc:docMk/>
            <pc:sldMk cId="4136293190" sldId="487"/>
            <ac:spMk id="2" creationId="{C9147863-60B0-05B8-F170-FE52CCA01172}"/>
          </ac:spMkLst>
        </pc:spChg>
      </pc:sldChg>
      <pc:sldChg chg="addSp delSp modSp add mod ord modAnim">
        <pc:chgData name="Sebastian Ebert" userId="2c9133e11077318b" providerId="LiveId" clId="{7DCE2532-BAFC-4E55-BF99-D881C66E856C}" dt="2024-07-12T16:00:56.891" v="7553"/>
        <pc:sldMkLst>
          <pc:docMk/>
          <pc:sldMk cId="2156433922" sldId="488"/>
        </pc:sldMkLst>
        <pc:spChg chg="add mod">
          <ac:chgData name="Sebastian Ebert" userId="2c9133e11077318b" providerId="LiveId" clId="{7DCE2532-BAFC-4E55-BF99-D881C66E856C}" dt="2024-07-12T15:57:04.919" v="7480" actId="1076"/>
          <ac:spMkLst>
            <pc:docMk/>
            <pc:sldMk cId="2156433922" sldId="488"/>
            <ac:spMk id="2" creationId="{01070BA6-9E43-BFBE-BF9D-54523A869F79}"/>
          </ac:spMkLst>
        </pc:spChg>
        <pc:spChg chg="add mod">
          <ac:chgData name="Sebastian Ebert" userId="2c9133e11077318b" providerId="LiveId" clId="{7DCE2532-BAFC-4E55-BF99-D881C66E856C}" dt="2024-07-12T15:57:19.998" v="7487" actId="1076"/>
          <ac:spMkLst>
            <pc:docMk/>
            <pc:sldMk cId="2156433922" sldId="488"/>
            <ac:spMk id="3" creationId="{9EAF2E1A-6CDC-2C90-98C9-B7C8EA4FCBC7}"/>
          </ac:spMkLst>
        </pc:spChg>
        <pc:spChg chg="add mod">
          <ac:chgData name="Sebastian Ebert" userId="2c9133e11077318b" providerId="LiveId" clId="{7DCE2532-BAFC-4E55-BF99-D881C66E856C}" dt="2024-07-12T15:57:30.356" v="7492" actId="1076"/>
          <ac:spMkLst>
            <pc:docMk/>
            <pc:sldMk cId="2156433922" sldId="488"/>
            <ac:spMk id="6" creationId="{643DD41E-72E4-BC03-80C3-A726A1EC48ED}"/>
          </ac:spMkLst>
        </pc:spChg>
        <pc:spChg chg="add del mod">
          <ac:chgData name="Sebastian Ebert" userId="2c9133e11077318b" providerId="LiveId" clId="{7DCE2532-BAFC-4E55-BF99-D881C66E856C}" dt="2024-07-12T16:00:36.295" v="7550" actId="1036"/>
          <ac:spMkLst>
            <pc:docMk/>
            <pc:sldMk cId="2156433922" sldId="488"/>
            <ac:spMk id="7" creationId="{B3542D20-A07E-4F45-9193-9A11571A0043}"/>
          </ac:spMkLst>
        </pc:spChg>
        <pc:graphicFrameChg chg="mod modGraphic">
          <ac:chgData name="Sebastian Ebert" userId="2c9133e11077318b" providerId="LiveId" clId="{7DCE2532-BAFC-4E55-BF99-D881C66E856C}" dt="2024-07-12T15:57:34.402" v="7495" actId="403"/>
          <ac:graphicFrameMkLst>
            <pc:docMk/>
            <pc:sldMk cId="2156433922" sldId="488"/>
            <ac:graphicFrameMk id="4" creationId="{B1F0FFFB-F3F7-EF1E-CFF8-998C505FEEFD}"/>
          </ac:graphicFrameMkLst>
        </pc:graphicFrameChg>
      </pc:sldChg>
      <pc:sldChg chg="addSp delSp modSp add mod modTransition delAnim modAnim">
        <pc:chgData name="Sebastian Ebert" userId="2c9133e11077318b" providerId="LiveId" clId="{7DCE2532-BAFC-4E55-BF99-D881C66E856C}" dt="2024-07-15T13:53:47.719" v="8157" actId="20577"/>
        <pc:sldMkLst>
          <pc:docMk/>
          <pc:sldMk cId="16354192" sldId="489"/>
        </pc:sldMkLst>
        <pc:spChg chg="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2" creationId="{01070BA6-9E43-BFBE-BF9D-54523A869F79}"/>
          </ac:spMkLst>
        </pc:spChg>
        <pc:spChg chg="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3" creationId="{9EAF2E1A-6CDC-2C90-98C9-B7C8EA4FCBC7}"/>
          </ac:spMkLst>
        </pc:spChg>
        <pc:spChg chg="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6" creationId="{643DD41E-72E4-BC03-80C3-A726A1EC48ED}"/>
          </ac:spMkLst>
        </pc:spChg>
        <pc:spChg chg="del">
          <ac:chgData name="Sebastian Ebert" userId="2c9133e11077318b" providerId="LiveId" clId="{7DCE2532-BAFC-4E55-BF99-D881C66E856C}" dt="2024-07-12T16:01:49.286" v="7560" actId="478"/>
          <ac:spMkLst>
            <pc:docMk/>
            <pc:sldMk cId="16354192" sldId="489"/>
            <ac:spMk id="7" creationId="{B3542D20-A07E-4F45-9193-9A11571A0043}"/>
          </ac:spMkLst>
        </pc:spChg>
        <pc:spChg chg="add del">
          <ac:chgData name="Sebastian Ebert" userId="2c9133e11077318b" providerId="LiveId" clId="{7DCE2532-BAFC-4E55-BF99-D881C66E856C}" dt="2024-07-12T16:02:03.539" v="7562" actId="478"/>
          <ac:spMkLst>
            <pc:docMk/>
            <pc:sldMk cId="16354192" sldId="489"/>
            <ac:spMk id="8" creationId="{9C1C3A30-0107-ADDE-BB27-C972575F299F}"/>
          </ac:spMkLst>
        </pc:spChg>
        <pc:spChg chg="add 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9" creationId="{C2AEFD82-2B54-465F-45CD-0D82D3367060}"/>
          </ac:spMkLst>
        </pc:spChg>
        <pc:spChg chg="add 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10" creationId="{EBF30282-2CA1-9EEF-B7D3-470E7397A812}"/>
          </ac:spMkLst>
        </pc:spChg>
        <pc:spChg chg="add 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11" creationId="{AB8525FB-EE56-87EA-01EF-DF269AC47271}"/>
          </ac:spMkLst>
        </pc:spChg>
        <pc:spChg chg="add 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12" creationId="{7771DAF8-283F-EEF0-C6D7-B619BB8BF09B}"/>
          </ac:spMkLst>
        </pc:spChg>
        <pc:spChg chg="add del mod">
          <ac:chgData name="Sebastian Ebert" userId="2c9133e11077318b" providerId="LiveId" clId="{7DCE2532-BAFC-4E55-BF99-D881C66E856C}" dt="2024-07-15T11:41:25.623" v="8047" actId="6549"/>
          <ac:spMkLst>
            <pc:docMk/>
            <pc:sldMk cId="16354192" sldId="489"/>
            <ac:spMk id="13" creationId="{2C8E66D5-E6A9-EC68-90C9-4889645913A9}"/>
          </ac:spMkLst>
        </pc:spChg>
        <pc:spChg chg="add mod">
          <ac:chgData name="Sebastian Ebert" userId="2c9133e11077318b" providerId="LiveId" clId="{7DCE2532-BAFC-4E55-BF99-D881C66E856C}" dt="2024-07-12T16:10:00.043" v="7922" actId="1076"/>
          <ac:spMkLst>
            <pc:docMk/>
            <pc:sldMk cId="16354192" sldId="489"/>
            <ac:spMk id="14" creationId="{94F5F988-3CC0-4B7C-EDD7-7810D36BC166}"/>
          </ac:spMkLst>
        </pc:spChg>
        <pc:spChg chg="add mod">
          <ac:chgData name="Sebastian Ebert" userId="2c9133e11077318b" providerId="LiveId" clId="{7DCE2532-BAFC-4E55-BF99-D881C66E856C}" dt="2024-07-15T13:53:47.719" v="8157" actId="20577"/>
          <ac:spMkLst>
            <pc:docMk/>
            <pc:sldMk cId="16354192" sldId="489"/>
            <ac:spMk id="15" creationId="{A3EDDD98-A636-6324-3569-5F3FCF7C2F29}"/>
          </ac:spMkLst>
        </pc:spChg>
        <pc:spChg chg="add mod">
          <ac:chgData name="Sebastian Ebert" userId="2c9133e11077318b" providerId="LiveId" clId="{7DCE2532-BAFC-4E55-BF99-D881C66E856C}" dt="2024-07-15T12:56:24.030" v="8101" actId="20577"/>
          <ac:spMkLst>
            <pc:docMk/>
            <pc:sldMk cId="16354192" sldId="489"/>
            <ac:spMk id="16" creationId="{F65550E6-D110-8310-FF0E-591CABCC40E0}"/>
          </ac:spMkLst>
        </pc:spChg>
        <pc:spChg chg="add del mod">
          <ac:chgData name="Sebastian Ebert" userId="2c9133e11077318b" providerId="LiveId" clId="{7DCE2532-BAFC-4E55-BF99-D881C66E856C}" dt="2024-07-12T16:09:51.251" v="7913" actId="11529"/>
          <ac:spMkLst>
            <pc:docMk/>
            <pc:sldMk cId="16354192" sldId="489"/>
            <ac:spMk id="17" creationId="{16C98EAE-8E55-A65B-B521-1A5E211DB4A8}"/>
          </ac:spMkLst>
        </pc:spChg>
        <pc:spChg chg="add mod">
          <ac:chgData name="Sebastian Ebert" userId="2c9133e11077318b" providerId="LiveId" clId="{7DCE2532-BAFC-4E55-BF99-D881C66E856C}" dt="2024-07-12T16:10:57.414" v="7936" actId="1076"/>
          <ac:spMkLst>
            <pc:docMk/>
            <pc:sldMk cId="16354192" sldId="489"/>
            <ac:spMk id="19" creationId="{B58AC766-049F-FF99-94E1-E9CEDE9C0B45}"/>
          </ac:spMkLst>
        </pc:spChg>
        <pc:spChg chg="add mod">
          <ac:chgData name="Sebastian Ebert" userId="2c9133e11077318b" providerId="LiveId" clId="{7DCE2532-BAFC-4E55-BF99-D881C66E856C}" dt="2024-07-12T16:11:11.484" v="7941" actId="1076"/>
          <ac:spMkLst>
            <pc:docMk/>
            <pc:sldMk cId="16354192" sldId="489"/>
            <ac:spMk id="20" creationId="{CC527F23-3045-820F-74F0-6A4D6444A0B2}"/>
          </ac:spMkLst>
        </pc:spChg>
        <pc:spChg chg="add mod">
          <ac:chgData name="Sebastian Ebert" userId="2c9133e11077318b" providerId="LiveId" clId="{7DCE2532-BAFC-4E55-BF99-D881C66E856C}" dt="2024-07-12T16:11:25.743" v="7947" actId="1076"/>
          <ac:spMkLst>
            <pc:docMk/>
            <pc:sldMk cId="16354192" sldId="489"/>
            <ac:spMk id="21" creationId="{97D9391B-9809-EB02-4585-8EEEC61824CF}"/>
          </ac:spMkLst>
        </pc:spChg>
        <pc:spChg chg="add mod">
          <ac:chgData name="Sebastian Ebert" userId="2c9133e11077318b" providerId="LiveId" clId="{7DCE2532-BAFC-4E55-BF99-D881C66E856C}" dt="2024-07-12T16:12:06.343" v="7965" actId="1076"/>
          <ac:spMkLst>
            <pc:docMk/>
            <pc:sldMk cId="16354192" sldId="489"/>
            <ac:spMk id="22" creationId="{C05833C6-F366-3212-EF5E-C48E8C7A002B}"/>
          </ac:spMkLst>
        </pc:spChg>
        <pc:graphicFrameChg chg="del mod">
          <ac:chgData name="Sebastian Ebert" userId="2c9133e11077318b" providerId="LiveId" clId="{7DCE2532-BAFC-4E55-BF99-D881C66E856C}" dt="2024-07-12T16:01:47.278" v="7559" actId="478"/>
          <ac:graphicFrameMkLst>
            <pc:docMk/>
            <pc:sldMk cId="16354192" sldId="489"/>
            <ac:graphicFrameMk id="4" creationId="{B1F0FFFB-F3F7-EF1E-CFF8-998C505FEEFD}"/>
          </ac:graphicFrameMkLst>
        </pc:graphicFrameChg>
        <pc:graphicFrameChg chg="add mod modGraphic">
          <ac:chgData name="Sebastian Ebert" userId="2c9133e11077318b" providerId="LiveId" clId="{7DCE2532-BAFC-4E55-BF99-D881C66E856C}" dt="2024-07-12T16:10:19.791" v="7927" actId="404"/>
          <ac:graphicFrameMkLst>
            <pc:docMk/>
            <pc:sldMk cId="16354192" sldId="489"/>
            <ac:graphicFrameMk id="18" creationId="{488AC244-3E08-DFE1-BF42-EF37968F02EC}"/>
          </ac:graphicFrameMkLst>
        </pc:graphicFrameChg>
      </pc:sldChg>
      <pc:sldChg chg="delSp modSp add del mod">
        <pc:chgData name="Sebastian Ebert" userId="2c9133e11077318b" providerId="LiveId" clId="{7DCE2532-BAFC-4E55-BF99-D881C66E856C}" dt="2024-07-16T09:16:51.038" v="8296" actId="47"/>
        <pc:sldMkLst>
          <pc:docMk/>
          <pc:sldMk cId="1807331043" sldId="490"/>
        </pc:sldMkLst>
        <pc:spChg chg="mod">
          <ac:chgData name="Sebastian Ebert" userId="2c9133e11077318b" providerId="LiveId" clId="{7DCE2532-BAFC-4E55-BF99-D881C66E856C}" dt="2024-07-16T09:07:17.854" v="8292" actId="20577"/>
          <ac:spMkLst>
            <pc:docMk/>
            <pc:sldMk cId="1807331043" sldId="490"/>
            <ac:spMk id="5" creationId="{3358F122-3BB5-4728-9BBE-09B9688D75A2}"/>
          </ac:spMkLst>
        </pc:spChg>
        <pc:spChg chg="del mod">
          <ac:chgData name="Sebastian Ebert" userId="2c9133e11077318b" providerId="LiveId" clId="{7DCE2532-BAFC-4E55-BF99-D881C66E856C}" dt="2024-07-16T09:16:12.005" v="8294" actId="478"/>
          <ac:spMkLst>
            <pc:docMk/>
            <pc:sldMk cId="1807331043" sldId="490"/>
            <ac:spMk id="228" creationId="{00000000-0000-0000-0000-000000000000}"/>
          </ac:spMkLst>
        </pc:spChg>
        <pc:picChg chg="del">
          <ac:chgData name="Sebastian Ebert" userId="2c9133e11077318b" providerId="LiveId" clId="{7DCE2532-BAFC-4E55-BF99-D881C66E856C}" dt="2024-07-16T09:07:09.381" v="8269" actId="478"/>
          <ac:picMkLst>
            <pc:docMk/>
            <pc:sldMk cId="1807331043" sldId="490"/>
            <ac:picMk id="3" creationId="{2B8830CB-7FFB-D528-E98B-53D9CC24D14B}"/>
          </ac:picMkLst>
        </pc:picChg>
      </pc:sldChg>
      <pc:sldChg chg="addSp delSp modSp add mod">
        <pc:chgData name="Sebastian Ebert" userId="2c9133e11077318b" providerId="LiveId" clId="{7DCE2532-BAFC-4E55-BF99-D881C66E856C}" dt="2024-07-16T16:06:56.371" v="11795" actId="20577"/>
        <pc:sldMkLst>
          <pc:docMk/>
          <pc:sldMk cId="1227498327" sldId="491"/>
        </pc:sldMkLst>
        <pc:spChg chg="mod">
          <ac:chgData name="Sebastian Ebert" userId="2c9133e11077318b" providerId="LiveId" clId="{7DCE2532-BAFC-4E55-BF99-D881C66E856C}" dt="2024-07-16T16:04:06.229" v="11640" actId="20577"/>
          <ac:spMkLst>
            <pc:docMk/>
            <pc:sldMk cId="1227498327" sldId="491"/>
            <ac:spMk id="5" creationId="{3358F122-3BB5-4728-9BBE-09B9688D75A2}"/>
          </ac:spMkLst>
        </pc:spChg>
        <pc:spChg chg="mod">
          <ac:chgData name="Sebastian Ebert" userId="2c9133e11077318b" providerId="LiveId" clId="{7DCE2532-BAFC-4E55-BF99-D881C66E856C}" dt="2024-07-16T16:06:56.371" v="11795" actId="20577"/>
          <ac:spMkLst>
            <pc:docMk/>
            <pc:sldMk cId="1227498327" sldId="491"/>
            <ac:spMk id="228" creationId="{00000000-0000-0000-0000-000000000000}"/>
          </ac:spMkLst>
        </pc:spChg>
        <pc:picChg chg="add mod">
          <ac:chgData name="Sebastian Ebert" userId="2c9133e11077318b" providerId="LiveId" clId="{7DCE2532-BAFC-4E55-BF99-D881C66E856C}" dt="2024-07-16T16:06:02.547" v="11732" actId="1076"/>
          <ac:picMkLst>
            <pc:docMk/>
            <pc:sldMk cId="1227498327" sldId="491"/>
            <ac:picMk id="2" creationId="{D4BDEFD6-E290-74E9-6DCD-D87152473234}"/>
          </ac:picMkLst>
        </pc:picChg>
        <pc:picChg chg="del">
          <ac:chgData name="Sebastian Ebert" userId="2c9133e11077318b" providerId="LiveId" clId="{7DCE2532-BAFC-4E55-BF99-D881C66E856C}" dt="2024-07-16T15:58:42.479" v="11496" actId="478"/>
          <ac:picMkLst>
            <pc:docMk/>
            <pc:sldMk cId="1227498327" sldId="491"/>
            <ac:picMk id="3" creationId="{2B8830CB-7FFB-D528-E98B-53D9CC24D14B}"/>
          </ac:picMkLst>
        </pc:picChg>
      </pc:sldChg>
      <pc:sldChg chg="addSp delSp modSp new mod modTransition delAnim modAnim">
        <pc:chgData name="Sebastian Ebert" userId="2c9133e11077318b" providerId="LiveId" clId="{7DCE2532-BAFC-4E55-BF99-D881C66E856C}" dt="2024-07-16T14:24:35.563" v="9928" actId="20577"/>
        <pc:sldMkLst>
          <pc:docMk/>
          <pc:sldMk cId="6314271" sldId="492"/>
        </pc:sldMkLst>
        <pc:spChg chg="mod">
          <ac:chgData name="Sebastian Ebert" userId="2c9133e11077318b" providerId="LiveId" clId="{7DCE2532-BAFC-4E55-BF99-D881C66E856C}" dt="2024-07-16T09:16:52.435" v="8297"/>
          <ac:spMkLst>
            <pc:docMk/>
            <pc:sldMk cId="6314271" sldId="492"/>
            <ac:spMk id="2" creationId="{2652C179-B628-5D13-C9F1-A42E9DED6EA4}"/>
          </ac:spMkLst>
        </pc:spChg>
        <pc:spChg chg="mod">
          <ac:chgData name="Sebastian Ebert" userId="2c9133e11077318b" providerId="LiveId" clId="{7DCE2532-BAFC-4E55-BF99-D881C66E856C}" dt="2024-07-16T14:24:35.563" v="9928" actId="20577"/>
          <ac:spMkLst>
            <pc:docMk/>
            <pc:sldMk cId="6314271" sldId="492"/>
            <ac:spMk id="3" creationId="{3BFB8D95-4C10-C6AD-82DB-ABFFA19A55A2}"/>
          </ac:spMkLst>
        </pc:spChg>
        <pc:spChg chg="add del mod">
          <ac:chgData name="Sebastian Ebert" userId="2c9133e11077318b" providerId="LiveId" clId="{7DCE2532-BAFC-4E55-BF99-D881C66E856C}" dt="2024-07-16T14:17:29.433" v="9862" actId="478"/>
          <ac:spMkLst>
            <pc:docMk/>
            <pc:sldMk cId="6314271" sldId="492"/>
            <ac:spMk id="9" creationId="{FBCAAF59-332B-5CC1-582E-D91477BE3B79}"/>
          </ac:spMkLst>
        </pc:spChg>
        <pc:grpChg chg="add mod">
          <ac:chgData name="Sebastian Ebert" userId="2c9133e11077318b" providerId="LiveId" clId="{7DCE2532-BAFC-4E55-BF99-D881C66E856C}" dt="2024-07-16T14:20:24.567" v="9895" actId="164"/>
          <ac:grpSpMkLst>
            <pc:docMk/>
            <pc:sldMk cId="6314271" sldId="492"/>
            <ac:grpSpMk id="11" creationId="{EE5C1B3D-E70E-1CF0-9412-8AC158A5E60D}"/>
          </ac:grpSpMkLst>
        </pc:grpChg>
        <pc:picChg chg="add mod">
          <ac:chgData name="Sebastian Ebert" userId="2c9133e11077318b" providerId="LiveId" clId="{7DCE2532-BAFC-4E55-BF99-D881C66E856C}" dt="2024-07-16T14:24:35.157" v="9927" actId="14100"/>
          <ac:picMkLst>
            <pc:docMk/>
            <pc:sldMk cId="6314271" sldId="492"/>
            <ac:picMk id="5" creationId="{E52F486D-EC52-91EA-FCFA-DDE715804116}"/>
          </ac:picMkLst>
        </pc:picChg>
        <pc:picChg chg="add del mod">
          <ac:chgData name="Sebastian Ebert" userId="2c9133e11077318b" providerId="LiveId" clId="{7DCE2532-BAFC-4E55-BF99-D881C66E856C}" dt="2024-07-16T12:40:46.640" v="8763" actId="478"/>
          <ac:picMkLst>
            <pc:docMk/>
            <pc:sldMk cId="6314271" sldId="492"/>
            <ac:picMk id="7" creationId="{9487C574-EB05-AE8A-4319-400C30B1C9DB}"/>
          </ac:picMkLst>
        </pc:picChg>
        <pc:picChg chg="add del mod modCrop">
          <ac:chgData name="Sebastian Ebert" userId="2c9133e11077318b" providerId="LiveId" clId="{7DCE2532-BAFC-4E55-BF99-D881C66E856C}" dt="2024-07-16T14:21:22.793" v="9908" actId="478"/>
          <ac:picMkLst>
            <pc:docMk/>
            <pc:sldMk cId="6314271" sldId="492"/>
            <ac:picMk id="8" creationId="{AC72F561-F4F1-1D93-6A20-ADDECCB48565}"/>
          </ac:picMkLst>
        </pc:picChg>
        <pc:picChg chg="add del mod modCrop">
          <ac:chgData name="Sebastian Ebert" userId="2c9133e11077318b" providerId="LiveId" clId="{7DCE2532-BAFC-4E55-BF99-D881C66E856C}" dt="2024-07-16T14:20:26.266" v="9897" actId="478"/>
          <ac:picMkLst>
            <pc:docMk/>
            <pc:sldMk cId="6314271" sldId="492"/>
            <ac:picMk id="10" creationId="{540192D9-A8D5-81C6-9ED6-BC5A541BF178}"/>
          </ac:picMkLst>
        </pc:picChg>
      </pc:sldChg>
      <pc:sldChg chg="addSp delSp modSp add mod modNotesTx">
        <pc:chgData name="Sebastian Ebert" userId="2c9133e11077318b" providerId="LiveId" clId="{7DCE2532-BAFC-4E55-BF99-D881C66E856C}" dt="2024-07-16T14:24:32.984" v="9924" actId="20577"/>
        <pc:sldMkLst>
          <pc:docMk/>
          <pc:sldMk cId="418495070" sldId="493"/>
        </pc:sldMkLst>
        <pc:spChg chg="mod">
          <ac:chgData name="Sebastian Ebert" userId="2c9133e11077318b" providerId="LiveId" clId="{7DCE2532-BAFC-4E55-BF99-D881C66E856C}" dt="2024-07-16T14:24:32.984" v="9924" actId="20577"/>
          <ac:spMkLst>
            <pc:docMk/>
            <pc:sldMk cId="418495070" sldId="493"/>
            <ac:spMk id="3" creationId="{3BFB8D95-4C10-C6AD-82DB-ABFFA19A55A2}"/>
          </ac:spMkLst>
        </pc:spChg>
        <pc:picChg chg="del">
          <ac:chgData name="Sebastian Ebert" userId="2c9133e11077318b" providerId="LiveId" clId="{7DCE2532-BAFC-4E55-BF99-D881C66E856C}" dt="2024-07-16T12:54:24.563" v="8990" actId="478"/>
          <ac:picMkLst>
            <pc:docMk/>
            <pc:sldMk cId="418495070" sldId="493"/>
            <ac:picMk id="5" creationId="{E52F486D-EC52-91EA-FCFA-DDE715804116}"/>
          </ac:picMkLst>
        </pc:picChg>
        <pc:picChg chg="add mod">
          <ac:chgData name="Sebastian Ebert" userId="2c9133e11077318b" providerId="LiveId" clId="{7DCE2532-BAFC-4E55-BF99-D881C66E856C}" dt="2024-07-16T14:24:32.113" v="9922" actId="1076"/>
          <ac:picMkLst>
            <pc:docMk/>
            <pc:sldMk cId="418495070" sldId="493"/>
            <ac:picMk id="6" creationId="{21B59057-C0B4-D2C0-CC51-FBE1220D10FC}"/>
          </ac:picMkLst>
        </pc:picChg>
        <pc:picChg chg="add del mod">
          <ac:chgData name="Sebastian Ebert" userId="2c9133e11077318b" providerId="LiveId" clId="{7DCE2532-BAFC-4E55-BF99-D881C66E856C}" dt="2024-07-16T14:23:00.875" v="9910" actId="478"/>
          <ac:picMkLst>
            <pc:docMk/>
            <pc:sldMk cId="418495070" sldId="493"/>
            <ac:picMk id="7" creationId="{B9BB961F-FEDE-D6B4-2AC8-F782CB80F428}"/>
          </ac:picMkLst>
        </pc:picChg>
      </pc:sldChg>
      <pc:sldChg chg="addSp delSp modSp add del mod delAnim">
        <pc:chgData name="Sebastian Ebert" userId="2c9133e11077318b" providerId="LiveId" clId="{7DCE2532-BAFC-4E55-BF99-D881C66E856C}" dt="2024-07-16T13:10:10.275" v="9197" actId="47"/>
        <pc:sldMkLst>
          <pc:docMk/>
          <pc:sldMk cId="1992703025" sldId="494"/>
        </pc:sldMkLst>
        <pc:spChg chg="mod">
          <ac:chgData name="Sebastian Ebert" userId="2c9133e11077318b" providerId="LiveId" clId="{7DCE2532-BAFC-4E55-BF99-D881C66E856C}" dt="2024-07-16T13:05:38.363" v="9153" actId="14100"/>
          <ac:spMkLst>
            <pc:docMk/>
            <pc:sldMk cId="1992703025" sldId="494"/>
            <ac:spMk id="24" creationId="{A4D6EECE-AEEC-25D9-55C3-FF8FBFED725C}"/>
          </ac:spMkLst>
        </pc:spChg>
        <pc:spChg chg="del mod">
          <ac:chgData name="Sebastian Ebert" userId="2c9133e11077318b" providerId="LiveId" clId="{7DCE2532-BAFC-4E55-BF99-D881C66E856C}" dt="2024-07-16T13:09:26.763" v="9160" actId="478"/>
          <ac:spMkLst>
            <pc:docMk/>
            <pc:sldMk cId="1992703025" sldId="494"/>
            <ac:spMk id="25" creationId="{07FE55C5-559B-A237-58A1-3EAA898F3DAE}"/>
          </ac:spMkLst>
        </pc:spChg>
        <pc:picChg chg="add mod ord">
          <ac:chgData name="Sebastian Ebert" userId="2c9133e11077318b" providerId="LiveId" clId="{7DCE2532-BAFC-4E55-BF99-D881C66E856C}" dt="2024-07-16T13:05:29.186" v="9152" actId="1036"/>
          <ac:picMkLst>
            <pc:docMk/>
            <pc:sldMk cId="1992703025" sldId="494"/>
            <ac:picMk id="3" creationId="{FB69C5E9-CC3B-768F-7379-723A02E149E1}"/>
          </ac:picMkLst>
        </pc:picChg>
        <pc:picChg chg="del">
          <ac:chgData name="Sebastian Ebert" userId="2c9133e11077318b" providerId="LiveId" clId="{7DCE2532-BAFC-4E55-BF99-D881C66E856C}" dt="2024-07-16T13:04:55.320" v="9129" actId="478"/>
          <ac:picMkLst>
            <pc:docMk/>
            <pc:sldMk cId="1992703025" sldId="494"/>
            <ac:picMk id="23" creationId="{6C8DFE69-126B-16A8-1811-3CB2B87EF34B}"/>
          </ac:picMkLst>
        </pc:picChg>
      </pc:sldChg>
      <pc:sldChg chg="addSp delSp modSp add mod">
        <pc:chgData name="Sebastian Ebert" userId="2c9133e11077318b" providerId="LiveId" clId="{7DCE2532-BAFC-4E55-BF99-D881C66E856C}" dt="2024-07-16T15:50:46.795" v="11300" actId="1036"/>
        <pc:sldMkLst>
          <pc:docMk/>
          <pc:sldMk cId="1380649439" sldId="495"/>
        </pc:sldMkLst>
        <pc:spChg chg="mod">
          <ac:chgData name="Sebastian Ebert" userId="2c9133e11077318b" providerId="LiveId" clId="{7DCE2532-BAFC-4E55-BF99-D881C66E856C}" dt="2024-07-16T13:09:48.170" v="9169" actId="1038"/>
          <ac:spMkLst>
            <pc:docMk/>
            <pc:sldMk cId="1380649439" sldId="495"/>
            <ac:spMk id="9" creationId="{0F5A13CB-AE3B-6E24-93A5-676218664959}"/>
          </ac:spMkLst>
        </pc:spChg>
        <pc:spChg chg="mod">
          <ac:chgData name="Sebastian Ebert" userId="2c9133e11077318b" providerId="LiveId" clId="{7DCE2532-BAFC-4E55-BF99-D881C66E856C}" dt="2024-07-16T13:09:56.596" v="9180" actId="1038"/>
          <ac:spMkLst>
            <pc:docMk/>
            <pc:sldMk cId="1380649439" sldId="495"/>
            <ac:spMk id="11" creationId="{4A72C887-CA07-33D1-AE4C-79433936FF67}"/>
          </ac:spMkLst>
        </pc:spChg>
        <pc:spChg chg="mod">
          <ac:chgData name="Sebastian Ebert" userId="2c9133e11077318b" providerId="LiveId" clId="{7DCE2532-BAFC-4E55-BF99-D881C66E856C}" dt="2024-07-16T15:50:46.795" v="11300" actId="1036"/>
          <ac:spMkLst>
            <pc:docMk/>
            <pc:sldMk cId="1380649439" sldId="495"/>
            <ac:spMk id="24" creationId="{A4D6EECE-AEEC-25D9-55C3-FF8FBFED725C}"/>
          </ac:spMkLst>
        </pc:spChg>
        <pc:picChg chg="add mod ord">
          <ac:chgData name="Sebastian Ebert" userId="2c9133e11077318b" providerId="LiveId" clId="{7DCE2532-BAFC-4E55-BF99-D881C66E856C}" dt="2024-07-16T15:50:43.960" v="11297" actId="167"/>
          <ac:picMkLst>
            <pc:docMk/>
            <pc:sldMk cId="1380649439" sldId="495"/>
            <ac:picMk id="2" creationId="{C3CDC9B4-6DA1-2714-F4B1-66CBAC3B9A2D}"/>
          </ac:picMkLst>
        </pc:picChg>
        <pc:picChg chg="del">
          <ac:chgData name="Sebastian Ebert" userId="2c9133e11077318b" providerId="LiveId" clId="{7DCE2532-BAFC-4E55-BF99-D881C66E856C}" dt="2024-07-16T15:50:40.242" v="11295" actId="478"/>
          <ac:picMkLst>
            <pc:docMk/>
            <pc:sldMk cId="1380649439" sldId="495"/>
            <ac:picMk id="3" creationId="{FB69C5E9-CC3B-768F-7379-723A02E149E1}"/>
          </ac:picMkLst>
        </pc:picChg>
        <pc:picChg chg="mod">
          <ac:chgData name="Sebastian Ebert" userId="2c9133e11077318b" providerId="LiveId" clId="{7DCE2532-BAFC-4E55-BF99-D881C66E856C}" dt="2024-07-16T13:10:03.953" v="9195" actId="1036"/>
          <ac:picMkLst>
            <pc:docMk/>
            <pc:sldMk cId="1380649439" sldId="495"/>
            <ac:picMk id="17" creationId="{61E82811-3FC1-2AB9-7E7A-00C5C536BB18}"/>
          </ac:picMkLst>
        </pc:picChg>
        <pc:picChg chg="mod">
          <ac:chgData name="Sebastian Ebert" userId="2c9133e11077318b" providerId="LiveId" clId="{7DCE2532-BAFC-4E55-BF99-D881C66E856C}" dt="2024-07-16T13:09:52.089" v="9175" actId="1036"/>
          <ac:picMkLst>
            <pc:docMk/>
            <pc:sldMk cId="1380649439" sldId="495"/>
            <ac:picMk id="20" creationId="{E2A05BBD-EBB2-3106-907C-50EAB54B6934}"/>
          </ac:picMkLst>
        </pc:picChg>
      </pc:sldChg>
      <pc:sldChg chg="addSp delSp modSp add mod delAnim modAnim">
        <pc:chgData name="Sebastian Ebert" userId="2c9133e11077318b" providerId="LiveId" clId="{7DCE2532-BAFC-4E55-BF99-D881C66E856C}" dt="2024-07-16T15:50:36.003" v="11294" actId="167"/>
        <pc:sldMkLst>
          <pc:docMk/>
          <pc:sldMk cId="2859120095" sldId="496"/>
        </pc:sldMkLst>
        <pc:spChg chg="add del mod">
          <ac:chgData name="Sebastian Ebert" userId="2c9133e11077318b" providerId="LiveId" clId="{7DCE2532-BAFC-4E55-BF99-D881C66E856C}" dt="2024-07-16T13:11:05.998" v="9244" actId="478"/>
          <ac:spMkLst>
            <pc:docMk/>
            <pc:sldMk cId="2859120095" sldId="496"/>
            <ac:spMk id="2" creationId="{02FBDD36-C1B8-9FB1-1DC1-EA84CD48A8F1}"/>
          </ac:spMkLst>
        </pc:spChg>
        <pc:spChg chg="mod">
          <ac:chgData name="Sebastian Ebert" userId="2c9133e11077318b" providerId="LiveId" clId="{7DCE2532-BAFC-4E55-BF99-D881C66E856C}" dt="2024-07-16T13:10:42.783" v="9242" actId="14100"/>
          <ac:spMkLst>
            <pc:docMk/>
            <pc:sldMk cId="2859120095" sldId="496"/>
            <ac:spMk id="24" creationId="{A4D6EECE-AEEC-25D9-55C3-FF8FBFED725C}"/>
          </ac:spMkLst>
        </pc:spChg>
        <pc:spChg chg="del">
          <ac:chgData name="Sebastian Ebert" userId="2c9133e11077318b" providerId="LiveId" clId="{7DCE2532-BAFC-4E55-BF99-D881C66E856C}" dt="2024-07-16T13:10:16.235" v="9198" actId="478"/>
          <ac:spMkLst>
            <pc:docMk/>
            <pc:sldMk cId="2859120095" sldId="496"/>
            <ac:spMk id="25" creationId="{07FE55C5-559B-A237-58A1-3EAA898F3DAE}"/>
          </ac:spMkLst>
        </pc:spChg>
        <pc:picChg chg="del">
          <ac:chgData name="Sebastian Ebert" userId="2c9133e11077318b" providerId="LiveId" clId="{7DCE2532-BAFC-4E55-BF99-D881C66E856C}" dt="2024-07-16T15:50:32.842" v="11292" actId="478"/>
          <ac:picMkLst>
            <pc:docMk/>
            <pc:sldMk cId="2859120095" sldId="496"/>
            <ac:picMk id="3" creationId="{FB69C5E9-CC3B-768F-7379-723A02E149E1}"/>
          </ac:picMkLst>
        </pc:picChg>
        <pc:picChg chg="add mod ord">
          <ac:chgData name="Sebastian Ebert" userId="2c9133e11077318b" providerId="LiveId" clId="{7DCE2532-BAFC-4E55-BF99-D881C66E856C}" dt="2024-07-16T15:50:36.003" v="11294" actId="167"/>
          <ac:picMkLst>
            <pc:docMk/>
            <pc:sldMk cId="2859120095" sldId="496"/>
            <ac:picMk id="4" creationId="{3FF12DDA-2B67-E1C8-364D-06756BC0026D}"/>
          </ac:picMkLst>
        </pc:picChg>
      </pc:sldChg>
      <pc:sldChg chg="addSp delSp modSp add mod modAnim">
        <pc:chgData name="Sebastian Ebert" userId="2c9133e11077318b" providerId="LiveId" clId="{7DCE2532-BAFC-4E55-BF99-D881C66E856C}" dt="2024-07-16T15:50:28.610" v="11291" actId="1036"/>
        <pc:sldMkLst>
          <pc:docMk/>
          <pc:sldMk cId="3752976908" sldId="497"/>
        </pc:sldMkLst>
        <pc:spChg chg="mod">
          <ac:chgData name="Sebastian Ebert" userId="2c9133e11077318b" providerId="LiveId" clId="{7DCE2532-BAFC-4E55-BF99-D881C66E856C}" dt="2024-07-16T15:50:28.610" v="11291" actId="1036"/>
          <ac:spMkLst>
            <pc:docMk/>
            <pc:sldMk cId="3752976908" sldId="497"/>
            <ac:spMk id="24" creationId="{A4D6EECE-AEEC-25D9-55C3-FF8FBFED725C}"/>
          </ac:spMkLst>
        </pc:spChg>
        <pc:picChg chg="add mod ord">
          <ac:chgData name="Sebastian Ebert" userId="2c9133e11077318b" providerId="LiveId" clId="{7DCE2532-BAFC-4E55-BF99-D881C66E856C}" dt="2024-07-16T15:50:24.885" v="11289" actId="167"/>
          <ac:picMkLst>
            <pc:docMk/>
            <pc:sldMk cId="3752976908" sldId="497"/>
            <ac:picMk id="2" creationId="{A709684B-E962-8973-AA0C-53260B66FC0D}"/>
          </ac:picMkLst>
        </pc:picChg>
        <pc:picChg chg="del">
          <ac:chgData name="Sebastian Ebert" userId="2c9133e11077318b" providerId="LiveId" clId="{7DCE2532-BAFC-4E55-BF99-D881C66E856C}" dt="2024-07-16T15:50:20.437" v="11287" actId="478"/>
          <ac:picMkLst>
            <pc:docMk/>
            <pc:sldMk cId="3752976908" sldId="497"/>
            <ac:picMk id="3" creationId="{FB69C5E9-CC3B-768F-7379-723A02E149E1}"/>
          </ac:picMkLst>
        </pc:picChg>
      </pc:sldChg>
      <pc:sldChg chg="addSp delSp modSp add mod modAnim">
        <pc:chgData name="Sebastian Ebert" userId="2c9133e11077318b" providerId="LiveId" clId="{7DCE2532-BAFC-4E55-BF99-D881C66E856C}" dt="2024-07-16T15:50:14.322" v="11286" actId="1035"/>
        <pc:sldMkLst>
          <pc:docMk/>
          <pc:sldMk cId="2445692526" sldId="498"/>
        </pc:sldMkLst>
        <pc:spChg chg="mod">
          <ac:chgData name="Sebastian Ebert" userId="2c9133e11077318b" providerId="LiveId" clId="{7DCE2532-BAFC-4E55-BF99-D881C66E856C}" dt="2024-07-16T13:11:57.923" v="9250" actId="14100"/>
          <ac:spMkLst>
            <pc:docMk/>
            <pc:sldMk cId="2445692526" sldId="498"/>
            <ac:spMk id="24" creationId="{A4D6EECE-AEEC-25D9-55C3-FF8FBFED725C}"/>
          </ac:spMkLst>
        </pc:spChg>
        <pc:picChg chg="del">
          <ac:chgData name="Sebastian Ebert" userId="2c9133e11077318b" providerId="LiveId" clId="{7DCE2532-BAFC-4E55-BF99-D881C66E856C}" dt="2024-07-16T15:49:55.057" v="11272" actId="478"/>
          <ac:picMkLst>
            <pc:docMk/>
            <pc:sldMk cId="2445692526" sldId="498"/>
            <ac:picMk id="3" creationId="{FB69C5E9-CC3B-768F-7379-723A02E149E1}"/>
          </ac:picMkLst>
        </pc:picChg>
        <pc:picChg chg="add mod ord">
          <ac:chgData name="Sebastian Ebert" userId="2c9133e11077318b" providerId="LiveId" clId="{7DCE2532-BAFC-4E55-BF99-D881C66E856C}" dt="2024-07-16T15:50:14.322" v="11286" actId="1035"/>
          <ac:picMkLst>
            <pc:docMk/>
            <pc:sldMk cId="2445692526" sldId="498"/>
            <ac:picMk id="4" creationId="{AB2137D9-AEF5-C5D4-DC7E-6D584C2864ED}"/>
          </ac:picMkLst>
        </pc:picChg>
      </pc:sldChg>
      <pc:sldChg chg="addSp delSp modSp add mod">
        <pc:chgData name="Sebastian Ebert" userId="2c9133e11077318b" providerId="LiveId" clId="{7DCE2532-BAFC-4E55-BF99-D881C66E856C}" dt="2024-07-16T16:11:25.045" v="11796"/>
        <pc:sldMkLst>
          <pc:docMk/>
          <pc:sldMk cId="3240082335" sldId="499"/>
        </pc:sldMkLst>
        <pc:spChg chg="mod">
          <ac:chgData name="Sebastian Ebert" userId="2c9133e11077318b" providerId="LiveId" clId="{7DCE2532-BAFC-4E55-BF99-D881C66E856C}" dt="2024-07-16T13:12:25.247" v="9258" actId="20577"/>
          <ac:spMkLst>
            <pc:docMk/>
            <pc:sldMk cId="3240082335" sldId="499"/>
            <ac:spMk id="2" creationId="{2652C179-B628-5D13-C9F1-A42E9DED6EA4}"/>
          </ac:spMkLst>
        </pc:spChg>
        <pc:spChg chg="mod">
          <ac:chgData name="Sebastian Ebert" userId="2c9133e11077318b" providerId="LiveId" clId="{7DCE2532-BAFC-4E55-BF99-D881C66E856C}" dt="2024-07-16T16:11:25.045" v="11796"/>
          <ac:spMkLst>
            <pc:docMk/>
            <pc:sldMk cId="3240082335" sldId="499"/>
            <ac:spMk id="3" creationId="{3BFB8D95-4C10-C6AD-82DB-ABFFA19A55A2}"/>
          </ac:spMkLst>
        </pc:spChg>
        <pc:picChg chg="del">
          <ac:chgData name="Sebastian Ebert" userId="2c9133e11077318b" providerId="LiveId" clId="{7DCE2532-BAFC-4E55-BF99-D881C66E856C}" dt="2024-07-16T13:12:28.575" v="9259" actId="478"/>
          <ac:picMkLst>
            <pc:docMk/>
            <pc:sldMk cId="3240082335" sldId="499"/>
            <ac:picMk id="5" creationId="{E52F486D-EC52-91EA-FCFA-DDE715804116}"/>
          </ac:picMkLst>
        </pc:picChg>
        <pc:picChg chg="add mod modCrop">
          <ac:chgData name="Sebastian Ebert" userId="2c9133e11077318b" providerId="LiveId" clId="{7DCE2532-BAFC-4E55-BF99-D881C66E856C}" dt="2024-07-16T13:21:02.474" v="9299" actId="1076"/>
          <ac:picMkLst>
            <pc:docMk/>
            <pc:sldMk cId="3240082335" sldId="499"/>
            <ac:picMk id="6" creationId="{243ED171-8F66-8B85-E8DC-F4C725883624}"/>
          </ac:picMkLst>
        </pc:picChg>
        <pc:picChg chg="add mod">
          <ac:chgData name="Sebastian Ebert" userId="2c9133e11077318b" providerId="LiveId" clId="{7DCE2532-BAFC-4E55-BF99-D881C66E856C}" dt="2024-07-16T13:21:03.734" v="9300" actId="1076"/>
          <ac:picMkLst>
            <pc:docMk/>
            <pc:sldMk cId="3240082335" sldId="499"/>
            <ac:picMk id="8" creationId="{C9174C30-8A11-01E6-E9C1-BE65F797604C}"/>
          </ac:picMkLst>
        </pc:picChg>
        <pc:picChg chg="add del mod modCrop">
          <ac:chgData name="Sebastian Ebert" userId="2c9133e11077318b" providerId="LiveId" clId="{7DCE2532-BAFC-4E55-BF99-D881C66E856C}" dt="2024-07-16T14:21:18.063" v="9907" actId="478"/>
          <ac:picMkLst>
            <pc:docMk/>
            <pc:sldMk cId="3240082335" sldId="499"/>
            <ac:picMk id="9" creationId="{F2B2F8BF-0813-1DED-A2E7-F936EF363D9D}"/>
          </ac:picMkLst>
        </pc:picChg>
      </pc:sldChg>
      <pc:sldChg chg="addSp delSp modSp add mod">
        <pc:chgData name="Sebastian Ebert" userId="2c9133e11077318b" providerId="LiveId" clId="{7DCE2532-BAFC-4E55-BF99-D881C66E856C}" dt="2024-07-16T14:16:09.201" v="9858" actId="14100"/>
        <pc:sldMkLst>
          <pc:docMk/>
          <pc:sldMk cId="2889640891" sldId="500"/>
        </pc:sldMkLst>
        <pc:spChg chg="mod">
          <ac:chgData name="Sebastian Ebert" userId="2c9133e11077318b" providerId="LiveId" clId="{7DCE2532-BAFC-4E55-BF99-D881C66E856C}" dt="2024-07-16T14:15:27.741" v="9852" actId="20577"/>
          <ac:spMkLst>
            <pc:docMk/>
            <pc:sldMk cId="2889640891" sldId="500"/>
            <ac:spMk id="3" creationId="{3BFB8D95-4C10-C6AD-82DB-ABFFA19A55A2}"/>
          </ac:spMkLst>
        </pc:spChg>
        <pc:picChg chg="add mod">
          <ac:chgData name="Sebastian Ebert" userId="2c9133e11077318b" providerId="LiveId" clId="{7DCE2532-BAFC-4E55-BF99-D881C66E856C}" dt="2024-07-16T14:16:09.201" v="9858" actId="14100"/>
          <ac:picMkLst>
            <pc:docMk/>
            <pc:sldMk cId="2889640891" sldId="500"/>
            <ac:picMk id="5" creationId="{A26EFED8-D93D-3292-32BF-9775082CAECD}"/>
          </ac:picMkLst>
        </pc:picChg>
        <pc:picChg chg="del">
          <ac:chgData name="Sebastian Ebert" userId="2c9133e11077318b" providerId="LiveId" clId="{7DCE2532-BAFC-4E55-BF99-D881C66E856C}" dt="2024-07-16T14:09:17.596" v="9653" actId="478"/>
          <ac:picMkLst>
            <pc:docMk/>
            <pc:sldMk cId="2889640891" sldId="500"/>
            <ac:picMk id="6" creationId="{243ED171-8F66-8B85-E8DC-F4C725883624}"/>
          </ac:picMkLst>
        </pc:picChg>
        <pc:picChg chg="del">
          <ac:chgData name="Sebastian Ebert" userId="2c9133e11077318b" providerId="LiveId" clId="{7DCE2532-BAFC-4E55-BF99-D881C66E856C}" dt="2024-07-16T14:09:18.127" v="9654" actId="478"/>
          <ac:picMkLst>
            <pc:docMk/>
            <pc:sldMk cId="2889640891" sldId="500"/>
            <ac:picMk id="8" creationId="{C9174C30-8A11-01E6-E9C1-BE65F797604C}"/>
          </ac:picMkLst>
        </pc:picChg>
      </pc:sldChg>
      <pc:sldChg chg="addSp delSp modSp add mod modAnim">
        <pc:chgData name="Sebastian Ebert" userId="2c9133e11077318b" providerId="LiveId" clId="{7DCE2532-BAFC-4E55-BF99-D881C66E856C}" dt="2024-07-16T14:50:55.989" v="10558" actId="20577"/>
        <pc:sldMkLst>
          <pc:docMk/>
          <pc:sldMk cId="2362628757" sldId="501"/>
        </pc:sldMkLst>
        <pc:spChg chg="mod">
          <ac:chgData name="Sebastian Ebert" userId="2c9133e11077318b" providerId="LiveId" clId="{7DCE2532-BAFC-4E55-BF99-D881C66E856C}" dt="2024-07-16T14:24:58.486" v="9933" actId="20577"/>
          <ac:spMkLst>
            <pc:docMk/>
            <pc:sldMk cId="2362628757" sldId="501"/>
            <ac:spMk id="2" creationId="{2652C179-B628-5D13-C9F1-A42E9DED6EA4}"/>
          </ac:spMkLst>
        </pc:spChg>
        <pc:spChg chg="mod">
          <ac:chgData name="Sebastian Ebert" userId="2c9133e11077318b" providerId="LiveId" clId="{7DCE2532-BAFC-4E55-BF99-D881C66E856C}" dt="2024-07-16T14:50:55.989" v="10558" actId="20577"/>
          <ac:spMkLst>
            <pc:docMk/>
            <pc:sldMk cId="2362628757" sldId="501"/>
            <ac:spMk id="3" creationId="{3BFB8D95-4C10-C6AD-82DB-ABFFA19A55A2}"/>
          </ac:spMkLst>
        </pc:spChg>
        <pc:spChg chg="add mod">
          <ac:chgData name="Sebastian Ebert" userId="2c9133e11077318b" providerId="LiveId" clId="{7DCE2532-BAFC-4E55-BF99-D881C66E856C}" dt="2024-07-16T14:45:38.564" v="10484" actId="1076"/>
          <ac:spMkLst>
            <pc:docMk/>
            <pc:sldMk cId="2362628757" sldId="501"/>
            <ac:spMk id="4" creationId="{BD5FD3A0-8885-7675-673D-04F01DB4CC3D}"/>
          </ac:spMkLst>
        </pc:spChg>
        <pc:spChg chg="add del mod">
          <ac:chgData name="Sebastian Ebert" userId="2c9133e11077318b" providerId="LiveId" clId="{7DCE2532-BAFC-4E55-BF99-D881C66E856C}" dt="2024-07-16T14:37:27.214" v="10377" actId="478"/>
          <ac:spMkLst>
            <pc:docMk/>
            <pc:sldMk cId="2362628757" sldId="501"/>
            <ac:spMk id="5" creationId="{3E20F230-69AF-7755-C8A3-70F47C8FA521}"/>
          </ac:spMkLst>
        </pc:spChg>
        <pc:picChg chg="del">
          <ac:chgData name="Sebastian Ebert" userId="2c9133e11077318b" providerId="LiveId" clId="{7DCE2532-BAFC-4E55-BF99-D881C66E856C}" dt="2024-07-16T14:25:02.083" v="9934" actId="478"/>
          <ac:picMkLst>
            <pc:docMk/>
            <pc:sldMk cId="2362628757" sldId="501"/>
            <ac:picMk id="6" creationId="{243ED171-8F66-8B85-E8DC-F4C725883624}"/>
          </ac:picMkLst>
        </pc:picChg>
        <pc:picChg chg="del">
          <ac:chgData name="Sebastian Ebert" userId="2c9133e11077318b" providerId="LiveId" clId="{7DCE2532-BAFC-4E55-BF99-D881C66E856C}" dt="2024-07-16T14:25:02.523" v="9935" actId="478"/>
          <ac:picMkLst>
            <pc:docMk/>
            <pc:sldMk cId="2362628757" sldId="501"/>
            <ac:picMk id="8" creationId="{C9174C30-8A11-01E6-E9C1-BE65F797604C}"/>
          </ac:picMkLst>
        </pc:picChg>
      </pc:sldChg>
      <pc:sldChg chg="addSp delSp modSp add mod modTransition delAnim modAnim modNotesTx">
        <pc:chgData name="Sebastian Ebert" userId="2c9133e11077318b" providerId="LiveId" clId="{7DCE2532-BAFC-4E55-BF99-D881C66E856C}" dt="2024-07-16T15:58:13.890" v="11451" actId="1038"/>
        <pc:sldMkLst>
          <pc:docMk/>
          <pc:sldMk cId="1410227650" sldId="502"/>
        </pc:sldMkLst>
        <pc:spChg chg="mod">
          <ac:chgData name="Sebastian Ebert" userId="2c9133e11077318b" providerId="LiveId" clId="{7DCE2532-BAFC-4E55-BF99-D881C66E856C}" dt="2024-07-16T15:42:55.155" v="11188" actId="20577"/>
          <ac:spMkLst>
            <pc:docMk/>
            <pc:sldMk cId="1410227650" sldId="502"/>
            <ac:spMk id="2" creationId="{2652C179-B628-5D13-C9F1-A42E9DED6EA4}"/>
          </ac:spMkLst>
        </pc:spChg>
        <pc:spChg chg="mod">
          <ac:chgData name="Sebastian Ebert" userId="2c9133e11077318b" providerId="LiveId" clId="{7DCE2532-BAFC-4E55-BF99-D881C66E856C}" dt="2024-07-16T15:56:49.185" v="11383" actId="20577"/>
          <ac:spMkLst>
            <pc:docMk/>
            <pc:sldMk cId="1410227650" sldId="502"/>
            <ac:spMk id="3" creationId="{3BFB8D95-4C10-C6AD-82DB-ABFFA19A55A2}"/>
          </ac:spMkLst>
        </pc:spChg>
        <pc:spChg chg="del">
          <ac:chgData name="Sebastian Ebert" userId="2c9133e11077318b" providerId="LiveId" clId="{7DCE2532-BAFC-4E55-BF99-D881C66E856C}" dt="2024-07-16T14:52:05.234" v="10560" actId="478"/>
          <ac:spMkLst>
            <pc:docMk/>
            <pc:sldMk cId="1410227650" sldId="502"/>
            <ac:spMk id="4" creationId="{BD5FD3A0-8885-7675-673D-04F01DB4CC3D}"/>
          </ac:spMkLst>
        </pc:spChg>
        <pc:spChg chg="add mod">
          <ac:chgData name="Sebastian Ebert" userId="2c9133e11077318b" providerId="LiveId" clId="{7DCE2532-BAFC-4E55-BF99-D881C66E856C}" dt="2024-07-16T15:58:13.890" v="11451" actId="1038"/>
          <ac:spMkLst>
            <pc:docMk/>
            <pc:sldMk cId="1410227650" sldId="502"/>
            <ac:spMk id="9" creationId="{C1C4BAC7-E522-1BF4-DF78-0B5F8834FCC4}"/>
          </ac:spMkLst>
        </pc:spChg>
        <pc:spChg chg="add mod">
          <ac:chgData name="Sebastian Ebert" userId="2c9133e11077318b" providerId="LiveId" clId="{7DCE2532-BAFC-4E55-BF99-D881C66E856C}" dt="2024-07-16T15:57:26.035" v="11442" actId="20577"/>
          <ac:spMkLst>
            <pc:docMk/>
            <pc:sldMk cId="1410227650" sldId="502"/>
            <ac:spMk id="11" creationId="{75EDA24D-7BCE-9279-6EA9-5C8373719E1C}"/>
          </ac:spMkLst>
        </pc:spChg>
        <pc:grpChg chg="add mod">
          <ac:chgData name="Sebastian Ebert" userId="2c9133e11077318b" providerId="LiveId" clId="{7DCE2532-BAFC-4E55-BF99-D881C66E856C}" dt="2024-07-16T15:58:06.464" v="11447" actId="14100"/>
          <ac:grpSpMkLst>
            <pc:docMk/>
            <pc:sldMk cId="1410227650" sldId="502"/>
            <ac:grpSpMk id="10" creationId="{A28AB1A8-B026-55FD-BB86-3326EEA0F42A}"/>
          </ac:grpSpMkLst>
        </pc:grpChg>
        <pc:picChg chg="add del mod">
          <ac:chgData name="Sebastian Ebert" userId="2c9133e11077318b" providerId="LiveId" clId="{7DCE2532-BAFC-4E55-BF99-D881C66E856C}" dt="2024-07-16T15:40:48.358" v="11142" actId="478"/>
          <ac:picMkLst>
            <pc:docMk/>
            <pc:sldMk cId="1410227650" sldId="502"/>
            <ac:picMk id="6" creationId="{5CF97E0B-0B82-7BAD-2190-92C89F1D4B50}"/>
          </ac:picMkLst>
        </pc:picChg>
        <pc:picChg chg="add mod modCrop">
          <ac:chgData name="Sebastian Ebert" userId="2c9133e11077318b" providerId="LiveId" clId="{7DCE2532-BAFC-4E55-BF99-D881C66E856C}" dt="2024-07-16T15:53:46.059" v="11336" actId="164"/>
          <ac:picMkLst>
            <pc:docMk/>
            <pc:sldMk cId="1410227650" sldId="502"/>
            <ac:picMk id="7" creationId="{DACBE038-609A-876A-439E-B8829E42CC4C}"/>
          </ac:picMkLst>
        </pc:picChg>
        <pc:picChg chg="add mod modCrop">
          <ac:chgData name="Sebastian Ebert" userId="2c9133e11077318b" providerId="LiveId" clId="{7DCE2532-BAFC-4E55-BF99-D881C66E856C}" dt="2024-07-16T15:53:46.059" v="11336" actId="164"/>
          <ac:picMkLst>
            <pc:docMk/>
            <pc:sldMk cId="1410227650" sldId="502"/>
            <ac:picMk id="8" creationId="{DAE196D1-C314-57FE-073C-4115D6D4BEA0}"/>
          </ac:picMkLst>
        </pc:picChg>
      </pc:sldChg>
      <pc:sldChg chg="addSp delSp modSp mod ord modNotesTx">
        <pc:chgData name="Sebastian Ebert" userId="2c9133e11077318b" providerId="LiveId" clId="{7DCE2532-BAFC-4E55-BF99-D881C66E856C}" dt="2024-07-18T15:38:27.134" v="14716" actId="20577"/>
        <pc:sldMkLst>
          <pc:docMk/>
          <pc:sldMk cId="3956653011" sldId="509"/>
        </pc:sldMkLst>
        <pc:spChg chg="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2" creationId="{01070BA6-9E43-BFBE-BF9D-54523A869F79}"/>
          </ac:spMkLst>
        </pc:spChg>
        <pc:spChg chg="add mod or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3" creationId="{2E57A34A-C61F-951A-292A-B63D3BF4D9EA}"/>
          </ac:spMkLst>
        </pc:spChg>
        <pc:spChg chg="mod">
          <ac:chgData name="Sebastian Ebert" userId="2c9133e11077318b" providerId="LiveId" clId="{7DCE2532-BAFC-4E55-BF99-D881C66E856C}" dt="2024-07-18T11:59:59.058" v="11898" actId="1076"/>
          <ac:spMkLst>
            <pc:docMk/>
            <pc:sldMk cId="3956653011" sldId="509"/>
            <ac:spMk id="5" creationId="{3358F122-3BB5-4728-9BBE-09B9688D75A2}"/>
          </ac:spMkLst>
        </pc:spChg>
        <pc:spChg chg="add del mod">
          <ac:chgData name="Sebastian Ebert" userId="2c9133e11077318b" providerId="LiveId" clId="{7DCE2532-BAFC-4E55-BF99-D881C66E856C}" dt="2024-07-18T12:01:31.464" v="11909" actId="478"/>
          <ac:spMkLst>
            <pc:docMk/>
            <pc:sldMk cId="3956653011" sldId="509"/>
            <ac:spMk id="10" creationId="{4E84EE4A-1CF3-2F38-31C3-A35F0E51A28A}"/>
          </ac:spMkLst>
        </pc:spChg>
        <pc:spChg chg="add 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12" creationId="{9BAE42C1-FCFE-1623-CC35-C36DE7F0D44E}"/>
          </ac:spMkLst>
        </pc:spChg>
        <pc:spChg chg="add 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13" creationId="{1F5D7F3F-6085-9C09-5EA9-779B9630EA78}"/>
          </ac:spMkLst>
        </pc:spChg>
        <pc:spChg chg="add del mod">
          <ac:chgData name="Sebastian Ebert" userId="2c9133e11077318b" providerId="LiveId" clId="{7DCE2532-BAFC-4E55-BF99-D881C66E856C}" dt="2024-07-18T12:08:15.631" v="12003" actId="478"/>
          <ac:spMkLst>
            <pc:docMk/>
            <pc:sldMk cId="3956653011" sldId="509"/>
            <ac:spMk id="36" creationId="{673D5DE6-B0F2-8AF4-32FD-DC172209B040}"/>
          </ac:spMkLst>
        </pc:spChg>
        <pc:spChg chg="add 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37" creationId="{9288ECA9-0E9D-680C-3903-B7FD38BB87A5}"/>
          </ac:spMkLst>
        </pc:spChg>
        <pc:spChg chg="add mod or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39" creationId="{3A7982B2-C9C7-273B-7ACB-2756FB19B3E3}"/>
          </ac:spMkLst>
        </pc:spChg>
        <pc:spChg chg="add 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44" creationId="{906B2F2D-4EE7-9F19-9FE7-7DC863287F74}"/>
          </ac:spMkLst>
        </pc:spChg>
        <pc:spChg chg="add del mod ord">
          <ac:chgData name="Sebastian Ebert" userId="2c9133e11077318b" providerId="LiveId" clId="{7DCE2532-BAFC-4E55-BF99-D881C66E856C}" dt="2024-07-18T12:22:50.140" v="12197" actId="478"/>
          <ac:spMkLst>
            <pc:docMk/>
            <pc:sldMk cId="3956653011" sldId="509"/>
            <ac:spMk id="45" creationId="{D9B658D9-3347-2400-1D6B-2AA1F2DEB025}"/>
          </ac:spMkLst>
        </pc:spChg>
        <pc:spChg chg="add mod or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48" creationId="{91808FED-186B-714D-43A2-3BBE5CF8AAAD}"/>
          </ac:spMkLst>
        </pc:spChg>
        <pc:spChg chg="add mod or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49" creationId="{22590B87-4982-93C2-1DAE-4B2F83F317AA}"/>
          </ac:spMkLst>
        </pc:spChg>
        <pc:spChg chg="add mod">
          <ac:chgData name="Sebastian Ebert" userId="2c9133e11077318b" providerId="LiveId" clId="{7DCE2532-BAFC-4E55-BF99-D881C66E856C}" dt="2024-07-18T12:24:18.910" v="12216" actId="164"/>
          <ac:spMkLst>
            <pc:docMk/>
            <pc:sldMk cId="3956653011" sldId="509"/>
            <ac:spMk id="57" creationId="{3383D8DD-0724-FB3D-A4A9-B2547A0D6217}"/>
          </ac:spMkLst>
        </pc:spChg>
        <pc:grpChg chg="add mod">
          <ac:chgData name="Sebastian Ebert" userId="2c9133e11077318b" providerId="LiveId" clId="{7DCE2532-BAFC-4E55-BF99-D881C66E856C}" dt="2024-07-18T12:24:18.910" v="12216" actId="164"/>
          <ac:grpSpMkLst>
            <pc:docMk/>
            <pc:sldMk cId="3956653011" sldId="509"/>
            <ac:grpSpMk id="58" creationId="{FD319A44-5172-6151-B7FA-4B75660E6111}"/>
          </ac:grpSpMkLst>
        </pc:grpChg>
        <pc:picChg chg="mod">
          <ac:chgData name="Sebastian Ebert" userId="2c9133e11077318b" providerId="LiveId" clId="{7DCE2532-BAFC-4E55-BF99-D881C66E856C}" dt="2024-07-18T12:24:18.910" v="12216" actId="164"/>
          <ac:picMkLst>
            <pc:docMk/>
            <pc:sldMk cId="3956653011" sldId="509"/>
            <ac:picMk id="9" creationId="{D966E6E6-7C02-FB30-371B-67314107CE5C}"/>
          </ac:picMkLst>
        </pc:picChg>
        <pc:cxnChg chg="add del mod ord">
          <ac:chgData name="Sebastian Ebert" userId="2c9133e11077318b" providerId="LiveId" clId="{7DCE2532-BAFC-4E55-BF99-D881C66E856C}" dt="2024-07-18T12:22:49.235" v="12196" actId="478"/>
          <ac:cxnSpMkLst>
            <pc:docMk/>
            <pc:sldMk cId="3956653011" sldId="509"/>
            <ac:cxnSpMk id="6" creationId="{5D0BEC84-F216-4BCC-7F60-2E372CE5F4E1}"/>
          </ac:cxnSpMkLst>
        </pc:cxnChg>
        <pc:cxnChg chg="add del mod">
          <ac:chgData name="Sebastian Ebert" userId="2c9133e11077318b" providerId="LiveId" clId="{7DCE2532-BAFC-4E55-BF99-D881C66E856C}" dt="2024-07-18T12:06:00.562" v="11978" actId="478"/>
          <ac:cxnSpMkLst>
            <pc:docMk/>
            <pc:sldMk cId="3956653011" sldId="509"/>
            <ac:cxnSpMk id="14" creationId="{76A0E665-E079-92D4-DC7B-8EA1C0EAACE0}"/>
          </ac:cxnSpMkLst>
        </pc:cxnChg>
        <pc:cxnChg chg="add del mod">
          <ac:chgData name="Sebastian Ebert" userId="2c9133e11077318b" providerId="LiveId" clId="{7DCE2532-BAFC-4E55-BF99-D881C66E856C}" dt="2024-07-18T12:05:50.945" v="11975" actId="478"/>
          <ac:cxnSpMkLst>
            <pc:docMk/>
            <pc:sldMk cId="3956653011" sldId="509"/>
            <ac:cxnSpMk id="19" creationId="{42C599DD-D35C-A4B5-C8D6-FF58C71702FB}"/>
          </ac:cxnSpMkLst>
        </pc:cxnChg>
        <pc:cxnChg chg="add del mod">
          <ac:chgData name="Sebastian Ebert" userId="2c9133e11077318b" providerId="LiveId" clId="{7DCE2532-BAFC-4E55-BF99-D881C66E856C}" dt="2024-07-18T12:06:10.938" v="11981" actId="478"/>
          <ac:cxnSpMkLst>
            <pc:docMk/>
            <pc:sldMk cId="3956653011" sldId="509"/>
            <ac:cxnSpMk id="24" creationId="{63CD10C5-7C55-F2DB-DA6C-AC8828A4C02A}"/>
          </ac:cxnSpMkLst>
        </pc:cxnChg>
        <pc:cxnChg chg="add mod">
          <ac:chgData name="Sebastian Ebert" userId="2c9133e11077318b" providerId="LiveId" clId="{7DCE2532-BAFC-4E55-BF99-D881C66E856C}" dt="2024-07-18T12:24:18.910" v="12216" actId="164"/>
          <ac:cxnSpMkLst>
            <pc:docMk/>
            <pc:sldMk cId="3956653011" sldId="509"/>
            <ac:cxnSpMk id="27" creationId="{90B1CC81-1BD9-1ABB-1AD4-B3B41FE41885}"/>
          </ac:cxnSpMkLst>
        </pc:cxnChg>
        <pc:cxnChg chg="add mod">
          <ac:chgData name="Sebastian Ebert" userId="2c9133e11077318b" providerId="LiveId" clId="{7DCE2532-BAFC-4E55-BF99-D881C66E856C}" dt="2024-07-18T12:24:18.910" v="12216" actId="164"/>
          <ac:cxnSpMkLst>
            <pc:docMk/>
            <pc:sldMk cId="3956653011" sldId="509"/>
            <ac:cxnSpMk id="32" creationId="{25BAF8C8-30AF-00B7-0061-E9D5888D48E9}"/>
          </ac:cxnSpMkLst>
        </pc:cxnChg>
        <pc:cxnChg chg="add mod">
          <ac:chgData name="Sebastian Ebert" userId="2c9133e11077318b" providerId="LiveId" clId="{7DCE2532-BAFC-4E55-BF99-D881C66E856C}" dt="2024-07-18T12:24:18.910" v="12216" actId="164"/>
          <ac:cxnSpMkLst>
            <pc:docMk/>
            <pc:sldMk cId="3956653011" sldId="509"/>
            <ac:cxnSpMk id="40" creationId="{32277100-BBF6-BD29-23F4-5899BA280302}"/>
          </ac:cxnSpMkLst>
        </pc:cxnChg>
      </pc:sldChg>
      <pc:sldChg chg="modSp mod ord">
        <pc:chgData name="Sebastian Ebert" userId="2c9133e11077318b" providerId="LiveId" clId="{7DCE2532-BAFC-4E55-BF99-D881C66E856C}" dt="2024-07-18T14:56:49.971" v="13494" actId="208"/>
        <pc:sldMkLst>
          <pc:docMk/>
          <pc:sldMk cId="3602019500" sldId="514"/>
        </pc:sldMkLst>
        <pc:spChg chg="mod">
          <ac:chgData name="Sebastian Ebert" userId="2c9133e11077318b" providerId="LiveId" clId="{7DCE2532-BAFC-4E55-BF99-D881C66E856C}" dt="2024-07-18T14:56:49.971" v="13494" actId="208"/>
          <ac:spMkLst>
            <pc:docMk/>
            <pc:sldMk cId="3602019500" sldId="514"/>
            <ac:spMk id="10" creationId="{C812F9AD-8A7C-2FBE-5693-0EFC6794878D}"/>
          </ac:spMkLst>
        </pc:spChg>
      </pc:sldChg>
      <pc:sldChg chg="modSp mod ord delCm">
        <pc:chgData name="Sebastian Ebert" userId="2c9133e11077318b" providerId="LiveId" clId="{7DCE2532-BAFC-4E55-BF99-D881C66E856C}" dt="2024-07-18T15:51:49.454" v="14852"/>
        <pc:sldMkLst>
          <pc:docMk/>
          <pc:sldMk cId="4081252821" sldId="515"/>
        </pc:sldMkLst>
        <pc:spChg chg="mod">
          <ac:chgData name="Sebastian Ebert" userId="2c9133e11077318b" providerId="LiveId" clId="{7DCE2532-BAFC-4E55-BF99-D881C66E856C}" dt="2024-07-18T15:45:54.532" v="14849" actId="20577"/>
          <ac:spMkLst>
            <pc:docMk/>
            <pc:sldMk cId="4081252821" sldId="515"/>
            <ac:spMk id="2" creationId="{15B464D4-AD18-4887-9E61-47961D1E7C2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7DCE2532-BAFC-4E55-BF99-D881C66E856C}" dt="2024-07-18T15:51:49.454" v="14852"/>
              <pc2:cmMkLst xmlns:pc2="http://schemas.microsoft.com/office/powerpoint/2019/9/main/command">
                <pc:docMk/>
                <pc:sldMk cId="4081252821" sldId="515"/>
                <pc2:cmMk id="{A0FEC7DA-F816-4105-A2C1-D868F9D69846}"/>
              </pc2:cmMkLst>
            </pc226:cmChg>
          </p:ext>
        </pc:extLst>
      </pc:sldChg>
      <pc:sldChg chg="modSp add mod modAnim">
        <pc:chgData name="Sebastian Ebert" userId="2c9133e11077318b" providerId="LiveId" clId="{7DCE2532-BAFC-4E55-BF99-D881C66E856C}" dt="2024-07-18T12:59:09.941" v="12871" actId="20577"/>
        <pc:sldMkLst>
          <pc:docMk/>
          <pc:sldMk cId="142447462" sldId="516"/>
        </pc:sldMkLst>
        <pc:spChg chg="mod">
          <ac:chgData name="Sebastian Ebert" userId="2c9133e11077318b" providerId="LiveId" clId="{7DCE2532-BAFC-4E55-BF99-D881C66E856C}" dt="2024-07-18T12:59:09.941" v="12871" actId="20577"/>
          <ac:spMkLst>
            <pc:docMk/>
            <pc:sldMk cId="142447462" sldId="516"/>
            <ac:spMk id="4" creationId="{EA8207A6-B33B-4EB0-05E0-B3854AED3F23}"/>
          </ac:spMkLst>
        </pc:spChg>
        <pc:spChg chg="mod">
          <ac:chgData name="Sebastian Ebert" userId="2c9133e11077318b" providerId="LiveId" clId="{7DCE2532-BAFC-4E55-BF99-D881C66E856C}" dt="2024-07-18T12:38:07.364" v="12310" actId="20577"/>
          <ac:spMkLst>
            <pc:docMk/>
            <pc:sldMk cId="142447462" sldId="516"/>
            <ac:spMk id="6" creationId="{40E29C30-7156-DEBA-B4F8-1DE062CF9136}"/>
          </ac:spMkLst>
        </pc:spChg>
        <pc:spChg chg="mod">
          <ac:chgData name="Sebastian Ebert" userId="2c9133e11077318b" providerId="LiveId" clId="{7DCE2532-BAFC-4E55-BF99-D881C66E856C}" dt="2024-07-18T12:53:52.019" v="12864" actId="20577"/>
          <ac:spMkLst>
            <pc:docMk/>
            <pc:sldMk cId="142447462" sldId="516"/>
            <ac:spMk id="7" creationId="{56A6A2B5-591C-0C10-2596-D7A2B35E3D6C}"/>
          </ac:spMkLst>
        </pc:spChg>
      </pc:sldChg>
      <pc:sldChg chg="addSp delSp modSp add mod">
        <pc:chgData name="Sebastian Ebert" userId="2c9133e11077318b" providerId="LiveId" clId="{7DCE2532-BAFC-4E55-BF99-D881C66E856C}" dt="2024-07-18T13:55:59.983" v="13386" actId="208"/>
        <pc:sldMkLst>
          <pc:docMk/>
          <pc:sldMk cId="4005910073" sldId="517"/>
        </pc:sldMkLst>
        <pc:spChg chg="add mod">
          <ac:chgData name="Sebastian Ebert" userId="2c9133e11077318b" providerId="LiveId" clId="{7DCE2532-BAFC-4E55-BF99-D881C66E856C}" dt="2024-07-18T13:54:51.127" v="13378" actId="114"/>
          <ac:spMkLst>
            <pc:docMk/>
            <pc:sldMk cId="4005910073" sldId="517"/>
            <ac:spMk id="3" creationId="{AAAD2A3C-596E-EB3F-D27E-900F25A2AAE3}"/>
          </ac:spMkLst>
        </pc:spChg>
        <pc:spChg chg="mod">
          <ac:chgData name="Sebastian Ebert" userId="2c9133e11077318b" providerId="LiveId" clId="{7DCE2532-BAFC-4E55-BF99-D881C66E856C}" dt="2024-07-18T13:55:06.648" v="13379" actId="20577"/>
          <ac:spMkLst>
            <pc:docMk/>
            <pc:sldMk cId="4005910073" sldId="517"/>
            <ac:spMk id="15" creationId="{74D3FDDA-7426-6911-90CC-F6E67A56D650}"/>
          </ac:spMkLst>
        </pc:spChg>
        <pc:picChg chg="del">
          <ac:chgData name="Sebastian Ebert" userId="2c9133e11077318b" providerId="LiveId" clId="{7DCE2532-BAFC-4E55-BF99-D881C66E856C}" dt="2024-07-18T13:34:38.740" v="12955" actId="478"/>
          <ac:picMkLst>
            <pc:docMk/>
            <pc:sldMk cId="4005910073" sldId="517"/>
            <ac:picMk id="5" creationId="{7E5DADF4-45F2-3F6A-4BD9-319BEBDB7C75}"/>
          </ac:picMkLst>
        </pc:picChg>
        <pc:picChg chg="add mod">
          <ac:chgData name="Sebastian Ebert" userId="2c9133e11077318b" providerId="LiveId" clId="{7DCE2532-BAFC-4E55-BF99-D881C66E856C}" dt="2024-07-18T13:55:33.662" v="13384" actId="207"/>
          <ac:picMkLst>
            <pc:docMk/>
            <pc:sldMk cId="4005910073" sldId="517"/>
            <ac:picMk id="6" creationId="{9A046764-A508-B7EA-6735-9782F66ED193}"/>
          </ac:picMkLst>
        </pc:picChg>
        <pc:picChg chg="add del">
          <ac:chgData name="Sebastian Ebert" userId="2c9133e11077318b" providerId="LiveId" clId="{7DCE2532-BAFC-4E55-BF99-D881C66E856C}" dt="2024-07-18T13:34:48.380" v="12959" actId="478"/>
          <ac:picMkLst>
            <pc:docMk/>
            <pc:sldMk cId="4005910073" sldId="517"/>
            <ac:picMk id="12" creationId="{FB439BD1-4228-33BB-318F-BAE6A396D584}"/>
          </ac:picMkLst>
        </pc:picChg>
        <pc:cxnChg chg="del">
          <ac:chgData name="Sebastian Ebert" userId="2c9133e11077318b" providerId="LiveId" clId="{7DCE2532-BAFC-4E55-BF99-D881C66E856C}" dt="2024-07-18T13:34:40.110" v="12956" actId="478"/>
          <ac:cxnSpMkLst>
            <pc:docMk/>
            <pc:sldMk cId="4005910073" sldId="517"/>
            <ac:cxnSpMk id="4" creationId="{8E4473FD-1E57-9388-3702-99F7F3F0B078}"/>
          </ac:cxnSpMkLst>
        </pc:cxnChg>
        <pc:cxnChg chg="add mod">
          <ac:chgData name="Sebastian Ebert" userId="2c9133e11077318b" providerId="LiveId" clId="{7DCE2532-BAFC-4E55-BF99-D881C66E856C}" dt="2024-07-18T13:55:59.983" v="13386" actId="208"/>
          <ac:cxnSpMkLst>
            <pc:docMk/>
            <pc:sldMk cId="4005910073" sldId="517"/>
            <ac:cxnSpMk id="7" creationId="{D804F1B2-0AA7-4CC6-F8C3-26AC164A6510}"/>
          </ac:cxnSpMkLst>
        </pc:cxnChg>
      </pc:sldChg>
      <pc:sldChg chg="modSp add mod ord">
        <pc:chgData name="Sebastian Ebert" userId="2c9133e11077318b" providerId="LiveId" clId="{7DCE2532-BAFC-4E55-BF99-D881C66E856C}" dt="2024-07-18T15:44:36.426" v="14821" actId="20577"/>
        <pc:sldMkLst>
          <pc:docMk/>
          <pc:sldMk cId="2058927543" sldId="518"/>
        </pc:sldMkLst>
        <pc:spChg chg="mod">
          <ac:chgData name="Sebastian Ebert" userId="2c9133e11077318b" providerId="LiveId" clId="{7DCE2532-BAFC-4E55-BF99-D881C66E856C}" dt="2024-07-18T15:44:36.426" v="14821" actId="20577"/>
          <ac:spMkLst>
            <pc:docMk/>
            <pc:sldMk cId="2058927543" sldId="518"/>
            <ac:spMk id="2" creationId="{C9147863-60B0-05B8-F170-FE52CCA01172}"/>
          </ac:spMkLst>
        </pc:spChg>
      </pc:sldChg>
      <pc:sldChg chg="addSp delSp modSp add mod delAnim modAnim">
        <pc:chgData name="Sebastian Ebert" userId="2c9133e11077318b" providerId="LiveId" clId="{7DCE2532-BAFC-4E55-BF99-D881C66E856C}" dt="2024-07-18T15:42:46.970" v="14805" actId="1076"/>
        <pc:sldMkLst>
          <pc:docMk/>
          <pc:sldMk cId="3889111723" sldId="519"/>
        </pc:sldMkLst>
        <pc:spChg chg="mod">
          <ac:chgData name="Sebastian Ebert" userId="2c9133e11077318b" providerId="LiveId" clId="{7DCE2532-BAFC-4E55-BF99-D881C66E856C}" dt="2024-07-18T15:42:19.636" v="14800" actId="20577"/>
          <ac:spMkLst>
            <pc:docMk/>
            <pc:sldMk cId="3889111723" sldId="519"/>
            <ac:spMk id="3" creationId="{3B31890B-C89E-48E9-9F48-657C15FC39C3}"/>
          </ac:spMkLst>
        </pc:spChg>
        <pc:spChg chg="add mod">
          <ac:chgData name="Sebastian Ebert" userId="2c9133e11077318b" providerId="LiveId" clId="{7DCE2532-BAFC-4E55-BF99-D881C66E856C}" dt="2024-07-18T15:39:37.772" v="14718"/>
          <ac:spMkLst>
            <pc:docMk/>
            <pc:sldMk cId="3889111723" sldId="519"/>
            <ac:spMk id="4" creationId="{AFF0360E-1944-36A4-7D96-B6804092E8C6}"/>
          </ac:spMkLst>
        </pc:spChg>
        <pc:spChg chg="add mod">
          <ac:chgData name="Sebastian Ebert" userId="2c9133e11077318b" providerId="LiveId" clId="{7DCE2532-BAFC-4E55-BF99-D881C66E856C}" dt="2024-07-18T15:39:40.502" v="14719" actId="15"/>
          <ac:spMkLst>
            <pc:docMk/>
            <pc:sldMk cId="3889111723" sldId="519"/>
            <ac:spMk id="5" creationId="{9D5F7ED2-3D6E-16D6-FF33-72E70BC50C6A}"/>
          </ac:spMkLst>
        </pc:spChg>
        <pc:spChg chg="add mod">
          <ac:chgData name="Sebastian Ebert" userId="2c9133e11077318b" providerId="LiveId" clId="{7DCE2532-BAFC-4E55-BF99-D881C66E856C}" dt="2024-07-18T15:42:46.970" v="14805" actId="1076"/>
          <ac:spMkLst>
            <pc:docMk/>
            <pc:sldMk cId="3889111723" sldId="519"/>
            <ac:spMk id="7" creationId="{D879F2FF-C95E-9664-55C0-D231ABAE9D33}"/>
          </ac:spMkLst>
        </pc:spChg>
        <pc:spChg chg="mod">
          <ac:chgData name="Sebastian Ebert" userId="2c9133e11077318b" providerId="LiveId" clId="{7DCE2532-BAFC-4E55-BF99-D881C66E856C}" dt="2024-07-18T14:58:54.887" v="13664" actId="20577"/>
          <ac:spMkLst>
            <pc:docMk/>
            <pc:sldMk cId="3889111723" sldId="519"/>
            <ac:spMk id="9" creationId="{6E6B1752-C872-9B61-9E5B-D7610BF2D6F8}"/>
          </ac:spMkLst>
        </pc:spChg>
        <pc:spChg chg="add del mod">
          <ac:chgData name="Sebastian Ebert" userId="2c9133e11077318b" providerId="LiveId" clId="{7DCE2532-BAFC-4E55-BF99-D881C66E856C}" dt="2024-07-18T15:39:52.289" v="14723" actId="478"/>
          <ac:spMkLst>
            <pc:docMk/>
            <pc:sldMk cId="3889111723" sldId="519"/>
            <ac:spMk id="10" creationId="{6A5682A0-BA43-2775-C085-9687945662B6}"/>
          </ac:spMkLst>
        </pc:spChg>
        <pc:spChg chg="del">
          <ac:chgData name="Sebastian Ebert" userId="2c9133e11077318b" providerId="LiveId" clId="{7DCE2532-BAFC-4E55-BF99-D881C66E856C}" dt="2024-07-18T14:58:00.662" v="13633" actId="478"/>
          <ac:spMkLst>
            <pc:docMk/>
            <pc:sldMk cId="3889111723" sldId="519"/>
            <ac:spMk id="15" creationId="{B393B786-228B-B1E1-4F99-1122D3130909}"/>
          </ac:spMkLst>
        </pc:spChg>
        <pc:spChg chg="del">
          <ac:chgData name="Sebastian Ebert" userId="2c9133e11077318b" providerId="LiveId" clId="{7DCE2532-BAFC-4E55-BF99-D881C66E856C}" dt="2024-07-18T14:58:02.446" v="13635" actId="478"/>
          <ac:spMkLst>
            <pc:docMk/>
            <pc:sldMk cId="3889111723" sldId="519"/>
            <ac:spMk id="18" creationId="{07E09222-2CDD-CED2-FDC7-2445DBF39226}"/>
          </ac:spMkLst>
        </pc:spChg>
        <pc:spChg chg="del">
          <ac:chgData name="Sebastian Ebert" userId="2c9133e11077318b" providerId="LiveId" clId="{7DCE2532-BAFC-4E55-BF99-D881C66E856C}" dt="2024-07-18T14:58:05.877" v="13637" actId="478"/>
          <ac:spMkLst>
            <pc:docMk/>
            <pc:sldMk cId="3889111723" sldId="519"/>
            <ac:spMk id="19" creationId="{059B2B19-2EC0-BFFC-7989-CDD9C793A952}"/>
          </ac:spMkLst>
        </pc:spChg>
        <pc:spChg chg="del">
          <ac:chgData name="Sebastian Ebert" userId="2c9133e11077318b" providerId="LiveId" clId="{7DCE2532-BAFC-4E55-BF99-D881C66E856C}" dt="2024-07-18T14:58:04.793" v="13636" actId="478"/>
          <ac:spMkLst>
            <pc:docMk/>
            <pc:sldMk cId="3889111723" sldId="519"/>
            <ac:spMk id="20" creationId="{65F37702-C5C2-DC28-B9F1-8C3E9585B9CB}"/>
          </ac:spMkLst>
        </pc:spChg>
        <pc:picChg chg="add mod">
          <ac:chgData name="Sebastian Ebert" userId="2c9133e11077318b" providerId="LiveId" clId="{7DCE2532-BAFC-4E55-BF99-D881C66E856C}" dt="2024-07-18T15:39:37.772" v="14718"/>
          <ac:picMkLst>
            <pc:docMk/>
            <pc:sldMk cId="3889111723" sldId="519"/>
            <ac:picMk id="6" creationId="{75F6B4BE-31B4-E059-68C5-2318B1260C93}"/>
          </ac:picMkLst>
        </pc:picChg>
        <pc:picChg chg="add mod">
          <ac:chgData name="Sebastian Ebert" userId="2c9133e11077318b" providerId="LiveId" clId="{7DCE2532-BAFC-4E55-BF99-D881C66E856C}" dt="2024-07-18T15:42:42.994" v="14804" actId="1076"/>
          <ac:picMkLst>
            <pc:docMk/>
            <pc:sldMk cId="3889111723" sldId="519"/>
            <ac:picMk id="11" creationId="{60D2BA93-4DC6-35EB-9942-5C1E0E7B717F}"/>
          </ac:picMkLst>
        </pc:picChg>
        <pc:picChg chg="del">
          <ac:chgData name="Sebastian Ebert" userId="2c9133e11077318b" providerId="LiveId" clId="{7DCE2532-BAFC-4E55-BF99-D881C66E856C}" dt="2024-07-18T14:58:00.045" v="13632" actId="478"/>
          <ac:picMkLst>
            <pc:docMk/>
            <pc:sldMk cId="3889111723" sldId="519"/>
            <ac:picMk id="14" creationId="{389F0F98-5F62-6496-F3F5-05332C1394D6}"/>
          </ac:picMkLst>
        </pc:picChg>
        <pc:picChg chg="del">
          <ac:chgData name="Sebastian Ebert" userId="2c9133e11077318b" providerId="LiveId" clId="{7DCE2532-BAFC-4E55-BF99-D881C66E856C}" dt="2024-07-18T14:58:01.222" v="13634" actId="478"/>
          <ac:picMkLst>
            <pc:docMk/>
            <pc:sldMk cId="3889111723" sldId="519"/>
            <ac:picMk id="17" creationId="{9CBABE26-C230-C4FD-34CC-5DD0DC1880A6}"/>
          </ac:picMkLst>
        </pc:picChg>
      </pc:sldChg>
      <pc:sldChg chg="add delCm">
        <pc:chgData name="Sebastian Ebert" userId="2c9133e11077318b" providerId="LiveId" clId="{7DCE2532-BAFC-4E55-BF99-D881C66E856C}" dt="2024-07-18T15:51:54.165" v="14853"/>
        <pc:sldMkLst>
          <pc:docMk/>
          <pc:sldMk cId="295584750" sldId="52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7DCE2532-BAFC-4E55-BF99-D881C66E856C}" dt="2024-07-18T15:51:54.165" v="14853"/>
              <pc2:cmMkLst xmlns:pc2="http://schemas.microsoft.com/office/powerpoint/2019/9/main/command">
                <pc:docMk/>
                <pc:sldMk cId="295584750" sldId="520"/>
                <pc2:cmMk id="{610B6A0A-D6B8-4F29-9E34-3FCE203067C7}"/>
              </pc2:cmMkLst>
            </pc226:cmChg>
          </p:ext>
        </pc:extLst>
      </pc:sldChg>
      <pc:sldChg chg="add delCm">
        <pc:chgData name="Sebastian Ebert" userId="2c9133e11077318b" providerId="LiveId" clId="{7DCE2532-BAFC-4E55-BF99-D881C66E856C}" dt="2024-07-18T15:51:59.415" v="14854"/>
        <pc:sldMkLst>
          <pc:docMk/>
          <pc:sldMk cId="538261833" sldId="52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7DCE2532-BAFC-4E55-BF99-D881C66E856C}" dt="2024-07-18T15:51:59.415" v="14854"/>
              <pc2:cmMkLst xmlns:pc2="http://schemas.microsoft.com/office/powerpoint/2019/9/main/command">
                <pc:docMk/>
                <pc:sldMk cId="538261833" sldId="521"/>
                <pc2:cmMk id="{66DD0B8C-2134-474D-90DF-A5AEF320C1BE}"/>
              </pc2:cmMkLst>
            </pc226:cmChg>
          </p:ext>
        </pc:extLst>
      </pc:sldChg>
      <pc:sldChg chg="modSp mod ord">
        <pc:chgData name="Sebastian Ebert" userId="2c9133e11077318b" providerId="LiveId" clId="{7DCE2532-BAFC-4E55-BF99-D881C66E856C}" dt="2024-07-22T12:19:57.717" v="16550" actId="20577"/>
        <pc:sldMkLst>
          <pc:docMk/>
          <pc:sldMk cId="2314936798" sldId="525"/>
        </pc:sldMkLst>
        <pc:spChg chg="mod">
          <ac:chgData name="Sebastian Ebert" userId="2c9133e11077318b" providerId="LiveId" clId="{7DCE2532-BAFC-4E55-BF99-D881C66E856C}" dt="2024-07-22T12:19:57.717" v="16550" actId="20577"/>
          <ac:spMkLst>
            <pc:docMk/>
            <pc:sldMk cId="2314936798" sldId="525"/>
            <ac:spMk id="2" creationId="{C9147863-60B0-05B8-F170-FE52CCA01172}"/>
          </ac:spMkLst>
        </pc:spChg>
      </pc:sldChg>
      <pc:sldChg chg="addSp delSp modSp mod modNotesTx">
        <pc:chgData name="Sebastian Ebert" userId="2c9133e11077318b" providerId="LiveId" clId="{7DCE2532-BAFC-4E55-BF99-D881C66E856C}" dt="2024-07-22T09:24:32.078" v="15353" actId="1076"/>
        <pc:sldMkLst>
          <pc:docMk/>
          <pc:sldMk cId="2484830480" sldId="526"/>
        </pc:sldMkLst>
        <pc:spChg chg="add mod">
          <ac:chgData name="Sebastian Ebert" userId="2c9133e11077318b" providerId="LiveId" clId="{7DCE2532-BAFC-4E55-BF99-D881C66E856C}" dt="2024-07-22T09:24:20.900" v="15351" actId="20577"/>
          <ac:spMkLst>
            <pc:docMk/>
            <pc:sldMk cId="2484830480" sldId="526"/>
            <ac:spMk id="3" creationId="{CA2A0C26-0ED5-A10C-0013-5DBE4D0AD672}"/>
          </ac:spMkLst>
        </pc:spChg>
        <pc:spChg chg="del mod">
          <ac:chgData name="Sebastian Ebert" userId="2c9133e11077318b" providerId="LiveId" clId="{7DCE2532-BAFC-4E55-BF99-D881C66E856C}" dt="2024-07-22T09:23:49.719" v="15338" actId="478"/>
          <ac:spMkLst>
            <pc:docMk/>
            <pc:sldMk cId="2484830480" sldId="526"/>
            <ac:spMk id="7" creationId="{6E94B47C-8E27-6313-744B-253F86E476F8}"/>
          </ac:spMkLst>
        </pc:spChg>
        <pc:spChg chg="add del mod">
          <ac:chgData name="Sebastian Ebert" userId="2c9133e11077318b" providerId="LiveId" clId="{7DCE2532-BAFC-4E55-BF99-D881C66E856C}" dt="2024-07-22T09:23:52.954" v="15339" actId="478"/>
          <ac:spMkLst>
            <pc:docMk/>
            <pc:sldMk cId="2484830480" sldId="526"/>
            <ac:spMk id="8" creationId="{B3CA3217-371B-258F-2A71-4C0186BF3EC2}"/>
          </ac:spMkLst>
        </pc:spChg>
        <pc:picChg chg="add mod">
          <ac:chgData name="Sebastian Ebert" userId="2c9133e11077318b" providerId="LiveId" clId="{7DCE2532-BAFC-4E55-BF99-D881C66E856C}" dt="2024-07-22T09:24:32.078" v="15353" actId="1076"/>
          <ac:picMkLst>
            <pc:docMk/>
            <pc:sldMk cId="2484830480" sldId="526"/>
            <ac:picMk id="5" creationId="{6160F07F-F20D-9D96-E905-79DD56875BB2}"/>
          </ac:picMkLst>
        </pc:picChg>
      </pc:sldChg>
      <pc:sldChg chg="addSp delSp modSp mod delAnim modAnim modNotesTx">
        <pc:chgData name="Sebastian Ebert" userId="2c9133e11077318b" providerId="LiveId" clId="{7DCE2532-BAFC-4E55-BF99-D881C66E856C}" dt="2024-07-22T15:25:47.179" v="16810" actId="20577"/>
        <pc:sldMkLst>
          <pc:docMk/>
          <pc:sldMk cId="473187598" sldId="527"/>
        </pc:sldMkLst>
        <pc:spChg chg="mod">
          <ac:chgData name="Sebastian Ebert" userId="2c9133e11077318b" providerId="LiveId" clId="{7DCE2532-BAFC-4E55-BF99-D881C66E856C}" dt="2024-07-22T15:25:47.179" v="16810" actId="20577"/>
          <ac:spMkLst>
            <pc:docMk/>
            <pc:sldMk cId="473187598" sldId="527"/>
            <ac:spMk id="2" creationId="{15B464D4-AD18-4887-9E61-47961D1E7C2D}"/>
          </ac:spMkLst>
        </pc:spChg>
        <pc:spChg chg="add mod">
          <ac:chgData name="Sebastian Ebert" userId="2c9133e11077318b" providerId="LiveId" clId="{7DCE2532-BAFC-4E55-BF99-D881C66E856C}" dt="2024-07-22T11:42:46.580" v="16190"/>
          <ac:spMkLst>
            <pc:docMk/>
            <pc:sldMk cId="473187598" sldId="527"/>
            <ac:spMk id="3" creationId="{ED1D6FB6-49BD-D288-9CC0-6E0AD49F94C1}"/>
          </ac:spMkLst>
        </pc:spChg>
        <pc:spChg chg="add del mod">
          <ac:chgData name="Sebastian Ebert" userId="2c9133e11077318b" providerId="LiveId" clId="{7DCE2532-BAFC-4E55-BF99-D881C66E856C}" dt="2024-07-22T11:42:54.179" v="16194" actId="478"/>
          <ac:spMkLst>
            <pc:docMk/>
            <pc:sldMk cId="473187598" sldId="527"/>
            <ac:spMk id="4" creationId="{A03C4DD8-E4EB-2550-C0A4-6E694652CD25}"/>
          </ac:spMkLst>
        </pc:spChg>
        <pc:spChg chg="add del mod">
          <ac:chgData name="Sebastian Ebert" userId="2c9133e11077318b" providerId="LiveId" clId="{7DCE2532-BAFC-4E55-BF99-D881C66E856C}" dt="2024-07-22T15:25:19.446" v="16788" actId="20577"/>
          <ac:spMkLst>
            <pc:docMk/>
            <pc:sldMk cId="473187598" sldId="527"/>
            <ac:spMk id="7" creationId="{6E94B47C-8E27-6313-744B-253F86E476F8}"/>
          </ac:spMkLst>
        </pc:spChg>
        <pc:picChg chg="add mod">
          <ac:chgData name="Sebastian Ebert" userId="2c9133e11077318b" providerId="LiveId" clId="{7DCE2532-BAFC-4E55-BF99-D881C66E856C}" dt="2024-07-22T11:43:06.037" v="16200"/>
          <ac:picMkLst>
            <pc:docMk/>
            <pc:sldMk cId="473187598" sldId="527"/>
            <ac:picMk id="5" creationId="{76B0A146-7DCF-5CCB-DAB5-B92E5471C8EA}"/>
          </ac:picMkLst>
        </pc:picChg>
        <pc:picChg chg="add mod">
          <ac:chgData name="Sebastian Ebert" userId="2c9133e11077318b" providerId="LiveId" clId="{7DCE2532-BAFC-4E55-BF99-D881C66E856C}" dt="2024-07-22T12:13:53.380" v="16524" actId="1076"/>
          <ac:picMkLst>
            <pc:docMk/>
            <pc:sldMk cId="473187598" sldId="527"/>
            <ac:picMk id="6" creationId="{527744C7-344A-6711-E953-339702800557}"/>
          </ac:picMkLst>
        </pc:picChg>
      </pc:sldChg>
      <pc:sldChg chg="addSp delSp modSp mod modClrScheme modAnim chgLayout modNotesTx">
        <pc:chgData name="Sebastian Ebert" userId="2c9133e11077318b" providerId="LiveId" clId="{7DCE2532-BAFC-4E55-BF99-D881C66E856C}" dt="2024-07-22T15:26:00.123" v="16811" actId="20577"/>
        <pc:sldMkLst>
          <pc:docMk/>
          <pc:sldMk cId="306157853" sldId="528"/>
        </pc:sldMkLst>
        <pc:spChg chg="mod">
          <ac:chgData name="Sebastian Ebert" userId="2c9133e11077318b" providerId="LiveId" clId="{7DCE2532-BAFC-4E55-BF99-D881C66E856C}" dt="2024-07-22T15:25:41.176" v="16799" actId="20577"/>
          <ac:spMkLst>
            <pc:docMk/>
            <pc:sldMk cId="306157853" sldId="528"/>
            <ac:spMk id="2" creationId="{15B464D4-AD18-4887-9E61-47961D1E7C2D}"/>
          </ac:spMkLst>
        </pc:spChg>
        <pc:spChg chg="del">
          <ac:chgData name="Sebastian Ebert" userId="2c9133e11077318b" providerId="LiveId" clId="{7DCE2532-BAFC-4E55-BF99-D881C66E856C}" dt="2024-07-22T11:10:32.015" v="15603" actId="26606"/>
          <ac:spMkLst>
            <pc:docMk/>
            <pc:sldMk cId="306157853" sldId="528"/>
            <ac:spMk id="7" creationId="{6E94B47C-8E27-6313-744B-253F86E476F8}"/>
          </ac:spMkLst>
        </pc:spChg>
        <pc:spChg chg="add mod">
          <ac:chgData name="Sebastian Ebert" userId="2c9133e11077318b" providerId="LiveId" clId="{7DCE2532-BAFC-4E55-BF99-D881C66E856C}" dt="2024-07-22T15:26:00.123" v="16811" actId="20577"/>
          <ac:spMkLst>
            <pc:docMk/>
            <pc:sldMk cId="306157853" sldId="528"/>
            <ac:spMk id="12" creationId="{C329E19B-D752-890A-4DD2-5757DDC6DC05}"/>
          </ac:spMkLst>
        </pc:spChg>
        <pc:picChg chg="add mod">
          <ac:chgData name="Sebastian Ebert" userId="2c9133e11077318b" providerId="LiveId" clId="{7DCE2532-BAFC-4E55-BF99-D881C66E856C}" dt="2024-07-22T11:40:41.624" v="16173" actId="1076"/>
          <ac:picMkLst>
            <pc:docMk/>
            <pc:sldMk cId="306157853" sldId="528"/>
            <ac:picMk id="3" creationId="{10EFD001-E3B6-63AE-F267-D02AC65E401D}"/>
          </ac:picMkLst>
        </pc:picChg>
      </pc:sldChg>
      <pc:sldChg chg="addSp delSp modSp add mod">
        <pc:chgData name="Sebastian Ebert" userId="2c9133e11077318b" providerId="LiveId" clId="{7DCE2532-BAFC-4E55-BF99-D881C66E856C}" dt="2024-07-22T12:03:39.298" v="16291" actId="20577"/>
        <pc:sldMkLst>
          <pc:docMk/>
          <pc:sldMk cId="1448685841" sldId="529"/>
        </pc:sldMkLst>
        <pc:spChg chg="mod">
          <ac:chgData name="Sebastian Ebert" userId="2c9133e11077318b" providerId="LiveId" clId="{7DCE2532-BAFC-4E55-BF99-D881C66E856C}" dt="2024-07-22T12:03:39.298" v="16291" actId="20577"/>
          <ac:spMkLst>
            <pc:docMk/>
            <pc:sldMk cId="1448685841" sldId="529"/>
            <ac:spMk id="3" creationId="{CA2A0C26-0ED5-A10C-0013-5DBE4D0AD672}"/>
          </ac:spMkLst>
        </pc:spChg>
        <pc:picChg chg="del">
          <ac:chgData name="Sebastian Ebert" userId="2c9133e11077318b" providerId="LiveId" clId="{7DCE2532-BAFC-4E55-BF99-D881C66E856C}" dt="2024-07-22T09:24:47.974" v="15355" actId="478"/>
          <ac:picMkLst>
            <pc:docMk/>
            <pc:sldMk cId="1448685841" sldId="529"/>
            <ac:picMk id="5" creationId="{6160F07F-F20D-9D96-E905-79DD56875BB2}"/>
          </ac:picMkLst>
        </pc:picChg>
        <pc:picChg chg="add mod modCrop">
          <ac:chgData name="Sebastian Ebert" userId="2c9133e11077318b" providerId="LiveId" clId="{7DCE2532-BAFC-4E55-BF99-D881C66E856C}" dt="2024-07-22T11:05:26.878" v="15597" actId="1035"/>
          <ac:picMkLst>
            <pc:docMk/>
            <pc:sldMk cId="1448685841" sldId="529"/>
            <ac:picMk id="6" creationId="{A01C3BC1-1839-E495-2E9A-1855DBE962A9}"/>
          </ac:picMkLst>
        </pc:picChg>
      </pc:sldChg>
      <pc:sldChg chg="addSp delSp modSp add del mod delAnim modAnim">
        <pc:chgData name="Sebastian Ebert" userId="2c9133e11077318b" providerId="LiveId" clId="{7DCE2532-BAFC-4E55-BF99-D881C66E856C}" dt="2024-07-22T12:33:46.787" v="16561" actId="47"/>
        <pc:sldMkLst>
          <pc:docMk/>
          <pc:sldMk cId="2631362778" sldId="530"/>
        </pc:sldMkLst>
        <pc:spChg chg="del">
          <ac:chgData name="Sebastian Ebert" userId="2c9133e11077318b" providerId="LiveId" clId="{7DCE2532-BAFC-4E55-BF99-D881C66E856C}" dt="2024-07-22T12:19:44.614" v="16542" actId="478"/>
          <ac:spMkLst>
            <pc:docMk/>
            <pc:sldMk cId="2631362778" sldId="530"/>
            <ac:spMk id="5" creationId="{D104B856-408E-85DF-DB73-EEA3D9FE3C19}"/>
          </ac:spMkLst>
        </pc:spChg>
        <pc:picChg chg="add mod">
          <ac:chgData name="Sebastian Ebert" userId="2c9133e11077318b" providerId="LiveId" clId="{7DCE2532-BAFC-4E55-BF99-D881C66E856C}" dt="2024-07-22T12:33:07.941" v="16558" actId="207"/>
          <ac:picMkLst>
            <pc:docMk/>
            <pc:sldMk cId="2631362778" sldId="530"/>
            <ac:picMk id="7" creationId="{9353B7F8-138F-F074-ED36-68075605C8BF}"/>
          </ac:picMkLst>
        </pc:picChg>
        <pc:picChg chg="add mod">
          <ac:chgData name="Sebastian Ebert" userId="2c9133e11077318b" providerId="LiveId" clId="{7DCE2532-BAFC-4E55-BF99-D881C66E856C}" dt="2024-07-22T12:33:16.934" v="16559" actId="207"/>
          <ac:picMkLst>
            <pc:docMk/>
            <pc:sldMk cId="2631362778" sldId="530"/>
            <ac:picMk id="9" creationId="{00296C62-B449-6C5A-EDC3-4F77F97D3CA2}"/>
          </ac:picMkLst>
        </pc:picChg>
        <pc:picChg chg="add mod">
          <ac:chgData name="Sebastian Ebert" userId="2c9133e11077318b" providerId="LiveId" clId="{7DCE2532-BAFC-4E55-BF99-D881C66E856C}" dt="2024-07-22T12:32:58.334" v="16557" actId="207"/>
          <ac:picMkLst>
            <pc:docMk/>
            <pc:sldMk cId="2631362778" sldId="530"/>
            <ac:picMk id="11" creationId="{6ACEAC0E-5262-CE0D-8D5A-262D47F0F1D5}"/>
          </ac:picMkLst>
        </pc:picChg>
      </pc:sldChg>
      <pc:sldChg chg="addSp modSp add mod modAnim">
        <pc:chgData name="Sebastian Ebert" userId="2c9133e11077318b" providerId="LiveId" clId="{7DCE2532-BAFC-4E55-BF99-D881C66E856C}" dt="2024-07-22T12:36:55.872" v="16619" actId="20577"/>
        <pc:sldMkLst>
          <pc:docMk/>
          <pc:sldMk cId="2299249777" sldId="531"/>
        </pc:sldMkLst>
        <pc:spChg chg="mod">
          <ac:chgData name="Sebastian Ebert" userId="2c9133e11077318b" providerId="LiveId" clId="{7DCE2532-BAFC-4E55-BF99-D881C66E856C}" dt="2024-07-22T12:36:55.872" v="16619" actId="20577"/>
          <ac:spMkLst>
            <pc:docMk/>
            <pc:sldMk cId="2299249777" sldId="531"/>
            <ac:spMk id="3" creationId="{3B31890B-C89E-48E9-9F48-657C15FC39C3}"/>
          </ac:spMkLst>
        </pc:spChg>
        <pc:picChg chg="mod">
          <ac:chgData name="Sebastian Ebert" userId="2c9133e11077318b" providerId="LiveId" clId="{7DCE2532-BAFC-4E55-BF99-D881C66E856C}" dt="2024-07-22T12:36:04.840" v="16613" actId="1076"/>
          <ac:picMkLst>
            <pc:docMk/>
            <pc:sldMk cId="2299249777" sldId="531"/>
            <ac:picMk id="4" creationId="{E795AD88-844A-19C4-9450-AA30B37A2D04}"/>
          </ac:picMkLst>
        </pc:picChg>
        <pc:picChg chg="add mod">
          <ac:chgData name="Sebastian Ebert" userId="2c9133e11077318b" providerId="LiveId" clId="{7DCE2532-BAFC-4E55-BF99-D881C66E856C}" dt="2024-07-22T12:34:19.508" v="16569" actId="1076"/>
          <ac:picMkLst>
            <pc:docMk/>
            <pc:sldMk cId="2299249777" sldId="531"/>
            <ac:picMk id="5" creationId="{DE244FC8-8C86-6BBB-AA95-93A6FFBD2B87}"/>
          </ac:picMkLst>
        </pc:picChg>
        <pc:picChg chg="add mod">
          <ac:chgData name="Sebastian Ebert" userId="2c9133e11077318b" providerId="LiveId" clId="{7DCE2532-BAFC-4E55-BF99-D881C66E856C}" dt="2024-07-22T12:36:02.817" v="16612" actId="1076"/>
          <ac:picMkLst>
            <pc:docMk/>
            <pc:sldMk cId="2299249777" sldId="531"/>
            <ac:picMk id="6" creationId="{00071A17-88B6-9885-190C-3F54E3B8F640}"/>
          </ac:picMkLst>
        </pc:picChg>
        <pc:picChg chg="add mod">
          <ac:chgData name="Sebastian Ebert" userId="2c9133e11077318b" providerId="LiveId" clId="{7DCE2532-BAFC-4E55-BF99-D881C66E856C}" dt="2024-07-22T12:36:08.194" v="16614" actId="1076"/>
          <ac:picMkLst>
            <pc:docMk/>
            <pc:sldMk cId="2299249777" sldId="531"/>
            <ac:picMk id="7" creationId="{DC021298-ACBA-025A-5241-C1423BC5E2A2}"/>
          </ac:picMkLst>
        </pc:picChg>
        <pc:picChg chg="add mod">
          <ac:chgData name="Sebastian Ebert" userId="2c9133e11077318b" providerId="LiveId" clId="{7DCE2532-BAFC-4E55-BF99-D881C66E856C}" dt="2024-07-22T12:35:57.808" v="16611" actId="1076"/>
          <ac:picMkLst>
            <pc:docMk/>
            <pc:sldMk cId="2299249777" sldId="531"/>
            <ac:picMk id="8" creationId="{2FD94D5E-05A5-374E-0538-822E99F6EA6C}"/>
          </ac:picMkLst>
        </pc:picChg>
        <pc:picChg chg="add mod">
          <ac:chgData name="Sebastian Ebert" userId="2c9133e11077318b" providerId="LiveId" clId="{7DCE2532-BAFC-4E55-BF99-D881C66E856C}" dt="2024-07-22T12:36:12.281" v="16615" actId="1076"/>
          <ac:picMkLst>
            <pc:docMk/>
            <pc:sldMk cId="2299249777" sldId="531"/>
            <ac:picMk id="9" creationId="{05BB52A3-6552-0AD6-CB0A-CEE016B39720}"/>
          </ac:picMkLst>
        </pc:picChg>
      </pc:sldChg>
      <pc:sldChg chg="modSp add mod ord">
        <pc:chgData name="Sebastian Ebert" userId="2c9133e11077318b" providerId="LiveId" clId="{7DCE2532-BAFC-4E55-BF99-D881C66E856C}" dt="2024-07-22T12:16:08.717" v="16537" actId="20577"/>
        <pc:sldMkLst>
          <pc:docMk/>
          <pc:sldMk cId="4242228781" sldId="532"/>
        </pc:sldMkLst>
        <pc:spChg chg="mod">
          <ac:chgData name="Sebastian Ebert" userId="2c9133e11077318b" providerId="LiveId" clId="{7DCE2532-BAFC-4E55-BF99-D881C66E856C}" dt="2024-07-22T12:16:08.717" v="16537" actId="20577"/>
          <ac:spMkLst>
            <pc:docMk/>
            <pc:sldMk cId="4242228781" sldId="532"/>
            <ac:spMk id="2" creationId="{C9147863-60B0-05B8-F170-FE52CCA01172}"/>
          </ac:spMkLst>
        </pc:spChg>
      </pc:sldChg>
      <pc:sldChg chg="addSp delSp modSp add mod delAnim modNotesTx">
        <pc:chgData name="Sebastian Ebert" userId="2c9133e11077318b" providerId="LiveId" clId="{7DCE2532-BAFC-4E55-BF99-D881C66E856C}" dt="2024-07-23T16:20:15.097" v="17064" actId="5793"/>
        <pc:sldMkLst>
          <pc:docMk/>
          <pc:sldMk cId="1101798673" sldId="533"/>
        </pc:sldMkLst>
        <pc:spChg chg="mod">
          <ac:chgData name="Sebastian Ebert" userId="2c9133e11077318b" providerId="LiveId" clId="{7DCE2532-BAFC-4E55-BF99-D881C66E856C}" dt="2024-07-22T12:53:58.041" v="16654" actId="20577"/>
          <ac:spMkLst>
            <pc:docMk/>
            <pc:sldMk cId="1101798673" sldId="533"/>
            <ac:spMk id="5" creationId="{3358F122-3BB5-4728-9BBE-09B9688D75A2}"/>
          </ac:spMkLst>
        </pc:spChg>
        <pc:spChg chg="add mod ord">
          <ac:chgData name="Sebastian Ebert" userId="2c9133e11077318b" providerId="LiveId" clId="{7DCE2532-BAFC-4E55-BF99-D881C66E856C}" dt="2024-07-23T16:20:09.426" v="17062" actId="1036"/>
          <ac:spMkLst>
            <pc:docMk/>
            <pc:sldMk cId="1101798673" sldId="533"/>
            <ac:spMk id="7" creationId="{F7DD3EC0-D21E-4988-EC04-8BBBD9E28B5D}"/>
          </ac:spMkLst>
        </pc:spChg>
        <pc:spChg chg="add mod">
          <ac:chgData name="Sebastian Ebert" userId="2c9133e11077318b" providerId="LiveId" clId="{7DCE2532-BAFC-4E55-BF99-D881C66E856C}" dt="2024-07-23T16:18:49.497" v="17051" actId="12"/>
          <ac:spMkLst>
            <pc:docMk/>
            <pc:sldMk cId="1101798673" sldId="533"/>
            <ac:spMk id="8" creationId="{6F71A640-1AAE-2F13-70AB-699ACE7DFA98}"/>
          </ac:spMkLst>
        </pc:spChg>
        <pc:spChg chg="del">
          <ac:chgData name="Sebastian Ebert" userId="2c9133e11077318b" providerId="LiveId" clId="{7DCE2532-BAFC-4E55-BF99-D881C66E856C}" dt="2024-07-22T12:54:03.705" v="16655" actId="478"/>
          <ac:spMkLst>
            <pc:docMk/>
            <pc:sldMk cId="1101798673" sldId="533"/>
            <ac:spMk id="228" creationId="{00000000-0000-0000-0000-000000000000}"/>
          </ac:spMkLst>
        </pc:spChg>
        <pc:picChg chg="del">
          <ac:chgData name="Sebastian Ebert" userId="2c9133e11077318b" providerId="LiveId" clId="{7DCE2532-BAFC-4E55-BF99-D881C66E856C}" dt="2024-07-22T12:54:04.545" v="16656" actId="478"/>
          <ac:picMkLst>
            <pc:docMk/>
            <pc:sldMk cId="1101798673" sldId="533"/>
            <ac:picMk id="2" creationId="{D4BDEFD6-E290-74E9-6DCD-D87152473234}"/>
          </ac:picMkLst>
        </pc:picChg>
        <pc:picChg chg="del">
          <ac:chgData name="Sebastian Ebert" userId="2c9133e11077318b" providerId="LiveId" clId="{7DCE2532-BAFC-4E55-BF99-D881C66E856C}" dt="2024-07-22T12:54:05.035" v="16657" actId="478"/>
          <ac:picMkLst>
            <pc:docMk/>
            <pc:sldMk cId="1101798673" sldId="533"/>
            <ac:picMk id="4" creationId="{B7FC9208-18AA-03BB-9673-44C32A8A16A5}"/>
          </ac:picMkLst>
        </pc:picChg>
        <pc:picChg chg="add del mod">
          <ac:chgData name="Sebastian Ebert" userId="2c9133e11077318b" providerId="LiveId" clId="{7DCE2532-BAFC-4E55-BF99-D881C66E856C}" dt="2024-07-23T16:19:49.733" v="17052" actId="478"/>
          <ac:picMkLst>
            <pc:docMk/>
            <pc:sldMk cId="1101798673" sldId="533"/>
            <ac:picMk id="6" creationId="{2A653F8F-A717-AF0A-BFAB-8E5F4ABAE418}"/>
          </ac:picMkLst>
        </pc:picChg>
        <pc:picChg chg="add mod">
          <ac:chgData name="Sebastian Ebert" userId="2c9133e11077318b" providerId="LiveId" clId="{7DCE2532-BAFC-4E55-BF99-D881C66E856C}" dt="2024-07-23T16:19:57.547" v="17056" actId="1076"/>
          <ac:picMkLst>
            <pc:docMk/>
            <pc:sldMk cId="1101798673" sldId="533"/>
            <ac:picMk id="10" creationId="{629D0978-7EA6-86D3-67F6-F04BD492EADA}"/>
          </ac:picMkLst>
        </pc:picChg>
      </pc:sldChg>
      <pc:sldChg chg="delSp modSp add mod modTransition">
        <pc:chgData name="Sebastian Ebert" userId="2c9133e11077318b" providerId="LiveId" clId="{7DCE2532-BAFC-4E55-BF99-D881C66E856C}" dt="2024-07-23T16:21:10.735" v="17070" actId="478"/>
        <pc:sldMkLst>
          <pc:docMk/>
          <pc:sldMk cId="26958595" sldId="534"/>
        </pc:sldMkLst>
        <pc:spChg chg="mod">
          <ac:chgData name="Sebastian Ebert" userId="2c9133e11077318b" providerId="LiveId" clId="{7DCE2532-BAFC-4E55-BF99-D881C66E856C}" dt="2024-07-23T16:20:36.294" v="17067" actId="14100"/>
          <ac:spMkLst>
            <pc:docMk/>
            <pc:sldMk cId="26958595" sldId="534"/>
            <ac:spMk id="7" creationId="{F7DD3EC0-D21E-4988-EC04-8BBBD9E28B5D}"/>
          </ac:spMkLst>
        </pc:spChg>
        <pc:spChg chg="del">
          <ac:chgData name="Sebastian Ebert" userId="2c9133e11077318b" providerId="LiveId" clId="{7DCE2532-BAFC-4E55-BF99-D881C66E856C}" dt="2024-07-23T16:21:10.735" v="17070" actId="478"/>
          <ac:spMkLst>
            <pc:docMk/>
            <pc:sldMk cId="26958595" sldId="534"/>
            <ac:spMk id="8" creationId="{6F71A640-1AAE-2F13-70AB-699ACE7DFA98}"/>
          </ac:spMkLst>
        </pc:spChg>
      </pc:sldChg>
      <pc:sldChg chg="addSp modSp add mod modAnim">
        <pc:chgData name="Sebastian Ebert" userId="2c9133e11077318b" providerId="LiveId" clId="{7DCE2532-BAFC-4E55-BF99-D881C66E856C}" dt="2024-07-23T16:28:38.684" v="17324"/>
        <pc:sldMkLst>
          <pc:docMk/>
          <pc:sldMk cId="3595022936" sldId="535"/>
        </pc:sldMkLst>
        <pc:spChg chg="add mod">
          <ac:chgData name="Sebastian Ebert" userId="2c9133e11077318b" providerId="LiveId" clId="{7DCE2532-BAFC-4E55-BF99-D881C66E856C}" dt="2024-07-23T16:27:37.482" v="17303" actId="20577"/>
          <ac:spMkLst>
            <pc:docMk/>
            <pc:sldMk cId="3595022936" sldId="535"/>
            <ac:spMk id="2" creationId="{06C16FEE-CD19-7CD0-B1D5-C603685F090E}"/>
          </ac:spMkLst>
        </pc:spChg>
        <pc:spChg chg="add mod">
          <ac:chgData name="Sebastian Ebert" userId="2c9133e11077318b" providerId="LiveId" clId="{7DCE2532-BAFC-4E55-BF99-D881C66E856C}" dt="2024-07-23T16:28:13.348" v="17306" actId="1076"/>
          <ac:spMkLst>
            <pc:docMk/>
            <pc:sldMk cId="3595022936" sldId="535"/>
            <ac:spMk id="3" creationId="{DFAFEED7-E1DE-8D6E-C611-9626D1CF1320}"/>
          </ac:spMkLst>
        </pc:spChg>
        <pc:spChg chg="add mod">
          <ac:chgData name="Sebastian Ebert" userId="2c9133e11077318b" providerId="LiveId" clId="{7DCE2532-BAFC-4E55-BF99-D881C66E856C}" dt="2024-07-23T16:28:32.707" v="17323" actId="1076"/>
          <ac:spMkLst>
            <pc:docMk/>
            <pc:sldMk cId="3595022936" sldId="535"/>
            <ac:spMk id="4" creationId="{FB8C4FE4-706D-8956-2B4F-413699DBAC6B}"/>
          </ac:spMkLst>
        </pc:spChg>
        <pc:spChg chg="mod">
          <ac:chgData name="Sebastian Ebert" userId="2c9133e11077318b" providerId="LiveId" clId="{7DCE2532-BAFC-4E55-BF99-D881C66E856C}" dt="2024-07-23T16:21:16.832" v="17072" actId="1076"/>
          <ac:spMkLst>
            <pc:docMk/>
            <pc:sldMk cId="3595022936" sldId="535"/>
            <ac:spMk id="7" creationId="{F7DD3EC0-D21E-4988-EC04-8BBBD9E28B5D}"/>
          </ac:spMkLst>
        </pc:spChg>
      </pc:sldChg>
      <pc:sldChg chg="addSp modSp add mod">
        <pc:chgData name="Sebastian Ebert" userId="2c9133e11077318b" providerId="LiveId" clId="{7DCE2532-BAFC-4E55-BF99-D881C66E856C}" dt="2024-07-23T16:25:36.207" v="17098"/>
        <pc:sldMkLst>
          <pc:docMk/>
          <pc:sldMk cId="252052530" sldId="536"/>
        </pc:sldMkLst>
        <pc:spChg chg="add mod">
          <ac:chgData name="Sebastian Ebert" userId="2c9133e11077318b" providerId="LiveId" clId="{7DCE2532-BAFC-4E55-BF99-D881C66E856C}" dt="2024-07-23T16:25:36.207" v="17098"/>
          <ac:spMkLst>
            <pc:docMk/>
            <pc:sldMk cId="252052530" sldId="536"/>
            <ac:spMk id="2" creationId="{0AD8A72E-C9F8-DBE7-C7AB-8F21C1F88C5A}"/>
          </ac:spMkLst>
        </pc:spChg>
        <pc:spChg chg="mod">
          <ac:chgData name="Sebastian Ebert" userId="2c9133e11077318b" providerId="LiveId" clId="{7DCE2532-BAFC-4E55-BF99-D881C66E856C}" dt="2024-07-23T16:22:12.671" v="17097" actId="6549"/>
          <ac:spMkLst>
            <pc:docMk/>
            <pc:sldMk cId="252052530" sldId="536"/>
            <ac:spMk id="5" creationId="{3358F122-3BB5-4728-9BBE-09B9688D75A2}"/>
          </ac:spMkLst>
        </pc:spChg>
        <pc:spChg chg="mod">
          <ac:chgData name="Sebastian Ebert" userId="2c9133e11077318b" providerId="LiveId" clId="{7DCE2532-BAFC-4E55-BF99-D881C66E856C}" dt="2024-07-23T16:21:47.155" v="17077" actId="14100"/>
          <ac:spMkLst>
            <pc:docMk/>
            <pc:sldMk cId="252052530" sldId="536"/>
            <ac:spMk id="7" creationId="{F7DD3EC0-D21E-4988-EC04-8BBBD9E28B5D}"/>
          </ac:spMkLst>
        </pc:spChg>
      </pc:sldChg>
      <pc:sldChg chg="add del">
        <pc:chgData name="Sebastian Ebert" userId="2c9133e11077318b" providerId="LiveId" clId="{7DCE2532-BAFC-4E55-BF99-D881C66E856C}" dt="2024-07-23T16:21:39.548" v="17074"/>
        <pc:sldMkLst>
          <pc:docMk/>
          <pc:sldMk cId="2244092870" sldId="536"/>
        </pc:sldMkLst>
      </pc:sldChg>
      <pc:sldMasterChg chg="addSp delSp modSp mod">
        <pc:chgData name="Sebastian Ebert" userId="2c9133e11077318b" providerId="LiveId" clId="{7DCE2532-BAFC-4E55-BF99-D881C66E856C}" dt="2024-06-11T15:07:28.171" v="963" actId="20577"/>
        <pc:sldMasterMkLst>
          <pc:docMk/>
          <pc:sldMasterMk cId="2089890264" sldId="2147483891"/>
        </pc:sldMasterMkLst>
        <pc:spChg chg="add del mod">
          <ac:chgData name="Sebastian Ebert" userId="2c9133e11077318b" providerId="LiveId" clId="{7DCE2532-BAFC-4E55-BF99-D881C66E856C}" dt="2024-06-11T15:07:28.171" v="963" actId="20577"/>
          <ac:spMkLst>
            <pc:docMk/>
            <pc:sldMasterMk cId="2089890264" sldId="2147483891"/>
            <ac:spMk id="4" creationId="{00000000-0000-0000-0000-000000000000}"/>
          </ac:spMkLst>
        </pc:spChg>
      </pc:sldMasterChg>
    </pc:docChg>
  </pc:docChgLst>
  <pc:docChgLst>
    <pc:chgData name="Sebastian Ebert" userId="2c9133e11077318b" providerId="LiveId" clId="{8FE4FD60-22AF-42AB-866B-38B57F540C78}"/>
    <pc:docChg chg="undo redo custSel addSld delSld modSld sldOrd modMainMaster modSection">
      <pc:chgData name="Sebastian Ebert" userId="2c9133e11077318b" providerId="LiveId" clId="{8FE4FD60-22AF-42AB-866B-38B57F540C78}" dt="2024-03-19T15:10:55.849" v="4837"/>
      <pc:docMkLst>
        <pc:docMk/>
      </pc:docMkLst>
      <pc:sldChg chg="modSp mod">
        <pc:chgData name="Sebastian Ebert" userId="2c9133e11077318b" providerId="LiveId" clId="{8FE4FD60-22AF-42AB-866B-38B57F540C78}" dt="2024-03-15T12:47:53.480" v="608" actId="115"/>
        <pc:sldMkLst>
          <pc:docMk/>
          <pc:sldMk cId="868022722" sldId="256"/>
        </pc:sldMkLst>
        <pc:spChg chg="mod">
          <ac:chgData name="Sebastian Ebert" userId="2c9133e11077318b" providerId="LiveId" clId="{8FE4FD60-22AF-42AB-866B-38B57F540C78}" dt="2024-03-15T12:47:53.480" v="608" actId="115"/>
          <ac:spMkLst>
            <pc:docMk/>
            <pc:sldMk cId="868022722" sldId="256"/>
            <ac:spMk id="9" creationId="{00000000-0000-0000-0000-000000000000}"/>
          </ac:spMkLst>
        </pc:spChg>
      </pc:sldChg>
      <pc:sldChg chg="addSp delSp modSp mod">
        <pc:chgData name="Sebastian Ebert" userId="2c9133e11077318b" providerId="LiveId" clId="{8FE4FD60-22AF-42AB-866B-38B57F540C78}" dt="2024-03-15T15:13:30.264" v="1084" actId="20577"/>
        <pc:sldMkLst>
          <pc:docMk/>
          <pc:sldMk cId="923607986" sldId="269"/>
        </pc:sldMkLst>
        <pc:spChg chg="mod">
          <ac:chgData name="Sebastian Ebert" userId="2c9133e11077318b" providerId="LiveId" clId="{8FE4FD60-22AF-42AB-866B-38B57F540C78}" dt="2024-03-15T15:13:30.264" v="1084" actId="20577"/>
          <ac:spMkLst>
            <pc:docMk/>
            <pc:sldMk cId="923607986" sldId="269"/>
            <ac:spMk id="2" creationId="{15B464D4-AD18-4887-9E61-47961D1E7C2D}"/>
          </ac:spMkLst>
        </pc:spChg>
        <pc:picChg chg="del">
          <ac:chgData name="Sebastian Ebert" userId="2c9133e11077318b" providerId="LiveId" clId="{8FE4FD60-22AF-42AB-866B-38B57F540C78}" dt="2024-03-14T15:10:08.743" v="14" actId="478"/>
          <ac:picMkLst>
            <pc:docMk/>
            <pc:sldMk cId="923607986" sldId="269"/>
            <ac:picMk id="4" creationId="{FDE4D04F-98B5-E574-B54B-00AB397B7FC4}"/>
          </ac:picMkLst>
        </pc:picChg>
        <pc:picChg chg="add mod">
          <ac:chgData name="Sebastian Ebert" userId="2c9133e11077318b" providerId="LiveId" clId="{8FE4FD60-22AF-42AB-866B-38B57F540C78}" dt="2024-03-14T15:10:36.958" v="19" actId="1076"/>
          <ac:picMkLst>
            <pc:docMk/>
            <pc:sldMk cId="923607986" sldId="269"/>
            <ac:picMk id="5" creationId="{A07F3F89-C104-8517-CA77-78430A28D372}"/>
          </ac:picMkLst>
        </pc:picChg>
      </pc:sldChg>
      <pc:sldChg chg="addSp delSp modSp mod">
        <pc:chgData name="Sebastian Ebert" userId="2c9133e11077318b" providerId="LiveId" clId="{8FE4FD60-22AF-42AB-866B-38B57F540C78}" dt="2024-03-14T16:45:26.924" v="296" actId="14100"/>
        <pc:sldMkLst>
          <pc:docMk/>
          <pc:sldMk cId="3843339708" sldId="271"/>
        </pc:sldMkLst>
        <pc:picChg chg="del">
          <ac:chgData name="Sebastian Ebert" userId="2c9133e11077318b" providerId="LiveId" clId="{8FE4FD60-22AF-42AB-866B-38B57F540C78}" dt="2024-03-14T16:44:53.709" v="286" actId="478"/>
          <ac:picMkLst>
            <pc:docMk/>
            <pc:sldMk cId="3843339708" sldId="271"/>
            <ac:picMk id="3" creationId="{D1BADE96-D7F8-6C34-2F29-E2362FD77056}"/>
          </ac:picMkLst>
        </pc:picChg>
        <pc:picChg chg="add mod ord">
          <ac:chgData name="Sebastian Ebert" userId="2c9133e11077318b" providerId="LiveId" clId="{8FE4FD60-22AF-42AB-866B-38B57F540C78}" dt="2024-03-14T16:45:11.461" v="292" actId="1076"/>
          <ac:picMkLst>
            <pc:docMk/>
            <pc:sldMk cId="3843339708" sldId="271"/>
            <ac:picMk id="4" creationId="{85F2A22C-AD4A-EF33-1397-67A17F20C4ED}"/>
          </ac:picMkLst>
        </pc:picChg>
        <pc:cxnChg chg="mod">
          <ac:chgData name="Sebastian Ebert" userId="2c9133e11077318b" providerId="LiveId" clId="{8FE4FD60-22AF-42AB-866B-38B57F540C78}" dt="2024-03-14T16:45:24.395" v="295" actId="14100"/>
          <ac:cxnSpMkLst>
            <pc:docMk/>
            <pc:sldMk cId="3843339708" sldId="271"/>
            <ac:cxnSpMk id="5" creationId="{D62A97E1-0109-2C2E-C91C-AB6367B13C9C}"/>
          </ac:cxnSpMkLst>
        </pc:cxnChg>
        <pc:cxnChg chg="mod">
          <ac:chgData name="Sebastian Ebert" userId="2c9133e11077318b" providerId="LiveId" clId="{8FE4FD60-22AF-42AB-866B-38B57F540C78}" dt="2024-03-14T16:45:20.870" v="294" actId="14100"/>
          <ac:cxnSpMkLst>
            <pc:docMk/>
            <pc:sldMk cId="3843339708" sldId="271"/>
            <ac:cxnSpMk id="10" creationId="{4DDCED9A-BEFB-8E69-CEA4-573EDCD5FFF4}"/>
          </ac:cxnSpMkLst>
        </pc:cxnChg>
        <pc:cxnChg chg="mod">
          <ac:chgData name="Sebastian Ebert" userId="2c9133e11077318b" providerId="LiveId" clId="{8FE4FD60-22AF-42AB-866B-38B57F540C78}" dt="2024-03-14T16:45:26.924" v="296" actId="14100"/>
          <ac:cxnSpMkLst>
            <pc:docMk/>
            <pc:sldMk cId="3843339708" sldId="271"/>
            <ac:cxnSpMk id="14" creationId="{C62099EC-0E77-9225-D714-A7F3D00F7FB8}"/>
          </ac:cxnSpMkLst>
        </pc:cxnChg>
      </pc:sldChg>
      <pc:sldChg chg="del">
        <pc:chgData name="Sebastian Ebert" userId="2c9133e11077318b" providerId="LiveId" clId="{8FE4FD60-22AF-42AB-866B-38B57F540C78}" dt="2024-03-14T15:06:15.988" v="0" actId="47"/>
        <pc:sldMkLst>
          <pc:docMk/>
          <pc:sldMk cId="1471661909" sldId="278"/>
        </pc:sldMkLst>
      </pc:sldChg>
      <pc:sldChg chg="modNotesTx">
        <pc:chgData name="Sebastian Ebert" userId="2c9133e11077318b" providerId="LiveId" clId="{8FE4FD60-22AF-42AB-866B-38B57F540C78}" dt="2024-03-14T15:08:13.835" v="11" actId="20577"/>
        <pc:sldMkLst>
          <pc:docMk/>
          <pc:sldMk cId="518006396" sldId="281"/>
        </pc:sldMkLst>
      </pc:sldChg>
      <pc:sldChg chg="modSp mod">
        <pc:chgData name="Sebastian Ebert" userId="2c9133e11077318b" providerId="LiveId" clId="{8FE4FD60-22AF-42AB-866B-38B57F540C78}" dt="2024-03-19T12:44:05.629" v="2354" actId="20577"/>
        <pc:sldMkLst>
          <pc:docMk/>
          <pc:sldMk cId="2917470801" sldId="295"/>
        </pc:sldMkLst>
        <pc:spChg chg="mod">
          <ac:chgData name="Sebastian Ebert" userId="2c9133e11077318b" providerId="LiveId" clId="{8FE4FD60-22AF-42AB-866B-38B57F540C78}" dt="2024-03-19T12:44:05.629" v="2354" actId="20577"/>
          <ac:spMkLst>
            <pc:docMk/>
            <pc:sldMk cId="2917470801" sldId="295"/>
            <ac:spMk id="227" creationId="{00000000-0000-0000-0000-000000000000}"/>
          </ac:spMkLst>
        </pc:spChg>
      </pc:sldChg>
      <pc:sldChg chg="del">
        <pc:chgData name="Sebastian Ebert" userId="2c9133e11077318b" providerId="LiveId" clId="{8FE4FD60-22AF-42AB-866B-38B57F540C78}" dt="2024-03-14T15:09:05.374" v="12" actId="47"/>
        <pc:sldMkLst>
          <pc:docMk/>
          <pc:sldMk cId="1539865557" sldId="356"/>
        </pc:sldMkLst>
      </pc:sldChg>
      <pc:sldChg chg="addSp delSp modSp mod modAnim">
        <pc:chgData name="Sebastian Ebert" userId="2c9133e11077318b" providerId="LiveId" clId="{8FE4FD60-22AF-42AB-866B-38B57F540C78}" dt="2024-03-15T13:34:36.278" v="713" actId="14100"/>
        <pc:sldMkLst>
          <pc:docMk/>
          <pc:sldMk cId="314621693" sldId="361"/>
        </pc:sldMkLst>
        <pc:picChg chg="del">
          <ac:chgData name="Sebastian Ebert" userId="2c9133e11077318b" providerId="LiveId" clId="{8FE4FD60-22AF-42AB-866B-38B57F540C78}" dt="2024-03-15T13:07:33.359" v="611" actId="478"/>
          <ac:picMkLst>
            <pc:docMk/>
            <pc:sldMk cId="314621693" sldId="361"/>
            <ac:picMk id="5" creationId="{0648467F-CADF-5144-ADA2-288754597301}"/>
          </ac:picMkLst>
        </pc:picChg>
        <pc:picChg chg="del">
          <ac:chgData name="Sebastian Ebert" userId="2c9133e11077318b" providerId="LiveId" clId="{8FE4FD60-22AF-42AB-866B-38B57F540C78}" dt="2024-03-15T13:07:33.911" v="612" actId="478"/>
          <ac:picMkLst>
            <pc:docMk/>
            <pc:sldMk cId="314621693" sldId="361"/>
            <ac:picMk id="6" creationId="{17AD350B-CD5D-4066-CEA0-5D1DE3BB12D6}"/>
          </ac:picMkLst>
        </pc:picChg>
        <pc:picChg chg="del">
          <ac:chgData name="Sebastian Ebert" userId="2c9133e11077318b" providerId="LiveId" clId="{8FE4FD60-22AF-42AB-866B-38B57F540C78}" dt="2024-03-15T13:07:32.863" v="610" actId="478"/>
          <ac:picMkLst>
            <pc:docMk/>
            <pc:sldMk cId="314621693" sldId="361"/>
            <ac:picMk id="8" creationId="{462CC789-28DE-FDE3-3377-69B64855A6C7}"/>
          </ac:picMkLst>
        </pc:picChg>
        <pc:picChg chg="del">
          <ac:chgData name="Sebastian Ebert" userId="2c9133e11077318b" providerId="LiveId" clId="{8FE4FD60-22AF-42AB-866B-38B57F540C78}" dt="2024-03-15T13:07:32.312" v="609" actId="478"/>
          <ac:picMkLst>
            <pc:docMk/>
            <pc:sldMk cId="314621693" sldId="361"/>
            <ac:picMk id="9" creationId="{80081C71-8C53-425B-0F85-157360B29EF7}"/>
          </ac:picMkLst>
        </pc:picChg>
        <pc:picChg chg="add del mod">
          <ac:chgData name="Sebastian Ebert" userId="2c9133e11077318b" providerId="LiveId" clId="{8FE4FD60-22AF-42AB-866B-38B57F540C78}" dt="2024-03-15T13:32:12.211" v="693" actId="478"/>
          <ac:picMkLst>
            <pc:docMk/>
            <pc:sldMk cId="314621693" sldId="361"/>
            <ac:picMk id="11" creationId="{471D498C-92C9-8640-8F86-EF9C20659A6B}"/>
          </ac:picMkLst>
        </pc:picChg>
        <pc:picChg chg="add del mod modCrop">
          <ac:chgData name="Sebastian Ebert" userId="2c9133e11077318b" providerId="LiveId" clId="{8FE4FD60-22AF-42AB-866B-38B57F540C78}" dt="2024-03-15T13:32:11.165" v="691" actId="478"/>
          <ac:picMkLst>
            <pc:docMk/>
            <pc:sldMk cId="314621693" sldId="361"/>
            <ac:picMk id="13" creationId="{5DC2C068-2EC9-7C7F-8322-32778D0F9A01}"/>
          </ac:picMkLst>
        </pc:picChg>
        <pc:picChg chg="add del mod modCrop">
          <ac:chgData name="Sebastian Ebert" userId="2c9133e11077318b" providerId="LiveId" clId="{8FE4FD60-22AF-42AB-866B-38B57F540C78}" dt="2024-03-15T13:32:11.653" v="692" actId="478"/>
          <ac:picMkLst>
            <pc:docMk/>
            <pc:sldMk cId="314621693" sldId="361"/>
            <ac:picMk id="14" creationId="{6F1D3BF0-2795-10B8-DD84-8A981209302B}"/>
          </ac:picMkLst>
        </pc:picChg>
        <pc:picChg chg="add mod">
          <ac:chgData name="Sebastian Ebert" userId="2c9133e11077318b" providerId="LiveId" clId="{8FE4FD60-22AF-42AB-866B-38B57F540C78}" dt="2024-03-15T13:33:09.218" v="700" actId="1076"/>
          <ac:picMkLst>
            <pc:docMk/>
            <pc:sldMk cId="314621693" sldId="361"/>
            <ac:picMk id="16" creationId="{9742DEF6-B9BD-0609-BA90-EACF864FA723}"/>
          </ac:picMkLst>
        </pc:picChg>
        <pc:picChg chg="add del mod">
          <ac:chgData name="Sebastian Ebert" userId="2c9133e11077318b" providerId="LiveId" clId="{8FE4FD60-22AF-42AB-866B-38B57F540C78}" dt="2024-03-15T13:33:42.949" v="704" actId="478"/>
          <ac:picMkLst>
            <pc:docMk/>
            <pc:sldMk cId="314621693" sldId="361"/>
            <ac:picMk id="18" creationId="{B6C46778-4408-1D2F-23AB-61C5A2A210DC}"/>
          </ac:picMkLst>
        </pc:picChg>
        <pc:picChg chg="add mod">
          <ac:chgData name="Sebastian Ebert" userId="2c9133e11077318b" providerId="LiveId" clId="{8FE4FD60-22AF-42AB-866B-38B57F540C78}" dt="2024-03-15T13:34:10.627" v="709" actId="1076"/>
          <ac:picMkLst>
            <pc:docMk/>
            <pc:sldMk cId="314621693" sldId="361"/>
            <ac:picMk id="20" creationId="{3CE3DF2C-6BF0-64EC-7DEE-3A2E69275153}"/>
          </ac:picMkLst>
        </pc:picChg>
        <pc:picChg chg="add mod">
          <ac:chgData name="Sebastian Ebert" userId="2c9133e11077318b" providerId="LiveId" clId="{8FE4FD60-22AF-42AB-866B-38B57F540C78}" dt="2024-03-15T13:34:36.278" v="713" actId="14100"/>
          <ac:picMkLst>
            <pc:docMk/>
            <pc:sldMk cId="314621693" sldId="361"/>
            <ac:picMk id="22" creationId="{7C3CB8C4-F681-E5B3-C20B-56ECC8590F7D}"/>
          </ac:picMkLst>
        </pc:picChg>
      </pc:sldChg>
      <pc:sldChg chg="addSp delSp modSp mod addAnim delAnim">
        <pc:chgData name="Sebastian Ebert" userId="2c9133e11077318b" providerId="LiveId" clId="{8FE4FD60-22AF-42AB-866B-38B57F540C78}" dt="2024-03-19T09:50:52.045" v="1463" actId="21"/>
        <pc:sldMkLst>
          <pc:docMk/>
          <pc:sldMk cId="3459317018" sldId="368"/>
        </pc:sldMkLst>
        <pc:spChg chg="mod">
          <ac:chgData name="Sebastian Ebert" userId="2c9133e11077318b" providerId="LiveId" clId="{8FE4FD60-22AF-42AB-866B-38B57F540C78}" dt="2024-03-19T09:50:52.045" v="1463" actId="21"/>
          <ac:spMkLst>
            <pc:docMk/>
            <pc:sldMk cId="3459317018" sldId="368"/>
            <ac:spMk id="4" creationId="{BB8649B7-583E-A22E-FD12-DAFC253F5A51}"/>
          </ac:spMkLst>
        </pc:spChg>
        <pc:picChg chg="del">
          <ac:chgData name="Sebastian Ebert" userId="2c9133e11077318b" providerId="LiveId" clId="{8FE4FD60-22AF-42AB-866B-38B57F540C78}" dt="2024-03-14T16:47:35.860" v="306" actId="478"/>
          <ac:picMkLst>
            <pc:docMk/>
            <pc:sldMk cId="3459317018" sldId="368"/>
            <ac:picMk id="5" creationId="{1F9B8FB0-CC5D-89AD-B149-B10DB8114444}"/>
          </ac:picMkLst>
        </pc:picChg>
        <pc:picChg chg="del">
          <ac:chgData name="Sebastian Ebert" userId="2c9133e11077318b" providerId="LiveId" clId="{8FE4FD60-22AF-42AB-866B-38B57F540C78}" dt="2024-03-14T16:47:36.960" v="308" actId="478"/>
          <ac:picMkLst>
            <pc:docMk/>
            <pc:sldMk cId="3459317018" sldId="368"/>
            <ac:picMk id="6" creationId="{E75846A8-6EE5-0850-0240-E90F6EE7AE3A}"/>
          </ac:picMkLst>
        </pc:picChg>
        <pc:picChg chg="del">
          <ac:chgData name="Sebastian Ebert" userId="2c9133e11077318b" providerId="LiveId" clId="{8FE4FD60-22AF-42AB-866B-38B57F540C78}" dt="2024-03-14T16:47:36.432" v="307" actId="478"/>
          <ac:picMkLst>
            <pc:docMk/>
            <pc:sldMk cId="3459317018" sldId="368"/>
            <ac:picMk id="7" creationId="{FC05B636-8646-297B-74A7-A4ACADEB1742}"/>
          </ac:picMkLst>
        </pc:picChg>
        <pc:picChg chg="add mod">
          <ac:chgData name="Sebastian Ebert" userId="2c9133e11077318b" providerId="LiveId" clId="{8FE4FD60-22AF-42AB-866B-38B57F540C78}" dt="2024-03-14T16:47:47.886" v="310" actId="14100"/>
          <ac:picMkLst>
            <pc:docMk/>
            <pc:sldMk cId="3459317018" sldId="368"/>
            <ac:picMk id="8" creationId="{05097854-8459-79F2-26EA-296F302BD444}"/>
          </ac:picMkLst>
        </pc:picChg>
      </pc:sldChg>
      <pc:sldChg chg="addSp modSp mod">
        <pc:chgData name="Sebastian Ebert" userId="2c9133e11077318b" providerId="LiveId" clId="{8FE4FD60-22AF-42AB-866B-38B57F540C78}" dt="2024-03-14T15:13:58.805" v="36" actId="1076"/>
        <pc:sldMkLst>
          <pc:docMk/>
          <pc:sldMk cId="1521858057" sldId="371"/>
        </pc:sldMkLst>
        <pc:spChg chg="add mod">
          <ac:chgData name="Sebastian Ebert" userId="2c9133e11077318b" providerId="LiveId" clId="{8FE4FD60-22AF-42AB-866B-38B57F540C78}" dt="2024-03-14T15:13:04.203" v="24" actId="1076"/>
          <ac:spMkLst>
            <pc:docMk/>
            <pc:sldMk cId="1521858057" sldId="371"/>
            <ac:spMk id="2" creationId="{819A0D62-0B0A-6E2F-9110-9408D71D95DA}"/>
          </ac:spMkLst>
        </pc:spChg>
        <pc:spChg chg="add mod">
          <ac:chgData name="Sebastian Ebert" userId="2c9133e11077318b" providerId="LiveId" clId="{8FE4FD60-22AF-42AB-866B-38B57F540C78}" dt="2024-03-14T15:13:58.805" v="36" actId="1076"/>
          <ac:spMkLst>
            <pc:docMk/>
            <pc:sldMk cId="1521858057" sldId="371"/>
            <ac:spMk id="4" creationId="{6181C1DB-5B94-C691-9D80-4F169C0FBA74}"/>
          </ac:spMkLst>
        </pc:spChg>
        <pc:spChg chg="mod">
          <ac:chgData name="Sebastian Ebert" userId="2c9133e11077318b" providerId="LiveId" clId="{8FE4FD60-22AF-42AB-866B-38B57F540C78}" dt="2024-03-14T15:13:19.543" v="32" actId="20577"/>
          <ac:spMkLst>
            <pc:docMk/>
            <pc:sldMk cId="1521858057" sldId="371"/>
            <ac:spMk id="228" creationId="{00000000-0000-0000-0000-000000000000}"/>
          </ac:spMkLst>
        </pc:spChg>
      </pc:sldChg>
      <pc:sldChg chg="addSp delSp modSp mod">
        <pc:chgData name="Sebastian Ebert" userId="2c9133e11077318b" providerId="LiveId" clId="{8FE4FD60-22AF-42AB-866B-38B57F540C78}" dt="2024-03-19T13:58:34.893" v="2758" actId="208"/>
        <pc:sldMkLst>
          <pc:docMk/>
          <pc:sldMk cId="1387629882" sldId="372"/>
        </pc:sldMkLst>
        <pc:spChg chg="del">
          <ac:chgData name="Sebastian Ebert" userId="2c9133e11077318b" providerId="LiveId" clId="{8FE4FD60-22AF-42AB-866B-38B57F540C78}" dt="2024-03-19T13:55:19.317" v="2707" actId="478"/>
          <ac:spMkLst>
            <pc:docMk/>
            <pc:sldMk cId="1387629882" sldId="372"/>
            <ac:spMk id="2" creationId="{1716FB71-2C51-B8F6-A99B-CFA5B9DB50C1}"/>
          </ac:spMkLst>
        </pc:spChg>
        <pc:spChg chg="del">
          <ac:chgData name="Sebastian Ebert" userId="2c9133e11077318b" providerId="LiveId" clId="{8FE4FD60-22AF-42AB-866B-38B57F540C78}" dt="2024-03-19T13:55:21.196" v="2708" actId="478"/>
          <ac:spMkLst>
            <pc:docMk/>
            <pc:sldMk cId="1387629882" sldId="372"/>
            <ac:spMk id="3" creationId="{F17A6C6D-3C42-33B2-0322-A9D69E7F0E05}"/>
          </ac:spMkLst>
        </pc:spChg>
        <pc:spChg chg="del">
          <ac:chgData name="Sebastian Ebert" userId="2c9133e11077318b" providerId="LiveId" clId="{8FE4FD60-22AF-42AB-866B-38B57F540C78}" dt="2024-03-19T13:55:21.789" v="2709" actId="478"/>
          <ac:spMkLst>
            <pc:docMk/>
            <pc:sldMk cId="1387629882" sldId="372"/>
            <ac:spMk id="4" creationId="{9B3EA3D7-5A5E-907E-AC58-88841ACA603F}"/>
          </ac:spMkLst>
        </pc:spChg>
        <pc:spChg chg="add mod">
          <ac:chgData name="Sebastian Ebert" userId="2c9133e11077318b" providerId="LiveId" clId="{8FE4FD60-22AF-42AB-866B-38B57F540C78}" dt="2024-03-19T13:55:34.798" v="2714" actId="1076"/>
          <ac:spMkLst>
            <pc:docMk/>
            <pc:sldMk cId="1387629882" sldId="372"/>
            <ac:spMk id="5" creationId="{06FFF661-E4F5-2AC0-D4C6-BF625F24DF40}"/>
          </ac:spMkLst>
        </pc:spChg>
        <pc:spChg chg="mod">
          <ac:chgData name="Sebastian Ebert" userId="2c9133e11077318b" providerId="LiveId" clId="{8FE4FD60-22AF-42AB-866B-38B57F540C78}" dt="2024-03-19T13:56:17.229" v="2727" actId="208"/>
          <ac:spMkLst>
            <pc:docMk/>
            <pc:sldMk cId="1387629882" sldId="372"/>
            <ac:spMk id="6" creationId="{5BFF014E-85F2-08C5-5D49-502776AEFFE3}"/>
          </ac:spMkLst>
        </pc:spChg>
        <pc:spChg chg="add mod">
          <ac:chgData name="Sebastian Ebert" userId="2c9133e11077318b" providerId="LiveId" clId="{8FE4FD60-22AF-42AB-866B-38B57F540C78}" dt="2024-03-19T13:57:02.489" v="2733" actId="1076"/>
          <ac:spMkLst>
            <pc:docMk/>
            <pc:sldMk cId="1387629882" sldId="372"/>
            <ac:spMk id="7" creationId="{65C8F3FA-A17D-78FE-6EFC-85D79135D6F7}"/>
          </ac:spMkLst>
        </pc:spChg>
        <pc:spChg chg="add mod">
          <ac:chgData name="Sebastian Ebert" userId="2c9133e11077318b" providerId="LiveId" clId="{8FE4FD60-22AF-42AB-866B-38B57F540C78}" dt="2024-03-19T13:57:15.338" v="2737" actId="1076"/>
          <ac:spMkLst>
            <pc:docMk/>
            <pc:sldMk cId="1387629882" sldId="372"/>
            <ac:spMk id="9" creationId="{3A9B2ACC-5FEB-E3E6-969A-5D2A103E793E}"/>
          </ac:spMkLst>
        </pc:spChg>
        <pc:spChg chg="add mod">
          <ac:chgData name="Sebastian Ebert" userId="2c9133e11077318b" providerId="LiveId" clId="{8FE4FD60-22AF-42AB-866B-38B57F540C78}" dt="2024-03-19T13:57:39.146" v="2746" actId="1076"/>
          <ac:spMkLst>
            <pc:docMk/>
            <pc:sldMk cId="1387629882" sldId="372"/>
            <ac:spMk id="10" creationId="{ECE5CAE9-A0C8-3CD0-66A6-7EB29D3F8A20}"/>
          </ac:spMkLst>
        </pc:spChg>
        <pc:spChg chg="del">
          <ac:chgData name="Sebastian Ebert" userId="2c9133e11077318b" providerId="LiveId" clId="{8FE4FD60-22AF-42AB-866B-38B57F540C78}" dt="2024-03-19T13:55:22.692" v="2710" actId="478"/>
          <ac:spMkLst>
            <pc:docMk/>
            <pc:sldMk cId="1387629882" sldId="372"/>
            <ac:spMk id="17" creationId="{91C78532-0448-2F3A-8CF5-144973229008}"/>
          </ac:spMkLst>
        </pc:spChg>
        <pc:spChg chg="mod">
          <ac:chgData name="Sebastian Ebert" userId="2c9133e11077318b" providerId="LiveId" clId="{8FE4FD60-22AF-42AB-866B-38B57F540C78}" dt="2024-03-19T13:58:02.772" v="2751" actId="1076"/>
          <ac:spMkLst>
            <pc:docMk/>
            <pc:sldMk cId="1387629882" sldId="372"/>
            <ac:spMk id="18" creationId="{9617F42A-7D01-5290-D8B5-7EF6D1D0461D}"/>
          </ac:spMkLst>
        </pc:spChg>
        <pc:spChg chg="mod">
          <ac:chgData name="Sebastian Ebert" userId="2c9133e11077318b" providerId="LiveId" clId="{8FE4FD60-22AF-42AB-866B-38B57F540C78}" dt="2024-03-19T13:58:31.757" v="2757" actId="208"/>
          <ac:spMkLst>
            <pc:docMk/>
            <pc:sldMk cId="1387629882" sldId="372"/>
            <ac:spMk id="28" creationId="{E4AC4798-B1CF-F903-72A5-E038A8DCDFC6}"/>
          </ac:spMkLst>
        </pc:spChg>
        <pc:spChg chg="mod">
          <ac:chgData name="Sebastian Ebert" userId="2c9133e11077318b" providerId="LiveId" clId="{8FE4FD60-22AF-42AB-866B-38B57F540C78}" dt="2024-03-19T13:58:34.893" v="2758" actId="208"/>
          <ac:spMkLst>
            <pc:docMk/>
            <pc:sldMk cId="1387629882" sldId="372"/>
            <ac:spMk id="29" creationId="{39C2FD06-8386-B36A-8EA5-BE7F5E2CA2AC}"/>
          </ac:spMkLst>
        </pc:spChg>
        <pc:spChg chg="mod">
          <ac:chgData name="Sebastian Ebert" userId="2c9133e11077318b" providerId="LiveId" clId="{8FE4FD60-22AF-42AB-866B-38B57F540C78}" dt="2024-03-19T13:58:22.636" v="2756" actId="14100"/>
          <ac:spMkLst>
            <pc:docMk/>
            <pc:sldMk cId="1387629882" sldId="372"/>
            <ac:spMk id="47" creationId="{5683AB24-D709-0DEF-D0CC-15E6B155EA7F}"/>
          </ac:spMkLst>
        </pc:spChg>
        <pc:spChg chg="mod">
          <ac:chgData name="Sebastian Ebert" userId="2c9133e11077318b" providerId="LiveId" clId="{8FE4FD60-22AF-42AB-866B-38B57F540C78}" dt="2024-03-19T13:56:49.169" v="2731" actId="207"/>
          <ac:spMkLst>
            <pc:docMk/>
            <pc:sldMk cId="1387629882" sldId="372"/>
            <ac:spMk id="48" creationId="{FDBAD524-DC8D-9D73-E452-4DAA27D6B65B}"/>
          </ac:spMkLst>
        </pc:spChg>
        <pc:cxnChg chg="mod">
          <ac:chgData name="Sebastian Ebert" userId="2c9133e11077318b" providerId="LiveId" clId="{8FE4FD60-22AF-42AB-866B-38B57F540C78}" dt="2024-03-19T13:56:22.253" v="2728" actId="208"/>
          <ac:cxnSpMkLst>
            <pc:docMk/>
            <pc:sldMk cId="1387629882" sldId="372"/>
            <ac:cxnSpMk id="8" creationId="{10787866-ED29-F921-B8CD-DD2454473B69}"/>
          </ac:cxnSpMkLst>
        </pc:cxnChg>
        <pc:cxnChg chg="mod">
          <ac:chgData name="Sebastian Ebert" userId="2c9133e11077318b" providerId="LiveId" clId="{8FE4FD60-22AF-42AB-866B-38B57F540C78}" dt="2024-03-19T13:57:04.601" v="2734" actId="14100"/>
          <ac:cxnSpMkLst>
            <pc:docMk/>
            <pc:sldMk cId="1387629882" sldId="372"/>
            <ac:cxnSpMk id="11" creationId="{1ABC200B-65EC-DAC7-6B8D-F944E37398E0}"/>
          </ac:cxnSpMkLst>
        </pc:cxnChg>
        <pc:cxnChg chg="mod">
          <ac:chgData name="Sebastian Ebert" userId="2c9133e11077318b" providerId="LiveId" clId="{8FE4FD60-22AF-42AB-866B-38B57F540C78}" dt="2024-03-19T13:57:15.338" v="2737" actId="1076"/>
          <ac:cxnSpMkLst>
            <pc:docMk/>
            <pc:sldMk cId="1387629882" sldId="372"/>
            <ac:cxnSpMk id="14" creationId="{44F68B18-A115-EC02-E6BE-95FFA97B36DD}"/>
          </ac:cxnSpMkLst>
        </pc:cxnChg>
        <pc:cxnChg chg="mod">
          <ac:chgData name="Sebastian Ebert" userId="2c9133e11077318b" providerId="LiveId" clId="{8FE4FD60-22AF-42AB-866B-38B57F540C78}" dt="2024-03-19T13:58:08.059" v="2753" actId="14100"/>
          <ac:cxnSpMkLst>
            <pc:docMk/>
            <pc:sldMk cId="1387629882" sldId="372"/>
            <ac:cxnSpMk id="30" creationId="{1C567ED6-C344-3736-E531-6CB2D0F718E9}"/>
          </ac:cxnSpMkLst>
        </pc:cxnChg>
        <pc:cxnChg chg="mod">
          <ac:chgData name="Sebastian Ebert" userId="2c9133e11077318b" providerId="LiveId" clId="{8FE4FD60-22AF-42AB-866B-38B57F540C78}" dt="2024-03-19T13:58:13.573" v="2755" actId="14100"/>
          <ac:cxnSpMkLst>
            <pc:docMk/>
            <pc:sldMk cId="1387629882" sldId="372"/>
            <ac:cxnSpMk id="33" creationId="{C54CFBAE-6E4A-6E71-7982-69EBEF85B337}"/>
          </ac:cxnSpMkLst>
        </pc:cxnChg>
        <pc:cxnChg chg="mod">
          <ac:chgData name="Sebastian Ebert" userId="2c9133e11077318b" providerId="LiveId" clId="{8FE4FD60-22AF-42AB-866B-38B57F540C78}" dt="2024-03-19T13:58:04.884" v="2752" actId="14100"/>
          <ac:cxnSpMkLst>
            <pc:docMk/>
            <pc:sldMk cId="1387629882" sldId="372"/>
            <ac:cxnSpMk id="39" creationId="{3D500944-6964-89A2-F442-96CBA13D40CD}"/>
          </ac:cxnSpMkLst>
        </pc:cxnChg>
        <pc:cxnChg chg="mod">
          <ac:chgData name="Sebastian Ebert" userId="2c9133e11077318b" providerId="LiveId" clId="{8FE4FD60-22AF-42AB-866B-38B57F540C78}" dt="2024-03-19T13:58:11.076" v="2754" actId="14100"/>
          <ac:cxnSpMkLst>
            <pc:docMk/>
            <pc:sldMk cId="1387629882" sldId="372"/>
            <ac:cxnSpMk id="42" creationId="{F3481CB1-D196-9FE0-7084-301F2913ADF7}"/>
          </ac:cxnSpMkLst>
        </pc:cxnChg>
      </pc:sldChg>
      <pc:sldChg chg="ord">
        <pc:chgData name="Sebastian Ebert" userId="2c9133e11077318b" providerId="LiveId" clId="{8FE4FD60-22AF-42AB-866B-38B57F540C78}" dt="2024-03-15T15:12:50.802" v="1051"/>
        <pc:sldMkLst>
          <pc:docMk/>
          <pc:sldMk cId="2681942857" sldId="376"/>
        </pc:sldMkLst>
      </pc:sldChg>
      <pc:sldChg chg="addSp delSp modSp mod modAnim">
        <pc:chgData name="Sebastian Ebert" userId="2c9133e11077318b" providerId="LiveId" clId="{8FE4FD60-22AF-42AB-866B-38B57F540C78}" dt="2024-03-15T12:10:36.785" v="481"/>
        <pc:sldMkLst>
          <pc:docMk/>
          <pc:sldMk cId="2264984047" sldId="377"/>
        </pc:sldMkLst>
        <pc:spChg chg="mod">
          <ac:chgData name="Sebastian Ebert" userId="2c9133e11077318b" providerId="LiveId" clId="{8FE4FD60-22AF-42AB-866B-38B57F540C78}" dt="2024-03-15T12:03:05.974" v="449" actId="20577"/>
          <ac:spMkLst>
            <pc:docMk/>
            <pc:sldMk cId="2264984047" sldId="377"/>
            <ac:spMk id="3" creationId="{3B31890B-C89E-48E9-9F48-657C15FC39C3}"/>
          </ac:spMkLst>
        </pc:spChg>
        <pc:spChg chg="add del mod">
          <ac:chgData name="Sebastian Ebert" userId="2c9133e11077318b" providerId="LiveId" clId="{8FE4FD60-22AF-42AB-866B-38B57F540C78}" dt="2024-03-15T12:08:22.376" v="456" actId="478"/>
          <ac:spMkLst>
            <pc:docMk/>
            <pc:sldMk cId="2264984047" sldId="377"/>
            <ac:spMk id="5" creationId="{01B3616D-3567-A038-940C-174583D94683}"/>
          </ac:spMkLst>
        </pc:spChg>
        <pc:spChg chg="add mod">
          <ac:chgData name="Sebastian Ebert" userId="2c9133e11077318b" providerId="LiveId" clId="{8FE4FD60-22AF-42AB-866B-38B57F540C78}" dt="2024-03-15T12:09:56.293" v="473" actId="14100"/>
          <ac:spMkLst>
            <pc:docMk/>
            <pc:sldMk cId="2264984047" sldId="377"/>
            <ac:spMk id="7" creationId="{E63F0C43-4208-53F7-B5A8-C9FF881922C7}"/>
          </ac:spMkLst>
        </pc:spChg>
        <pc:spChg chg="add mod">
          <ac:chgData name="Sebastian Ebert" userId="2c9133e11077318b" providerId="LiveId" clId="{8FE4FD60-22AF-42AB-866B-38B57F540C78}" dt="2024-03-15T12:09:56.293" v="473" actId="14100"/>
          <ac:spMkLst>
            <pc:docMk/>
            <pc:sldMk cId="2264984047" sldId="377"/>
            <ac:spMk id="8" creationId="{ABA4628C-0C65-9CD4-730B-20E654D18A32}"/>
          </ac:spMkLst>
        </pc:spChg>
        <pc:graphicFrameChg chg="add del mod modGraphic">
          <ac:chgData name="Sebastian Ebert" userId="2c9133e11077318b" providerId="LiveId" clId="{8FE4FD60-22AF-42AB-866B-38B57F540C78}" dt="2024-03-15T12:04:22.934" v="452" actId="478"/>
          <ac:graphicFrameMkLst>
            <pc:docMk/>
            <pc:sldMk cId="2264984047" sldId="377"/>
            <ac:graphicFrameMk id="4" creationId="{D9A1E278-A365-C439-07CD-44C7077A1999}"/>
          </ac:graphicFrameMkLst>
        </pc:graphicFrameChg>
        <pc:picChg chg="del">
          <ac:chgData name="Sebastian Ebert" userId="2c9133e11077318b" providerId="LiveId" clId="{8FE4FD60-22AF-42AB-866B-38B57F540C78}" dt="2024-03-14T16:38:46.049" v="264" actId="478"/>
          <ac:picMkLst>
            <pc:docMk/>
            <pc:sldMk cId="2264984047" sldId="377"/>
            <ac:picMk id="5" creationId="{77141687-8D69-97F7-4081-061C6CAF1C6F}"/>
          </ac:picMkLst>
        </pc:picChg>
        <pc:picChg chg="add mod">
          <ac:chgData name="Sebastian Ebert" userId="2c9133e11077318b" providerId="LiveId" clId="{8FE4FD60-22AF-42AB-866B-38B57F540C78}" dt="2024-03-14T16:39:27.656" v="272" actId="1076"/>
          <ac:picMkLst>
            <pc:docMk/>
            <pc:sldMk cId="2264984047" sldId="377"/>
            <ac:picMk id="6" creationId="{669882C8-A775-CBC3-D98D-DC39940C2DEF}"/>
          </ac:picMkLst>
        </pc:picChg>
        <pc:picChg chg="del">
          <ac:chgData name="Sebastian Ebert" userId="2c9133e11077318b" providerId="LiveId" clId="{8FE4FD60-22AF-42AB-866B-38B57F540C78}" dt="2024-03-14T16:38:48.111" v="266" actId="478"/>
          <ac:picMkLst>
            <pc:docMk/>
            <pc:sldMk cId="2264984047" sldId="377"/>
            <ac:picMk id="7" creationId="{ABAE6E3C-DF3B-5012-8714-7236327566C4}"/>
          </ac:picMkLst>
        </pc:picChg>
        <pc:picChg chg="del">
          <ac:chgData name="Sebastian Ebert" userId="2c9133e11077318b" providerId="LiveId" clId="{8FE4FD60-22AF-42AB-866B-38B57F540C78}" dt="2024-03-14T16:38:47.558" v="265" actId="478"/>
          <ac:picMkLst>
            <pc:docMk/>
            <pc:sldMk cId="2264984047" sldId="377"/>
            <ac:picMk id="9" creationId="{E7C25ECF-0285-5181-BADE-36EFE936F0AE}"/>
          </ac:picMkLst>
        </pc:picChg>
      </pc:sldChg>
      <pc:sldChg chg="modSp mod">
        <pc:chgData name="Sebastian Ebert" userId="2c9133e11077318b" providerId="LiveId" clId="{8FE4FD60-22AF-42AB-866B-38B57F540C78}" dt="2024-03-15T15:21:11.092" v="1104" actId="790"/>
        <pc:sldMkLst>
          <pc:docMk/>
          <pc:sldMk cId="2323842373" sldId="378"/>
        </pc:sldMkLst>
        <pc:spChg chg="mod">
          <ac:chgData name="Sebastian Ebert" userId="2c9133e11077318b" providerId="LiveId" clId="{8FE4FD60-22AF-42AB-866B-38B57F540C78}" dt="2024-03-15T15:21:11.092" v="1104" actId="790"/>
          <ac:spMkLst>
            <pc:docMk/>
            <pc:sldMk cId="2323842373" sldId="378"/>
            <ac:spMk id="2" creationId="{C9147863-60B0-05B8-F170-FE52CCA01172}"/>
          </ac:spMkLst>
        </pc:spChg>
      </pc:sldChg>
      <pc:sldChg chg="del">
        <pc:chgData name="Sebastian Ebert" userId="2c9133e11077318b" providerId="LiveId" clId="{8FE4FD60-22AF-42AB-866B-38B57F540C78}" dt="2024-03-14T15:09:06.655" v="13" actId="47"/>
        <pc:sldMkLst>
          <pc:docMk/>
          <pc:sldMk cId="763489199" sldId="383"/>
        </pc:sldMkLst>
      </pc:sldChg>
      <pc:sldChg chg="del">
        <pc:chgData name="Sebastian Ebert" userId="2c9133e11077318b" providerId="LiveId" clId="{8FE4FD60-22AF-42AB-866B-38B57F540C78}" dt="2024-03-15T14:17:13.066" v="783" actId="47"/>
        <pc:sldMkLst>
          <pc:docMk/>
          <pc:sldMk cId="918589179" sldId="385"/>
        </pc:sldMkLst>
      </pc:sldChg>
      <pc:sldChg chg="del">
        <pc:chgData name="Sebastian Ebert" userId="2c9133e11077318b" providerId="LiveId" clId="{8FE4FD60-22AF-42AB-866B-38B57F540C78}" dt="2024-03-15T15:12:31.645" v="1049" actId="47"/>
        <pc:sldMkLst>
          <pc:docMk/>
          <pc:sldMk cId="773598676" sldId="386"/>
        </pc:sldMkLst>
      </pc:sldChg>
      <pc:sldChg chg="addSp delSp modSp mod modAnim">
        <pc:chgData name="Sebastian Ebert" userId="2c9133e11077318b" providerId="LiveId" clId="{8FE4FD60-22AF-42AB-866B-38B57F540C78}" dt="2024-03-15T16:01:45.168" v="1348" actId="208"/>
        <pc:sldMkLst>
          <pc:docMk/>
          <pc:sldMk cId="2080705053" sldId="387"/>
        </pc:sldMkLst>
        <pc:spChg chg="del">
          <ac:chgData name="Sebastian Ebert" userId="2c9133e11077318b" providerId="LiveId" clId="{8FE4FD60-22AF-42AB-866B-38B57F540C78}" dt="2024-03-15T15:26:39.663" v="1166" actId="478"/>
          <ac:spMkLst>
            <pc:docMk/>
            <pc:sldMk cId="2080705053" sldId="387"/>
            <ac:spMk id="3" creationId="{397077EC-624C-17B5-0EF6-1F6D75D4D9B6}"/>
          </ac:spMkLst>
        </pc:spChg>
        <pc:spChg chg="del">
          <ac:chgData name="Sebastian Ebert" userId="2c9133e11077318b" providerId="LiveId" clId="{8FE4FD60-22AF-42AB-866B-38B57F540C78}" dt="2024-03-15T15:26:39.127" v="1165" actId="478"/>
          <ac:spMkLst>
            <pc:docMk/>
            <pc:sldMk cId="2080705053" sldId="387"/>
            <ac:spMk id="5" creationId="{AFB6E11B-C831-1EBE-FB90-A79D838778DD}"/>
          </ac:spMkLst>
        </pc:spChg>
        <pc:spChg chg="del">
          <ac:chgData name="Sebastian Ebert" userId="2c9133e11077318b" providerId="LiveId" clId="{8FE4FD60-22AF-42AB-866B-38B57F540C78}" dt="2024-03-15T15:26:40.632" v="1167" actId="478"/>
          <ac:spMkLst>
            <pc:docMk/>
            <pc:sldMk cId="2080705053" sldId="387"/>
            <ac:spMk id="6" creationId="{A99AB50B-D7DA-E03A-BBAC-A46FDD370ADB}"/>
          </ac:spMkLst>
        </pc:spChg>
        <pc:spChg chg="del">
          <ac:chgData name="Sebastian Ebert" userId="2c9133e11077318b" providerId="LiveId" clId="{8FE4FD60-22AF-42AB-866B-38B57F540C78}" dt="2024-03-15T15:26:54.776" v="1172" actId="478"/>
          <ac:spMkLst>
            <pc:docMk/>
            <pc:sldMk cId="2080705053" sldId="387"/>
            <ac:spMk id="7" creationId="{0AD3884A-1B18-00D7-40B6-D0047AA40F04}"/>
          </ac:spMkLst>
        </pc:spChg>
        <pc:spChg chg="del">
          <ac:chgData name="Sebastian Ebert" userId="2c9133e11077318b" providerId="LiveId" clId="{8FE4FD60-22AF-42AB-866B-38B57F540C78}" dt="2024-03-15T15:26:56.216" v="1173" actId="478"/>
          <ac:spMkLst>
            <pc:docMk/>
            <pc:sldMk cId="2080705053" sldId="387"/>
            <ac:spMk id="8" creationId="{4CDE7430-6467-09AD-21A0-D18BD5819D21}"/>
          </ac:spMkLst>
        </pc:spChg>
        <pc:spChg chg="add del mod ord">
          <ac:chgData name="Sebastian Ebert" userId="2c9133e11077318b" providerId="LiveId" clId="{8FE4FD60-22AF-42AB-866B-38B57F540C78}" dt="2024-03-15T15:44:57.698" v="1243" actId="14100"/>
          <ac:spMkLst>
            <pc:docMk/>
            <pc:sldMk cId="2080705053" sldId="387"/>
            <ac:spMk id="9" creationId="{CD520F73-D910-3490-D0BB-3BD1A7517CB3}"/>
          </ac:spMkLst>
        </pc:spChg>
        <pc:spChg chg="add mod">
          <ac:chgData name="Sebastian Ebert" userId="2c9133e11077318b" providerId="LiveId" clId="{8FE4FD60-22AF-42AB-866B-38B57F540C78}" dt="2024-03-15T16:01:01.667" v="1343" actId="14100"/>
          <ac:spMkLst>
            <pc:docMk/>
            <pc:sldMk cId="2080705053" sldId="387"/>
            <ac:spMk id="13" creationId="{55E47729-358B-E7EC-21C7-2FB53330AFA0}"/>
          </ac:spMkLst>
        </pc:spChg>
        <pc:spChg chg="add mod">
          <ac:chgData name="Sebastian Ebert" userId="2c9133e11077318b" providerId="LiveId" clId="{8FE4FD60-22AF-42AB-866B-38B57F540C78}" dt="2024-03-15T15:53:34.257" v="1266" actId="1076"/>
          <ac:spMkLst>
            <pc:docMk/>
            <pc:sldMk cId="2080705053" sldId="387"/>
            <ac:spMk id="14" creationId="{E736B4F3-3345-477A-ABBD-F5594C06D0BF}"/>
          </ac:spMkLst>
        </pc:spChg>
        <pc:spChg chg="add mod">
          <ac:chgData name="Sebastian Ebert" userId="2c9133e11077318b" providerId="LiveId" clId="{8FE4FD60-22AF-42AB-866B-38B57F540C78}" dt="2024-03-15T15:53:08.460" v="1256"/>
          <ac:spMkLst>
            <pc:docMk/>
            <pc:sldMk cId="2080705053" sldId="387"/>
            <ac:spMk id="15" creationId="{25095657-43C6-42B7-0583-939CFC93BEA4}"/>
          </ac:spMkLst>
        </pc:spChg>
        <pc:spChg chg="add mod">
          <ac:chgData name="Sebastian Ebert" userId="2c9133e11077318b" providerId="LiveId" clId="{8FE4FD60-22AF-42AB-866B-38B57F540C78}" dt="2024-03-15T16:01:45.168" v="1348" actId="208"/>
          <ac:spMkLst>
            <pc:docMk/>
            <pc:sldMk cId="2080705053" sldId="387"/>
            <ac:spMk id="17" creationId="{60FEAD0A-54D4-1E0D-88EB-2B8CB62B522D}"/>
          </ac:spMkLst>
        </pc:spChg>
        <pc:picChg chg="add del mod">
          <ac:chgData name="Sebastian Ebert" userId="2c9133e11077318b" providerId="LiveId" clId="{8FE4FD60-22AF-42AB-866B-38B57F540C78}" dt="2024-03-15T16:00:49.735" v="1337" actId="478"/>
          <ac:picMkLst>
            <pc:docMk/>
            <pc:sldMk cId="2080705053" sldId="387"/>
            <ac:picMk id="4" creationId="{F7275C2A-3777-EE05-19C1-FA55C4E96A64}"/>
          </ac:picMkLst>
        </pc:picChg>
        <pc:picChg chg="add mod">
          <ac:chgData name="Sebastian Ebert" userId="2c9133e11077318b" providerId="LiveId" clId="{8FE4FD60-22AF-42AB-866B-38B57F540C78}" dt="2024-03-15T15:52:34.760" v="1248" actId="1076"/>
          <ac:picMkLst>
            <pc:docMk/>
            <pc:sldMk cId="2080705053" sldId="387"/>
            <ac:picMk id="11" creationId="{AA0A32EF-E5D8-4BA6-A5B5-06CF5BE7FE88}"/>
          </ac:picMkLst>
        </pc:picChg>
        <pc:picChg chg="del">
          <ac:chgData name="Sebastian Ebert" userId="2c9133e11077318b" providerId="LiveId" clId="{8FE4FD60-22AF-42AB-866B-38B57F540C78}" dt="2024-03-15T15:26:42.573" v="1168" actId="478"/>
          <ac:picMkLst>
            <pc:docMk/>
            <pc:sldMk cId="2080705053" sldId="387"/>
            <ac:picMk id="12" creationId="{CC886F93-9D99-CCF3-9F76-DC7A84F84784}"/>
          </ac:picMkLst>
        </pc:picChg>
        <pc:picChg chg="add mod ord">
          <ac:chgData name="Sebastian Ebert" userId="2c9133e11077318b" providerId="LiveId" clId="{8FE4FD60-22AF-42AB-866B-38B57F540C78}" dt="2024-03-15T16:00:55.363" v="1341" actId="1076"/>
          <ac:picMkLst>
            <pc:docMk/>
            <pc:sldMk cId="2080705053" sldId="387"/>
            <ac:picMk id="16" creationId="{7646909A-4044-D95A-E9CA-E95FAF156240}"/>
          </ac:picMkLst>
        </pc:picChg>
      </pc:sldChg>
      <pc:sldChg chg="del">
        <pc:chgData name="Sebastian Ebert" userId="2c9133e11077318b" providerId="LiveId" clId="{8FE4FD60-22AF-42AB-866B-38B57F540C78}" dt="2024-03-15T15:26:29.983" v="1159" actId="47"/>
        <pc:sldMkLst>
          <pc:docMk/>
          <pc:sldMk cId="952693864" sldId="388"/>
        </pc:sldMkLst>
      </pc:sldChg>
      <pc:sldChg chg="del">
        <pc:chgData name="Sebastian Ebert" userId="2c9133e11077318b" providerId="LiveId" clId="{8FE4FD60-22AF-42AB-866B-38B57F540C78}" dt="2024-03-15T15:26:30.878" v="1160" actId="47"/>
        <pc:sldMkLst>
          <pc:docMk/>
          <pc:sldMk cId="3481584259" sldId="389"/>
        </pc:sldMkLst>
      </pc:sldChg>
      <pc:sldChg chg="del">
        <pc:chgData name="Sebastian Ebert" userId="2c9133e11077318b" providerId="LiveId" clId="{8FE4FD60-22AF-42AB-866B-38B57F540C78}" dt="2024-03-15T15:26:32.267" v="1161" actId="47"/>
        <pc:sldMkLst>
          <pc:docMk/>
          <pc:sldMk cId="3836978220" sldId="390"/>
        </pc:sldMkLst>
      </pc:sldChg>
      <pc:sldChg chg="del">
        <pc:chgData name="Sebastian Ebert" userId="2c9133e11077318b" providerId="LiveId" clId="{8FE4FD60-22AF-42AB-866B-38B57F540C78}" dt="2024-03-15T15:26:34.292" v="1162" actId="47"/>
        <pc:sldMkLst>
          <pc:docMk/>
          <pc:sldMk cId="616824402" sldId="391"/>
        </pc:sldMkLst>
      </pc:sldChg>
      <pc:sldChg chg="del">
        <pc:chgData name="Sebastian Ebert" userId="2c9133e11077318b" providerId="LiveId" clId="{8FE4FD60-22AF-42AB-866B-38B57F540C78}" dt="2024-03-15T15:26:35.334" v="1163" actId="47"/>
        <pc:sldMkLst>
          <pc:docMk/>
          <pc:sldMk cId="639674633" sldId="392"/>
        </pc:sldMkLst>
      </pc:sldChg>
      <pc:sldChg chg="del">
        <pc:chgData name="Sebastian Ebert" userId="2c9133e11077318b" providerId="LiveId" clId="{8FE4FD60-22AF-42AB-866B-38B57F540C78}" dt="2024-03-15T15:26:36.803" v="1164" actId="47"/>
        <pc:sldMkLst>
          <pc:docMk/>
          <pc:sldMk cId="3969522609" sldId="393"/>
        </pc:sldMkLst>
      </pc:sldChg>
      <pc:sldChg chg="delSp modSp mod delAnim modAnim">
        <pc:chgData name="Sebastian Ebert" userId="2c9133e11077318b" providerId="LiveId" clId="{8FE4FD60-22AF-42AB-866B-38B57F540C78}" dt="2024-03-19T11:54:26.911" v="2066" actId="1076"/>
        <pc:sldMkLst>
          <pc:docMk/>
          <pc:sldMk cId="3340877863" sldId="395"/>
        </pc:sldMkLst>
        <pc:picChg chg="del">
          <ac:chgData name="Sebastian Ebert" userId="2c9133e11077318b" providerId="LiveId" clId="{8FE4FD60-22AF-42AB-866B-38B57F540C78}" dt="2024-03-15T16:16:41.416" v="1427" actId="478"/>
          <ac:picMkLst>
            <pc:docMk/>
            <pc:sldMk cId="3340877863" sldId="395"/>
            <ac:picMk id="4" creationId="{D5654E24-C3CA-62F2-3518-B87D86E52B9C}"/>
          </ac:picMkLst>
        </pc:picChg>
        <pc:picChg chg="mod">
          <ac:chgData name="Sebastian Ebert" userId="2c9133e11077318b" providerId="LiveId" clId="{8FE4FD60-22AF-42AB-866B-38B57F540C78}" dt="2024-03-19T11:54:26.911" v="2066" actId="1076"/>
          <ac:picMkLst>
            <pc:docMk/>
            <pc:sldMk cId="3340877863" sldId="395"/>
            <ac:picMk id="6" creationId="{D259890D-D78E-715C-1408-2D61B73763C0}"/>
          </ac:picMkLst>
        </pc:picChg>
        <pc:cxnChg chg="del">
          <ac:chgData name="Sebastian Ebert" userId="2c9133e11077318b" providerId="LiveId" clId="{8FE4FD60-22AF-42AB-866B-38B57F540C78}" dt="2024-03-15T16:16:42.252" v="1428" actId="478"/>
          <ac:cxnSpMkLst>
            <pc:docMk/>
            <pc:sldMk cId="3340877863" sldId="395"/>
            <ac:cxnSpMk id="11" creationId="{D6F476D7-5F5E-C72D-EF83-169D993EDCEA}"/>
          </ac:cxnSpMkLst>
        </pc:cxnChg>
      </pc:sldChg>
      <pc:sldChg chg="del">
        <pc:chgData name="Sebastian Ebert" userId="2c9133e11077318b" providerId="LiveId" clId="{8FE4FD60-22AF-42AB-866B-38B57F540C78}" dt="2024-03-19T13:27:15.174" v="2706" actId="47"/>
        <pc:sldMkLst>
          <pc:docMk/>
          <pc:sldMk cId="4149713268" sldId="397"/>
        </pc:sldMkLst>
      </pc:sldChg>
      <pc:sldChg chg="del">
        <pc:chgData name="Sebastian Ebert" userId="2c9133e11077318b" providerId="LiveId" clId="{8FE4FD60-22AF-42AB-866B-38B57F540C78}" dt="2024-03-19T13:27:13.679" v="2705" actId="47"/>
        <pc:sldMkLst>
          <pc:docMk/>
          <pc:sldMk cId="48816259" sldId="398"/>
        </pc:sldMkLst>
      </pc:sldChg>
      <pc:sldChg chg="addSp delSp modSp mod modClrScheme chgLayout">
        <pc:chgData name="Sebastian Ebert" userId="2c9133e11077318b" providerId="LiveId" clId="{8FE4FD60-22AF-42AB-866B-38B57F540C78}" dt="2024-03-14T16:40:04.170" v="285" actId="26606"/>
        <pc:sldMkLst>
          <pc:docMk/>
          <pc:sldMk cId="2818554396" sldId="399"/>
        </pc:sldMkLst>
        <pc:spChg chg="mod">
          <ac:chgData name="Sebastian Ebert" userId="2c9133e11077318b" providerId="LiveId" clId="{8FE4FD60-22AF-42AB-866B-38B57F540C78}" dt="2024-03-14T16:40:04.170" v="285" actId="26606"/>
          <ac:spMkLst>
            <pc:docMk/>
            <pc:sldMk cId="2818554396" sldId="399"/>
            <ac:spMk id="2" creationId="{15B464D4-AD18-4887-9E61-47961D1E7C2D}"/>
          </ac:spMkLst>
        </pc:spChg>
        <pc:spChg chg="mod ord">
          <ac:chgData name="Sebastian Ebert" userId="2c9133e11077318b" providerId="LiveId" clId="{8FE4FD60-22AF-42AB-866B-38B57F540C78}" dt="2024-03-14T16:40:04.170" v="285" actId="26606"/>
          <ac:spMkLst>
            <pc:docMk/>
            <pc:sldMk cId="2818554396" sldId="399"/>
            <ac:spMk id="3" creationId="{3B31890B-C89E-48E9-9F48-657C15FC39C3}"/>
          </ac:spMkLst>
        </pc:spChg>
        <pc:picChg chg="add mod">
          <ac:chgData name="Sebastian Ebert" userId="2c9133e11077318b" providerId="LiveId" clId="{8FE4FD60-22AF-42AB-866B-38B57F540C78}" dt="2024-03-14T16:40:04.170" v="285" actId="26606"/>
          <ac:picMkLst>
            <pc:docMk/>
            <pc:sldMk cId="2818554396" sldId="399"/>
            <ac:picMk id="4" creationId="{12777D00-3258-DFFA-A8ED-B8499189574D}"/>
          </ac:picMkLst>
        </pc:picChg>
        <pc:picChg chg="del">
          <ac:chgData name="Sebastian Ebert" userId="2c9133e11077318b" providerId="LiveId" clId="{8FE4FD60-22AF-42AB-866B-38B57F540C78}" dt="2024-03-14T16:39:45.569" v="273" actId="478"/>
          <ac:picMkLst>
            <pc:docMk/>
            <pc:sldMk cId="2818554396" sldId="399"/>
            <ac:picMk id="5" creationId="{77141687-8D69-97F7-4081-061C6CAF1C6F}"/>
          </ac:picMkLst>
        </pc:picChg>
        <pc:picChg chg="del">
          <ac:chgData name="Sebastian Ebert" userId="2c9133e11077318b" providerId="LiveId" clId="{8FE4FD60-22AF-42AB-866B-38B57F540C78}" dt="2024-03-14T16:39:47.609" v="274" actId="478"/>
          <ac:picMkLst>
            <pc:docMk/>
            <pc:sldMk cId="2818554396" sldId="399"/>
            <ac:picMk id="7" creationId="{ABAE6E3C-DF3B-5012-8714-7236327566C4}"/>
          </ac:picMkLst>
        </pc:picChg>
        <pc:picChg chg="del">
          <ac:chgData name="Sebastian Ebert" userId="2c9133e11077318b" providerId="LiveId" clId="{8FE4FD60-22AF-42AB-866B-38B57F540C78}" dt="2024-03-14T16:39:48.058" v="275" actId="478"/>
          <ac:picMkLst>
            <pc:docMk/>
            <pc:sldMk cId="2818554396" sldId="399"/>
            <ac:picMk id="9" creationId="{E7C25ECF-0285-5181-BADE-36EFE936F0AE}"/>
          </ac:picMkLst>
        </pc:picChg>
      </pc:sldChg>
      <pc:sldChg chg="addSp delSp modSp mod">
        <pc:chgData name="Sebastian Ebert" userId="2c9133e11077318b" providerId="LiveId" clId="{8FE4FD60-22AF-42AB-866B-38B57F540C78}" dt="2024-03-14T16:45:44.781" v="301" actId="14100"/>
        <pc:sldMkLst>
          <pc:docMk/>
          <pc:sldMk cId="2882820730" sldId="400"/>
        </pc:sldMkLst>
        <pc:picChg chg="del">
          <ac:chgData name="Sebastian Ebert" userId="2c9133e11077318b" providerId="LiveId" clId="{8FE4FD60-22AF-42AB-866B-38B57F540C78}" dt="2024-03-14T16:45:33.189" v="297" actId="478"/>
          <ac:picMkLst>
            <pc:docMk/>
            <pc:sldMk cId="2882820730" sldId="400"/>
            <ac:picMk id="3" creationId="{32469841-560C-B40E-B06D-6F8CAB479F59}"/>
          </ac:picMkLst>
        </pc:picChg>
        <pc:picChg chg="add mod ord">
          <ac:chgData name="Sebastian Ebert" userId="2c9133e11077318b" providerId="LiveId" clId="{8FE4FD60-22AF-42AB-866B-38B57F540C78}" dt="2024-03-14T16:45:37.490" v="299" actId="167"/>
          <ac:picMkLst>
            <pc:docMk/>
            <pc:sldMk cId="2882820730" sldId="400"/>
            <ac:picMk id="5" creationId="{CAAE3327-C8A0-6009-19CA-7494565B1AA5}"/>
          </ac:picMkLst>
        </pc:picChg>
        <pc:cxnChg chg="mod">
          <ac:chgData name="Sebastian Ebert" userId="2c9133e11077318b" providerId="LiveId" clId="{8FE4FD60-22AF-42AB-866B-38B57F540C78}" dt="2024-03-14T16:45:42.230" v="300" actId="14100"/>
          <ac:cxnSpMkLst>
            <pc:docMk/>
            <pc:sldMk cId="2882820730" sldId="400"/>
            <ac:cxnSpMk id="4" creationId="{0C1BBE47-70BD-4FA7-2934-88A43F0D44BF}"/>
          </ac:cxnSpMkLst>
        </pc:cxnChg>
        <pc:cxnChg chg="mod">
          <ac:chgData name="Sebastian Ebert" userId="2c9133e11077318b" providerId="LiveId" clId="{8FE4FD60-22AF-42AB-866B-38B57F540C78}" dt="2024-03-14T16:45:44.781" v="301" actId="14100"/>
          <ac:cxnSpMkLst>
            <pc:docMk/>
            <pc:sldMk cId="2882820730" sldId="400"/>
            <ac:cxnSpMk id="8" creationId="{F70DB030-0111-70D4-3408-EAC963DF92FD}"/>
          </ac:cxnSpMkLst>
        </pc:cxnChg>
      </pc:sldChg>
      <pc:sldChg chg="addSp delSp modSp mod">
        <pc:chgData name="Sebastian Ebert" userId="2c9133e11077318b" providerId="LiveId" clId="{8FE4FD60-22AF-42AB-866B-38B57F540C78}" dt="2024-03-14T16:46:04.247" v="305" actId="14100"/>
        <pc:sldMkLst>
          <pc:docMk/>
          <pc:sldMk cId="4111719395" sldId="401"/>
        </pc:sldMkLst>
        <pc:picChg chg="del">
          <ac:chgData name="Sebastian Ebert" userId="2c9133e11077318b" providerId="LiveId" clId="{8FE4FD60-22AF-42AB-866B-38B57F540C78}" dt="2024-03-14T16:45:51.179" v="302" actId="478"/>
          <ac:picMkLst>
            <pc:docMk/>
            <pc:sldMk cId="4111719395" sldId="401"/>
            <ac:picMk id="3" creationId="{73AB2238-2630-D349-3699-896AEDF712B4}"/>
          </ac:picMkLst>
        </pc:picChg>
        <pc:picChg chg="add mod ord">
          <ac:chgData name="Sebastian Ebert" userId="2c9133e11077318b" providerId="LiveId" clId="{8FE4FD60-22AF-42AB-866B-38B57F540C78}" dt="2024-03-14T16:45:54.348" v="304" actId="167"/>
          <ac:picMkLst>
            <pc:docMk/>
            <pc:sldMk cId="4111719395" sldId="401"/>
            <ac:picMk id="5" creationId="{7E5DADF4-45F2-3F6A-4BD9-319BEBDB7C75}"/>
          </ac:picMkLst>
        </pc:picChg>
        <pc:cxnChg chg="mod">
          <ac:chgData name="Sebastian Ebert" userId="2c9133e11077318b" providerId="LiveId" clId="{8FE4FD60-22AF-42AB-866B-38B57F540C78}" dt="2024-03-14T16:46:04.247" v="305" actId="14100"/>
          <ac:cxnSpMkLst>
            <pc:docMk/>
            <pc:sldMk cId="4111719395" sldId="401"/>
            <ac:cxnSpMk id="4" creationId="{8E4473FD-1E57-9388-3702-99F7F3F0B078}"/>
          </ac:cxnSpMkLst>
        </pc:cxnChg>
      </pc:sldChg>
      <pc:sldChg chg="modSp mod modAnim">
        <pc:chgData name="Sebastian Ebert" userId="2c9133e11077318b" providerId="LiveId" clId="{8FE4FD60-22AF-42AB-866B-38B57F540C78}" dt="2024-03-15T12:25:57.996" v="542"/>
        <pc:sldMkLst>
          <pc:docMk/>
          <pc:sldMk cId="1621022528" sldId="403"/>
        </pc:sldMkLst>
        <pc:graphicFrameChg chg="mod">
          <ac:chgData name="Sebastian Ebert" userId="2c9133e11077318b" providerId="LiveId" clId="{8FE4FD60-22AF-42AB-866B-38B57F540C78}" dt="2024-03-15T12:23:56.033" v="536" actId="14100"/>
          <ac:graphicFrameMkLst>
            <pc:docMk/>
            <pc:sldMk cId="1621022528" sldId="403"/>
            <ac:graphicFrameMk id="10" creationId="{CF83DE4E-41C1-2389-2849-1E864C2BF028}"/>
          </ac:graphicFrameMkLst>
        </pc:graphicFrameChg>
      </pc:sldChg>
      <pc:sldChg chg="addSp delSp modSp mod modAnim">
        <pc:chgData name="Sebastian Ebert" userId="2c9133e11077318b" providerId="LiveId" clId="{8FE4FD60-22AF-42AB-866B-38B57F540C78}" dt="2024-03-15T13:43:42.515" v="734"/>
        <pc:sldMkLst>
          <pc:docMk/>
          <pc:sldMk cId="2232987081" sldId="404"/>
        </pc:sldMkLst>
        <pc:grpChg chg="add del mod">
          <ac:chgData name="Sebastian Ebert" userId="2c9133e11077318b" providerId="LiveId" clId="{8FE4FD60-22AF-42AB-866B-38B57F540C78}" dt="2024-03-15T13:42:57.621" v="729" actId="165"/>
          <ac:grpSpMkLst>
            <pc:docMk/>
            <pc:sldMk cId="2232987081" sldId="404"/>
            <ac:grpSpMk id="16" creationId="{7893ACA3-1EE7-7340-E3D2-72793A49F46B}"/>
          </ac:grpSpMkLst>
        </pc:grpChg>
        <pc:grpChg chg="add mod">
          <ac:chgData name="Sebastian Ebert" userId="2c9133e11077318b" providerId="LiveId" clId="{8FE4FD60-22AF-42AB-866B-38B57F540C78}" dt="2024-03-15T13:43:15.490" v="732" actId="164"/>
          <ac:grpSpMkLst>
            <pc:docMk/>
            <pc:sldMk cId="2232987081" sldId="404"/>
            <ac:grpSpMk id="17" creationId="{980451AE-8B58-9639-07DD-E0C7BC3FCD1B}"/>
          </ac:grpSpMkLst>
        </pc:grpChg>
        <pc:picChg chg="del">
          <ac:chgData name="Sebastian Ebert" userId="2c9133e11077318b" providerId="LiveId" clId="{8FE4FD60-22AF-42AB-866B-38B57F540C78}" dt="2024-03-15T13:12:31.971" v="630" actId="478"/>
          <ac:picMkLst>
            <pc:docMk/>
            <pc:sldMk cId="2232987081" sldId="404"/>
            <ac:picMk id="4" creationId="{5672DCFE-98EA-2E87-5DC8-F18C7236CDBC}"/>
          </ac:picMkLst>
        </pc:picChg>
        <pc:picChg chg="add mod">
          <ac:chgData name="Sebastian Ebert" userId="2c9133e11077318b" providerId="LiveId" clId="{8FE4FD60-22AF-42AB-866B-38B57F540C78}" dt="2024-03-15T13:21:27.623" v="663" actId="1076"/>
          <ac:picMkLst>
            <pc:docMk/>
            <pc:sldMk cId="2232987081" sldId="404"/>
            <ac:picMk id="5" creationId="{8121A40A-2BF7-4AE0-FD7E-971F3B0D1E6C}"/>
          </ac:picMkLst>
        </pc:picChg>
        <pc:picChg chg="add mod topLvl">
          <ac:chgData name="Sebastian Ebert" userId="2c9133e11077318b" providerId="LiveId" clId="{8FE4FD60-22AF-42AB-866B-38B57F540C78}" dt="2024-03-15T13:43:15.490" v="732" actId="164"/>
          <ac:picMkLst>
            <pc:docMk/>
            <pc:sldMk cId="2232987081" sldId="404"/>
            <ac:picMk id="8" creationId="{E490444D-45CA-C5E2-6D7F-DB2DC3F66826}"/>
          </ac:picMkLst>
        </pc:picChg>
        <pc:picChg chg="del">
          <ac:chgData name="Sebastian Ebert" userId="2c9133e11077318b" providerId="LiveId" clId="{8FE4FD60-22AF-42AB-866B-38B57F540C78}" dt="2024-03-15T13:12:32.764" v="631" actId="478"/>
          <ac:picMkLst>
            <pc:docMk/>
            <pc:sldMk cId="2232987081" sldId="404"/>
            <ac:picMk id="11" creationId="{6288DE1A-33B5-4342-EC28-ED25233A0288}"/>
          </ac:picMkLst>
        </pc:picChg>
        <pc:picChg chg="del">
          <ac:chgData name="Sebastian Ebert" userId="2c9133e11077318b" providerId="LiveId" clId="{8FE4FD60-22AF-42AB-866B-38B57F540C78}" dt="2024-03-15T13:12:33.859" v="632" actId="478"/>
          <ac:picMkLst>
            <pc:docMk/>
            <pc:sldMk cId="2232987081" sldId="404"/>
            <ac:picMk id="12" creationId="{DF1E59BB-77FF-C5C9-54AB-466135007813}"/>
          </ac:picMkLst>
        </pc:picChg>
        <pc:picChg chg="add mod topLvl">
          <ac:chgData name="Sebastian Ebert" userId="2c9133e11077318b" providerId="LiveId" clId="{8FE4FD60-22AF-42AB-866B-38B57F540C78}" dt="2024-03-15T13:43:15.490" v="732" actId="164"/>
          <ac:picMkLst>
            <pc:docMk/>
            <pc:sldMk cId="2232987081" sldId="404"/>
            <ac:picMk id="13" creationId="{5D7263C1-6F98-D0BB-ECD0-8E79B2D3FB5E}"/>
          </ac:picMkLst>
        </pc:picChg>
        <pc:picChg chg="add mod topLvl">
          <ac:chgData name="Sebastian Ebert" userId="2c9133e11077318b" providerId="LiveId" clId="{8FE4FD60-22AF-42AB-866B-38B57F540C78}" dt="2024-03-15T13:43:15.490" v="732" actId="164"/>
          <ac:picMkLst>
            <pc:docMk/>
            <pc:sldMk cId="2232987081" sldId="404"/>
            <ac:picMk id="15" creationId="{9A94D632-D34D-48A6-D2C7-0B2832A497DB}"/>
          </ac:picMkLst>
        </pc:picChg>
      </pc:sldChg>
      <pc:sldChg chg="del">
        <pc:chgData name="Sebastian Ebert" userId="2c9133e11077318b" providerId="LiveId" clId="{8FE4FD60-22AF-42AB-866B-38B57F540C78}" dt="2024-03-15T13:12:28.234" v="627" actId="47"/>
        <pc:sldMkLst>
          <pc:docMk/>
          <pc:sldMk cId="2627694220" sldId="405"/>
        </pc:sldMkLst>
      </pc:sldChg>
      <pc:sldChg chg="del">
        <pc:chgData name="Sebastian Ebert" userId="2c9133e11077318b" providerId="LiveId" clId="{8FE4FD60-22AF-42AB-866B-38B57F540C78}" dt="2024-03-15T13:12:29.252" v="628" actId="47"/>
        <pc:sldMkLst>
          <pc:docMk/>
          <pc:sldMk cId="1462297660" sldId="406"/>
        </pc:sldMkLst>
      </pc:sldChg>
      <pc:sldChg chg="del">
        <pc:chgData name="Sebastian Ebert" userId="2c9133e11077318b" providerId="LiveId" clId="{8FE4FD60-22AF-42AB-866B-38B57F540C78}" dt="2024-03-15T13:12:30.308" v="629" actId="47"/>
        <pc:sldMkLst>
          <pc:docMk/>
          <pc:sldMk cId="355752002" sldId="407"/>
        </pc:sldMkLst>
      </pc:sldChg>
      <pc:sldChg chg="ord">
        <pc:chgData name="Sebastian Ebert" userId="2c9133e11077318b" providerId="LiveId" clId="{8FE4FD60-22AF-42AB-866B-38B57F540C78}" dt="2024-03-19T13:59:08.379" v="2760"/>
        <pc:sldMkLst>
          <pc:docMk/>
          <pc:sldMk cId="3570932385" sldId="408"/>
        </pc:sldMkLst>
      </pc:sldChg>
      <pc:sldChg chg="modSp add mod ord">
        <pc:chgData name="Sebastian Ebert" userId="2c9133e11077318b" providerId="LiveId" clId="{8FE4FD60-22AF-42AB-866B-38B57F540C78}" dt="2024-03-14T15:20:36.424" v="57" actId="20577"/>
        <pc:sldMkLst>
          <pc:docMk/>
          <pc:sldMk cId="3407461234" sldId="409"/>
        </pc:sldMkLst>
        <pc:spChg chg="mod">
          <ac:chgData name="Sebastian Ebert" userId="2c9133e11077318b" providerId="LiveId" clId="{8FE4FD60-22AF-42AB-866B-38B57F540C78}" dt="2024-03-14T15:20:36.424" v="57" actId="20577"/>
          <ac:spMkLst>
            <pc:docMk/>
            <pc:sldMk cId="3407461234" sldId="409"/>
            <ac:spMk id="2" creationId="{E3641D27-161C-04C2-0715-9DC9CE25078C}"/>
          </ac:spMkLst>
        </pc:spChg>
      </pc:sldChg>
      <pc:sldChg chg="addSp delSp modSp add mod delAnim modNotesTx">
        <pc:chgData name="Sebastian Ebert" userId="2c9133e11077318b" providerId="LiveId" clId="{8FE4FD60-22AF-42AB-866B-38B57F540C78}" dt="2024-03-19T14:36:12.089" v="3634" actId="113"/>
        <pc:sldMkLst>
          <pc:docMk/>
          <pc:sldMk cId="3051091591" sldId="410"/>
        </pc:sldMkLst>
        <pc:spChg chg="mod">
          <ac:chgData name="Sebastian Ebert" userId="2c9133e11077318b" providerId="LiveId" clId="{8FE4FD60-22AF-42AB-866B-38B57F540C78}" dt="2024-03-14T15:23:31.934" v="77" actId="20577"/>
          <ac:spMkLst>
            <pc:docMk/>
            <pc:sldMk cId="3051091591" sldId="410"/>
            <ac:spMk id="2" creationId="{B16D493A-96ED-2298-8AAA-A6BC41C98285}"/>
          </ac:spMkLst>
        </pc:spChg>
        <pc:spChg chg="del">
          <ac:chgData name="Sebastian Ebert" userId="2c9133e11077318b" providerId="LiveId" clId="{8FE4FD60-22AF-42AB-866B-38B57F540C78}" dt="2024-03-14T15:23:20.463" v="59" actId="478"/>
          <ac:spMkLst>
            <pc:docMk/>
            <pc:sldMk cId="3051091591" sldId="410"/>
            <ac:spMk id="3" creationId="{8E474C84-C353-E8B7-2A9D-1ED22A43BCE9}"/>
          </ac:spMkLst>
        </pc:spChg>
        <pc:spChg chg="add mod">
          <ac:chgData name="Sebastian Ebert" userId="2c9133e11077318b" providerId="LiveId" clId="{8FE4FD60-22AF-42AB-866B-38B57F540C78}" dt="2024-03-19T14:36:10.753" v="3633" actId="113"/>
          <ac:spMkLst>
            <pc:docMk/>
            <pc:sldMk cId="3051091591" sldId="410"/>
            <ac:spMk id="4" creationId="{BBBD33F3-65DF-70CD-44A7-1059FF6A38DA}"/>
          </ac:spMkLst>
        </pc:spChg>
        <pc:spChg chg="add mod">
          <ac:chgData name="Sebastian Ebert" userId="2c9133e11077318b" providerId="LiveId" clId="{8FE4FD60-22AF-42AB-866B-38B57F540C78}" dt="2024-03-19T14:36:12.089" v="3634" actId="113"/>
          <ac:spMkLst>
            <pc:docMk/>
            <pc:sldMk cId="3051091591" sldId="410"/>
            <ac:spMk id="5" creationId="{A2C88798-CCED-DDF3-5AA8-94E4F2AD0970}"/>
          </ac:spMkLst>
        </pc:spChg>
        <pc:picChg chg="add mod modCrop">
          <ac:chgData name="Sebastian Ebert" userId="2c9133e11077318b" providerId="LiveId" clId="{8FE4FD60-22AF-42AB-866B-38B57F540C78}" dt="2024-03-19T14:34:27.674" v="3550" actId="1076"/>
          <ac:picMkLst>
            <pc:docMk/>
            <pc:sldMk cId="3051091591" sldId="410"/>
            <ac:picMk id="3" creationId="{72F0D6C1-3395-7053-882B-3FBA9D8E1F2C}"/>
          </ac:picMkLst>
        </pc:picChg>
        <pc:picChg chg="add mod">
          <ac:chgData name="Sebastian Ebert" userId="2c9133e11077318b" providerId="LiveId" clId="{8FE4FD60-22AF-42AB-866B-38B57F540C78}" dt="2024-03-19T14:34:25.913" v="3549" actId="1076"/>
          <ac:picMkLst>
            <pc:docMk/>
            <pc:sldMk cId="3051091591" sldId="410"/>
            <ac:picMk id="7" creationId="{4631E3AB-3E93-EB05-4D2E-530AC70EE30B}"/>
          </ac:picMkLst>
        </pc:picChg>
      </pc:sldChg>
      <pc:sldChg chg="modSp add modAnim">
        <pc:chgData name="Sebastian Ebert" userId="2c9133e11077318b" providerId="LiveId" clId="{8FE4FD60-22AF-42AB-866B-38B57F540C78}" dt="2024-03-19T11:48:15.915" v="2048"/>
        <pc:sldMkLst>
          <pc:docMk/>
          <pc:sldMk cId="1333314437" sldId="411"/>
        </pc:sldMkLst>
        <pc:spChg chg="mod">
          <ac:chgData name="Sebastian Ebert" userId="2c9133e11077318b" providerId="LiveId" clId="{8FE4FD60-22AF-42AB-866B-38B57F540C78}" dt="2024-03-19T11:47:43.591" v="2046" actId="20577"/>
          <ac:spMkLst>
            <pc:docMk/>
            <pc:sldMk cId="1333314437" sldId="411"/>
            <ac:spMk id="4" creationId="{EA8207A6-B33B-4EB0-05E0-B3854AED3F23}"/>
          </ac:spMkLst>
        </pc:spChg>
      </pc:sldChg>
      <pc:sldChg chg="addSp delSp modSp add mod delAnim modAnim">
        <pc:chgData name="Sebastian Ebert" userId="2c9133e11077318b" providerId="LiveId" clId="{8FE4FD60-22AF-42AB-866B-38B57F540C78}" dt="2024-03-15T14:16:44.050" v="772" actId="14100"/>
        <pc:sldMkLst>
          <pc:docMk/>
          <pc:sldMk cId="2184355763" sldId="412"/>
        </pc:sldMkLst>
        <pc:spChg chg="mod">
          <ac:chgData name="Sebastian Ebert" userId="2c9133e11077318b" providerId="LiveId" clId="{8FE4FD60-22AF-42AB-866B-38B57F540C78}" dt="2024-03-15T14:12:01.920" v="752" actId="20577"/>
          <ac:spMkLst>
            <pc:docMk/>
            <pc:sldMk cId="2184355763" sldId="412"/>
            <ac:spMk id="10" creationId="{BC042BBC-0F0F-9EA1-B237-9345FEAF2712}"/>
          </ac:spMkLst>
        </pc:spChg>
        <pc:grpChg chg="add mod">
          <ac:chgData name="Sebastian Ebert" userId="2c9133e11077318b" providerId="LiveId" clId="{8FE4FD60-22AF-42AB-866B-38B57F540C78}" dt="2024-03-15T14:16:44.050" v="772" actId="14100"/>
          <ac:grpSpMkLst>
            <pc:docMk/>
            <pc:sldMk cId="2184355763" sldId="412"/>
            <ac:grpSpMk id="15" creationId="{ED4E8052-B34D-FBA0-E9F8-9E5C766E003E}"/>
          </ac:grpSpMkLst>
        </pc:grpChg>
        <pc:picChg chg="add del mod">
          <ac:chgData name="Sebastian Ebert" userId="2c9133e11077318b" providerId="LiveId" clId="{8FE4FD60-22AF-42AB-866B-38B57F540C78}" dt="2024-03-15T14:10:53.524" v="744" actId="478"/>
          <ac:picMkLst>
            <pc:docMk/>
            <pc:sldMk cId="2184355763" sldId="412"/>
            <ac:picMk id="4" creationId="{2A4C2A97-F10F-954A-9FA6-E729B319589B}"/>
          </ac:picMkLst>
        </pc:picChg>
        <pc:picChg chg="add del mod">
          <ac:chgData name="Sebastian Ebert" userId="2c9133e11077318b" providerId="LiveId" clId="{8FE4FD60-22AF-42AB-866B-38B57F540C78}" dt="2024-03-15T14:10:55.508" v="745" actId="478"/>
          <ac:picMkLst>
            <pc:docMk/>
            <pc:sldMk cId="2184355763" sldId="412"/>
            <ac:picMk id="5" creationId="{8121A40A-2BF7-4AE0-FD7E-971F3B0D1E6C}"/>
          </ac:picMkLst>
        </pc:picChg>
        <pc:picChg chg="del">
          <ac:chgData name="Sebastian Ebert" userId="2c9133e11077318b" providerId="LiveId" clId="{8FE4FD60-22AF-42AB-866B-38B57F540C78}" dt="2024-03-15T13:23:20.162" v="672" actId="478"/>
          <ac:picMkLst>
            <pc:docMk/>
            <pc:sldMk cId="2184355763" sldId="412"/>
            <ac:picMk id="8" creationId="{E490444D-45CA-C5E2-6D7F-DB2DC3F66826}"/>
          </ac:picMkLst>
        </pc:picChg>
        <pc:picChg chg="add mod">
          <ac:chgData name="Sebastian Ebert" userId="2c9133e11077318b" providerId="LiveId" clId="{8FE4FD60-22AF-42AB-866B-38B57F540C78}" dt="2024-03-15T14:13:32.297" v="756" actId="14100"/>
          <ac:picMkLst>
            <pc:docMk/>
            <pc:sldMk cId="2184355763" sldId="412"/>
            <ac:picMk id="9" creationId="{72FE84F8-EB60-EBB0-295D-AFF7B277DDA0}"/>
          </ac:picMkLst>
        </pc:picChg>
        <pc:picChg chg="add mod">
          <ac:chgData name="Sebastian Ebert" userId="2c9133e11077318b" providerId="LiveId" clId="{8FE4FD60-22AF-42AB-866B-38B57F540C78}" dt="2024-03-15T14:15:27.709" v="770" actId="164"/>
          <ac:picMkLst>
            <pc:docMk/>
            <pc:sldMk cId="2184355763" sldId="412"/>
            <ac:picMk id="12" creationId="{5EC17F79-1E8F-1219-8B37-41A5863E249A}"/>
          </ac:picMkLst>
        </pc:picChg>
        <pc:picChg chg="add mod">
          <ac:chgData name="Sebastian Ebert" userId="2c9133e11077318b" providerId="LiveId" clId="{8FE4FD60-22AF-42AB-866B-38B57F540C78}" dt="2024-03-15T14:15:27.709" v="770" actId="164"/>
          <ac:picMkLst>
            <pc:docMk/>
            <pc:sldMk cId="2184355763" sldId="412"/>
            <ac:picMk id="14" creationId="{893A221E-F9AC-54E5-29B1-A1C922841472}"/>
          </ac:picMkLst>
        </pc:picChg>
      </pc:sldChg>
      <pc:sldChg chg="add del modAnim">
        <pc:chgData name="Sebastian Ebert" userId="2c9133e11077318b" providerId="LiveId" clId="{8FE4FD60-22AF-42AB-866B-38B57F540C78}" dt="2024-03-15T13:15:30.574" v="645"/>
        <pc:sldMkLst>
          <pc:docMk/>
          <pc:sldMk cId="2714667729" sldId="412"/>
        </pc:sldMkLst>
      </pc:sldChg>
      <pc:sldChg chg="addSp delSp modSp add mod delAnim modAnim">
        <pc:chgData name="Sebastian Ebert" userId="2c9133e11077318b" providerId="LiveId" clId="{8FE4FD60-22AF-42AB-866B-38B57F540C78}" dt="2024-03-15T15:11:32.051" v="1036" actId="1076"/>
        <pc:sldMkLst>
          <pc:docMk/>
          <pc:sldMk cId="1510389620" sldId="413"/>
        </pc:sldMkLst>
        <pc:spChg chg="add mod">
          <ac:chgData name="Sebastian Ebert" userId="2c9133e11077318b" providerId="LiveId" clId="{8FE4FD60-22AF-42AB-866B-38B57F540C78}" dt="2024-03-15T14:41:02.499" v="828" actId="1076"/>
          <ac:spMkLst>
            <pc:docMk/>
            <pc:sldMk cId="1510389620" sldId="413"/>
            <ac:spMk id="5" creationId="{7D85CEBB-9F42-DDDD-2940-F88AECA61CA9}"/>
          </ac:spMkLst>
        </pc:spChg>
        <pc:spChg chg="add mod">
          <ac:chgData name="Sebastian Ebert" userId="2c9133e11077318b" providerId="LiveId" clId="{8FE4FD60-22AF-42AB-866B-38B57F540C78}" dt="2024-03-15T14:48:33.019" v="846" actId="1076"/>
          <ac:spMkLst>
            <pc:docMk/>
            <pc:sldMk cId="1510389620" sldId="413"/>
            <ac:spMk id="6" creationId="{8DF22701-3B77-C6E1-69E8-94B564E3CA67}"/>
          </ac:spMkLst>
        </pc:spChg>
        <pc:spChg chg="add mod">
          <ac:chgData name="Sebastian Ebert" userId="2c9133e11077318b" providerId="LiveId" clId="{8FE4FD60-22AF-42AB-866B-38B57F540C78}" dt="2024-03-15T14:48:29.419" v="845" actId="1076"/>
          <ac:spMkLst>
            <pc:docMk/>
            <pc:sldMk cId="1510389620" sldId="413"/>
            <ac:spMk id="8" creationId="{B27197E6-2E34-CED3-A187-9B70F712D3D4}"/>
          </ac:spMkLst>
        </pc:spChg>
        <pc:spChg chg="mod">
          <ac:chgData name="Sebastian Ebert" userId="2c9133e11077318b" providerId="LiveId" clId="{8FE4FD60-22AF-42AB-866B-38B57F540C78}" dt="2024-03-15T14:17:04.491" v="782" actId="20577"/>
          <ac:spMkLst>
            <pc:docMk/>
            <pc:sldMk cId="1510389620" sldId="413"/>
            <ac:spMk id="10" creationId="{BC042BBC-0F0F-9EA1-B237-9345FEAF2712}"/>
          </ac:spMkLst>
        </pc:spChg>
        <pc:spChg chg="add del mod">
          <ac:chgData name="Sebastian Ebert" userId="2c9133e11077318b" providerId="LiveId" clId="{8FE4FD60-22AF-42AB-866B-38B57F540C78}" dt="2024-03-15T14:48:04.063" v="840" actId="478"/>
          <ac:spMkLst>
            <pc:docMk/>
            <pc:sldMk cId="1510389620" sldId="413"/>
            <ac:spMk id="11" creationId="{6E583DB4-5D1F-B6E2-0297-2340ADA027E6}"/>
          </ac:spMkLst>
        </pc:spChg>
        <pc:spChg chg="add del mod">
          <ac:chgData name="Sebastian Ebert" userId="2c9133e11077318b" providerId="LiveId" clId="{8FE4FD60-22AF-42AB-866B-38B57F540C78}" dt="2024-03-15T14:48:03.533" v="839" actId="478"/>
          <ac:spMkLst>
            <pc:docMk/>
            <pc:sldMk cId="1510389620" sldId="413"/>
            <ac:spMk id="13" creationId="{A7AB580A-A345-3DCD-D513-2F67C4302593}"/>
          </ac:spMkLst>
        </pc:spChg>
        <pc:spChg chg="add del mod">
          <ac:chgData name="Sebastian Ebert" userId="2c9133e11077318b" providerId="LiveId" clId="{8FE4FD60-22AF-42AB-866B-38B57F540C78}" dt="2024-03-15T15:03:50.106" v="998" actId="20577"/>
          <ac:spMkLst>
            <pc:docMk/>
            <pc:sldMk cId="1510389620" sldId="413"/>
            <ac:spMk id="16" creationId="{85B5003B-B21D-2745-638C-451C13945FE3}"/>
          </ac:spMkLst>
        </pc:spChg>
        <pc:spChg chg="add del mod">
          <ac:chgData name="Sebastian Ebert" userId="2c9133e11077318b" providerId="LiveId" clId="{8FE4FD60-22AF-42AB-866B-38B57F540C78}" dt="2024-03-15T14:58:38.622" v="963" actId="478"/>
          <ac:spMkLst>
            <pc:docMk/>
            <pc:sldMk cId="1510389620" sldId="413"/>
            <ac:spMk id="17" creationId="{7BDB485F-99A7-A26B-866A-7131AF71423C}"/>
          </ac:spMkLst>
        </pc:spChg>
        <pc:spChg chg="add mod">
          <ac:chgData name="Sebastian Ebert" userId="2c9133e11077318b" providerId="LiveId" clId="{8FE4FD60-22AF-42AB-866B-38B57F540C78}" dt="2024-03-15T14:59:09.643" v="992" actId="207"/>
          <ac:spMkLst>
            <pc:docMk/>
            <pc:sldMk cId="1510389620" sldId="413"/>
            <ac:spMk id="30" creationId="{FAAA7DF2-9F5C-DEAA-4C6D-4109583FB9F6}"/>
          </ac:spMkLst>
        </pc:spChg>
        <pc:grpChg chg="del">
          <ac:chgData name="Sebastian Ebert" userId="2c9133e11077318b" providerId="LiveId" clId="{8FE4FD60-22AF-42AB-866B-38B57F540C78}" dt="2024-03-15T14:16:59.991" v="774" actId="478"/>
          <ac:grpSpMkLst>
            <pc:docMk/>
            <pc:sldMk cId="1510389620" sldId="413"/>
            <ac:grpSpMk id="15" creationId="{ED4E8052-B34D-FBA0-E9F8-9E5C766E003E}"/>
          </ac:grpSpMkLst>
        </pc:grpChg>
        <pc:picChg chg="add del mod">
          <ac:chgData name="Sebastian Ebert" userId="2c9133e11077318b" providerId="LiveId" clId="{8FE4FD60-22AF-42AB-866B-38B57F540C78}" dt="2024-03-15T15:11:19.947" v="1032" actId="478"/>
          <ac:picMkLst>
            <pc:docMk/>
            <pc:sldMk cId="1510389620" sldId="413"/>
            <ac:picMk id="4" creationId="{4B190355-23CE-BC72-D065-8C4220E94DAA}"/>
          </ac:picMkLst>
        </pc:picChg>
        <pc:picChg chg="del">
          <ac:chgData name="Sebastian Ebert" userId="2c9133e11077318b" providerId="LiveId" clId="{8FE4FD60-22AF-42AB-866B-38B57F540C78}" dt="2024-03-15T14:17:00.878" v="775" actId="478"/>
          <ac:picMkLst>
            <pc:docMk/>
            <pc:sldMk cId="1510389620" sldId="413"/>
            <ac:picMk id="9" creationId="{72FE84F8-EB60-EBB0-295D-AFF7B277DDA0}"/>
          </ac:picMkLst>
        </pc:picChg>
        <pc:picChg chg="add mod">
          <ac:chgData name="Sebastian Ebert" userId="2c9133e11077318b" providerId="LiveId" clId="{8FE4FD60-22AF-42AB-866B-38B57F540C78}" dt="2024-03-15T15:11:32.051" v="1036" actId="1076"/>
          <ac:picMkLst>
            <pc:docMk/>
            <pc:sldMk cId="1510389620" sldId="413"/>
            <ac:picMk id="32" creationId="{CB5D3E19-D931-475A-ED8F-8160D8FB5068}"/>
          </ac:picMkLst>
        </pc:picChg>
        <pc:cxnChg chg="add mod">
          <ac:chgData name="Sebastian Ebert" userId="2c9133e11077318b" providerId="LiveId" clId="{8FE4FD60-22AF-42AB-866B-38B57F540C78}" dt="2024-03-15T15:11:19.947" v="1032" actId="478"/>
          <ac:cxnSpMkLst>
            <pc:docMk/>
            <pc:sldMk cId="1510389620" sldId="413"/>
            <ac:cxnSpMk id="19" creationId="{958DEB3A-55B9-7927-350D-786897B91BC4}"/>
          </ac:cxnSpMkLst>
        </pc:cxnChg>
        <pc:cxnChg chg="add mod">
          <ac:chgData name="Sebastian Ebert" userId="2c9133e11077318b" providerId="LiveId" clId="{8FE4FD60-22AF-42AB-866B-38B57F540C78}" dt="2024-03-15T14:57:54.768" v="961" actId="1582"/>
          <ac:cxnSpMkLst>
            <pc:docMk/>
            <pc:sldMk cId="1510389620" sldId="413"/>
            <ac:cxnSpMk id="22" creationId="{B75AEE86-7A50-9DF2-A635-763FD71BA3CF}"/>
          </ac:cxnSpMkLst>
        </pc:cxnChg>
        <pc:cxnChg chg="add mod">
          <ac:chgData name="Sebastian Ebert" userId="2c9133e11077318b" providerId="LiveId" clId="{8FE4FD60-22AF-42AB-866B-38B57F540C78}" dt="2024-03-15T14:57:54.768" v="961" actId="1582"/>
          <ac:cxnSpMkLst>
            <pc:docMk/>
            <pc:sldMk cId="1510389620" sldId="413"/>
            <ac:cxnSpMk id="27" creationId="{6C1A3F6D-58A6-5243-0E92-6F9EA3A88D8C}"/>
          </ac:cxnSpMkLst>
        </pc:cxnChg>
      </pc:sldChg>
      <pc:sldChg chg="addSp delSp modSp add mod delAnim">
        <pc:chgData name="Sebastian Ebert" userId="2c9133e11077318b" providerId="LiveId" clId="{8FE4FD60-22AF-42AB-866B-38B57F540C78}" dt="2024-03-15T15:11:40.556" v="1040" actId="1076"/>
        <pc:sldMkLst>
          <pc:docMk/>
          <pc:sldMk cId="2911285483" sldId="414"/>
        </pc:sldMkLst>
        <pc:spChg chg="del">
          <ac:chgData name="Sebastian Ebert" userId="2c9133e11077318b" providerId="LiveId" clId="{8FE4FD60-22AF-42AB-866B-38B57F540C78}" dt="2024-03-15T15:04:26.052" v="1000" actId="478"/>
          <ac:spMkLst>
            <pc:docMk/>
            <pc:sldMk cId="2911285483" sldId="414"/>
            <ac:spMk id="5" creationId="{7D85CEBB-9F42-DDDD-2940-F88AECA61CA9}"/>
          </ac:spMkLst>
        </pc:spChg>
        <pc:spChg chg="del">
          <ac:chgData name="Sebastian Ebert" userId="2c9133e11077318b" providerId="LiveId" clId="{8FE4FD60-22AF-42AB-866B-38B57F540C78}" dt="2024-03-15T15:04:26.052" v="1000" actId="478"/>
          <ac:spMkLst>
            <pc:docMk/>
            <pc:sldMk cId="2911285483" sldId="414"/>
            <ac:spMk id="6" creationId="{8DF22701-3B77-C6E1-69E8-94B564E3CA67}"/>
          </ac:spMkLst>
        </pc:spChg>
        <pc:spChg chg="del">
          <ac:chgData name="Sebastian Ebert" userId="2c9133e11077318b" providerId="LiveId" clId="{8FE4FD60-22AF-42AB-866B-38B57F540C78}" dt="2024-03-15T15:04:26.052" v="1000" actId="478"/>
          <ac:spMkLst>
            <pc:docMk/>
            <pc:sldMk cId="2911285483" sldId="414"/>
            <ac:spMk id="8" creationId="{B27197E6-2E34-CED3-A187-9B70F712D3D4}"/>
          </ac:spMkLst>
        </pc:spChg>
        <pc:spChg chg="del">
          <ac:chgData name="Sebastian Ebert" userId="2c9133e11077318b" providerId="LiveId" clId="{8FE4FD60-22AF-42AB-866B-38B57F540C78}" dt="2024-03-15T15:04:26.052" v="1000" actId="478"/>
          <ac:spMkLst>
            <pc:docMk/>
            <pc:sldMk cId="2911285483" sldId="414"/>
            <ac:spMk id="16" creationId="{85B5003B-B21D-2745-638C-451C13945FE3}"/>
          </ac:spMkLst>
        </pc:spChg>
        <pc:spChg chg="del">
          <ac:chgData name="Sebastian Ebert" userId="2c9133e11077318b" providerId="LiveId" clId="{8FE4FD60-22AF-42AB-866B-38B57F540C78}" dt="2024-03-15T15:04:26.052" v="1000" actId="478"/>
          <ac:spMkLst>
            <pc:docMk/>
            <pc:sldMk cId="2911285483" sldId="414"/>
            <ac:spMk id="30" creationId="{FAAA7DF2-9F5C-DEAA-4C6D-4109583FB9F6}"/>
          </ac:spMkLst>
        </pc:spChg>
        <pc:picChg chg="del mod">
          <ac:chgData name="Sebastian Ebert" userId="2c9133e11077318b" providerId="LiveId" clId="{8FE4FD60-22AF-42AB-866B-38B57F540C78}" dt="2024-03-15T15:11:37.020" v="1037" actId="478"/>
          <ac:picMkLst>
            <pc:docMk/>
            <pc:sldMk cId="2911285483" sldId="414"/>
            <ac:picMk id="4" creationId="{4B190355-23CE-BC72-D065-8C4220E94DAA}"/>
          </ac:picMkLst>
        </pc:picChg>
        <pc:picChg chg="add del mod">
          <ac:chgData name="Sebastian Ebert" userId="2c9133e11077318b" providerId="LiveId" clId="{8FE4FD60-22AF-42AB-866B-38B57F540C78}" dt="2024-03-15T15:09:07.153" v="1009" actId="478"/>
          <ac:picMkLst>
            <pc:docMk/>
            <pc:sldMk cId="2911285483" sldId="414"/>
            <ac:picMk id="9" creationId="{2BBF1F3C-5118-A7ED-B950-5B986038C9BE}"/>
          </ac:picMkLst>
        </pc:picChg>
        <pc:picChg chg="add del mod">
          <ac:chgData name="Sebastian Ebert" userId="2c9133e11077318b" providerId="LiveId" clId="{8FE4FD60-22AF-42AB-866B-38B57F540C78}" dt="2024-03-15T15:09:37.583" v="1013" actId="478"/>
          <ac:picMkLst>
            <pc:docMk/>
            <pc:sldMk cId="2911285483" sldId="414"/>
            <ac:picMk id="12" creationId="{4201B413-1156-F167-0471-A812D97AC5FD}"/>
          </ac:picMkLst>
        </pc:picChg>
        <pc:picChg chg="add mod">
          <ac:chgData name="Sebastian Ebert" userId="2c9133e11077318b" providerId="LiveId" clId="{8FE4FD60-22AF-42AB-866B-38B57F540C78}" dt="2024-03-15T15:10:02.391" v="1020" actId="14100"/>
          <ac:picMkLst>
            <pc:docMk/>
            <pc:sldMk cId="2911285483" sldId="414"/>
            <ac:picMk id="14" creationId="{9BC1E1DD-8E27-69CB-53B5-91D904FFC879}"/>
          </ac:picMkLst>
        </pc:picChg>
        <pc:picChg chg="add mod">
          <ac:chgData name="Sebastian Ebert" userId="2c9133e11077318b" providerId="LiveId" clId="{8FE4FD60-22AF-42AB-866B-38B57F540C78}" dt="2024-03-15T15:10:32.681" v="1028" actId="1036"/>
          <ac:picMkLst>
            <pc:docMk/>
            <pc:sldMk cId="2911285483" sldId="414"/>
            <ac:picMk id="17" creationId="{E333FD58-EA73-677A-34A2-12957D1A1142}"/>
          </ac:picMkLst>
        </pc:picChg>
        <pc:picChg chg="add mod">
          <ac:chgData name="Sebastian Ebert" userId="2c9133e11077318b" providerId="LiveId" clId="{8FE4FD60-22AF-42AB-866B-38B57F540C78}" dt="2024-03-15T15:11:40.556" v="1040" actId="1076"/>
          <ac:picMkLst>
            <pc:docMk/>
            <pc:sldMk cId="2911285483" sldId="414"/>
            <ac:picMk id="18" creationId="{114953D2-900A-A4F5-3447-A28B0FD016DF}"/>
          </ac:picMkLst>
        </pc:picChg>
        <pc:cxnChg chg="del mod">
          <ac:chgData name="Sebastian Ebert" userId="2c9133e11077318b" providerId="LiveId" clId="{8FE4FD60-22AF-42AB-866B-38B57F540C78}" dt="2024-03-15T15:04:26.052" v="1000" actId="478"/>
          <ac:cxnSpMkLst>
            <pc:docMk/>
            <pc:sldMk cId="2911285483" sldId="414"/>
            <ac:cxnSpMk id="19" creationId="{958DEB3A-55B9-7927-350D-786897B91BC4}"/>
          </ac:cxnSpMkLst>
        </pc:cxnChg>
        <pc:cxnChg chg="del mod">
          <ac:chgData name="Sebastian Ebert" userId="2c9133e11077318b" providerId="LiveId" clId="{8FE4FD60-22AF-42AB-866B-38B57F540C78}" dt="2024-03-15T15:04:26.052" v="1000" actId="478"/>
          <ac:cxnSpMkLst>
            <pc:docMk/>
            <pc:sldMk cId="2911285483" sldId="414"/>
            <ac:cxnSpMk id="22" creationId="{B75AEE86-7A50-9DF2-A635-763FD71BA3CF}"/>
          </ac:cxnSpMkLst>
        </pc:cxnChg>
        <pc:cxnChg chg="del mod">
          <ac:chgData name="Sebastian Ebert" userId="2c9133e11077318b" providerId="LiveId" clId="{8FE4FD60-22AF-42AB-866B-38B57F540C78}" dt="2024-03-15T15:04:26.052" v="1000" actId="478"/>
          <ac:cxnSpMkLst>
            <pc:docMk/>
            <pc:sldMk cId="2911285483" sldId="414"/>
            <ac:cxnSpMk id="27" creationId="{6C1A3F6D-58A6-5243-0E92-6F9EA3A88D8C}"/>
          </ac:cxnSpMkLst>
        </pc:cxnChg>
      </pc:sldChg>
      <pc:sldChg chg="addSp delSp modSp add mod">
        <pc:chgData name="Sebastian Ebert" userId="2c9133e11077318b" providerId="LiveId" clId="{8FE4FD60-22AF-42AB-866B-38B57F540C78}" dt="2024-03-15T15:12:17.549" v="1048" actId="14100"/>
        <pc:sldMkLst>
          <pc:docMk/>
          <pc:sldMk cId="2964600883" sldId="415"/>
        </pc:sldMkLst>
        <pc:picChg chg="add mod">
          <ac:chgData name="Sebastian Ebert" userId="2c9133e11077318b" providerId="LiveId" clId="{8FE4FD60-22AF-42AB-866B-38B57F540C78}" dt="2024-03-15T15:11:43.564" v="1042"/>
          <ac:picMkLst>
            <pc:docMk/>
            <pc:sldMk cId="2964600883" sldId="415"/>
            <ac:picMk id="3" creationId="{9E8C9FF2-F354-5F24-E3CA-2E363B420565}"/>
          </ac:picMkLst>
        </pc:picChg>
        <pc:picChg chg="del">
          <ac:chgData name="Sebastian Ebert" userId="2c9133e11077318b" providerId="LiveId" clId="{8FE4FD60-22AF-42AB-866B-38B57F540C78}" dt="2024-03-15T15:11:43.413" v="1041" actId="478"/>
          <ac:picMkLst>
            <pc:docMk/>
            <pc:sldMk cId="2964600883" sldId="415"/>
            <ac:picMk id="4" creationId="{4B190355-23CE-BC72-D065-8C4220E94DAA}"/>
          </ac:picMkLst>
        </pc:picChg>
        <pc:picChg chg="add mod">
          <ac:chgData name="Sebastian Ebert" userId="2c9133e11077318b" providerId="LiveId" clId="{8FE4FD60-22AF-42AB-866B-38B57F540C78}" dt="2024-03-15T15:12:17.549" v="1048" actId="14100"/>
          <ac:picMkLst>
            <pc:docMk/>
            <pc:sldMk cId="2964600883" sldId="415"/>
            <ac:picMk id="6" creationId="{FDA79103-B39E-20C6-1E56-38A95FC1FE1F}"/>
          </ac:picMkLst>
        </pc:picChg>
        <pc:picChg chg="del">
          <ac:chgData name="Sebastian Ebert" userId="2c9133e11077318b" providerId="LiveId" clId="{8FE4FD60-22AF-42AB-866B-38B57F540C78}" dt="2024-03-15T15:10:39.219" v="1030" actId="478"/>
          <ac:picMkLst>
            <pc:docMk/>
            <pc:sldMk cId="2964600883" sldId="415"/>
            <ac:picMk id="14" creationId="{9BC1E1DD-8E27-69CB-53B5-91D904FFC879}"/>
          </ac:picMkLst>
        </pc:picChg>
        <pc:picChg chg="del">
          <ac:chgData name="Sebastian Ebert" userId="2c9133e11077318b" providerId="LiveId" clId="{8FE4FD60-22AF-42AB-866B-38B57F540C78}" dt="2024-03-15T15:10:39.569" v="1031" actId="478"/>
          <ac:picMkLst>
            <pc:docMk/>
            <pc:sldMk cId="2964600883" sldId="415"/>
            <ac:picMk id="17" creationId="{E333FD58-EA73-677A-34A2-12957D1A1142}"/>
          </ac:picMkLst>
        </pc:picChg>
      </pc:sldChg>
      <pc:sldChg chg="add del">
        <pc:chgData name="Sebastian Ebert" userId="2c9133e11077318b" providerId="LiveId" clId="{8FE4FD60-22AF-42AB-866B-38B57F540C78}" dt="2024-03-15T15:20:48.753" v="1086" actId="47"/>
        <pc:sldMkLst>
          <pc:docMk/>
          <pc:sldMk cId="1451771118" sldId="416"/>
        </pc:sldMkLst>
      </pc:sldChg>
      <pc:sldChg chg="modSp add mod ord">
        <pc:chgData name="Sebastian Ebert" userId="2c9133e11077318b" providerId="LiveId" clId="{8FE4FD60-22AF-42AB-866B-38B57F540C78}" dt="2024-03-15T16:16:11.829" v="1426" actId="20577"/>
        <pc:sldMkLst>
          <pc:docMk/>
          <pc:sldMk cId="3230962410" sldId="416"/>
        </pc:sldMkLst>
        <pc:spChg chg="mod">
          <ac:chgData name="Sebastian Ebert" userId="2c9133e11077318b" providerId="LiveId" clId="{8FE4FD60-22AF-42AB-866B-38B57F540C78}" dt="2024-03-15T16:16:11.829" v="1426" actId="20577"/>
          <ac:spMkLst>
            <pc:docMk/>
            <pc:sldMk cId="3230962410" sldId="416"/>
            <ac:spMk id="2" creationId="{C9147863-60B0-05B8-F170-FE52CCA01172}"/>
          </ac:spMkLst>
        </pc:spChg>
      </pc:sldChg>
      <pc:sldChg chg="addSp delSp modSp add mod modAnim">
        <pc:chgData name="Sebastian Ebert" userId="2c9133e11077318b" providerId="LiveId" clId="{8FE4FD60-22AF-42AB-866B-38B57F540C78}" dt="2024-03-15T16:01:48.377" v="1349"/>
        <pc:sldMkLst>
          <pc:docMk/>
          <pc:sldMk cId="2330756999" sldId="417"/>
        </pc:sldMkLst>
        <pc:spChg chg="add mod">
          <ac:chgData name="Sebastian Ebert" userId="2c9133e11077318b" providerId="LiveId" clId="{8FE4FD60-22AF-42AB-866B-38B57F540C78}" dt="2024-03-15T16:01:48.377" v="1349"/>
          <ac:spMkLst>
            <pc:docMk/>
            <pc:sldMk cId="2330756999" sldId="417"/>
            <ac:spMk id="3" creationId="{A2B79628-CCE2-01CB-5AC4-23B0F918F6FC}"/>
          </ac:spMkLst>
        </pc:spChg>
        <pc:spChg chg="mod">
          <ac:chgData name="Sebastian Ebert" userId="2c9133e11077318b" providerId="LiveId" clId="{8FE4FD60-22AF-42AB-866B-38B57F540C78}" dt="2024-03-15T16:00:44.735" v="1336" actId="1076"/>
          <ac:spMkLst>
            <pc:docMk/>
            <pc:sldMk cId="2330756999" sldId="417"/>
            <ac:spMk id="13" creationId="{55E47729-358B-E7EC-21C7-2FB53330AFA0}"/>
          </ac:spMkLst>
        </pc:spChg>
        <pc:picChg chg="add mod ord">
          <ac:chgData name="Sebastian Ebert" userId="2c9133e11077318b" providerId="LiveId" clId="{8FE4FD60-22AF-42AB-866B-38B57F540C78}" dt="2024-03-15T16:00:41.228" v="1335" actId="167"/>
          <ac:picMkLst>
            <pc:docMk/>
            <pc:sldMk cId="2330756999" sldId="417"/>
            <ac:picMk id="2" creationId="{9C26DA35-DC77-1ED1-A86F-0722DFD05A4B}"/>
          </ac:picMkLst>
        </pc:picChg>
        <pc:picChg chg="del">
          <ac:chgData name="Sebastian Ebert" userId="2c9133e11077318b" providerId="LiveId" clId="{8FE4FD60-22AF-42AB-866B-38B57F540C78}" dt="2024-03-15T16:00:37.495" v="1333" actId="478"/>
          <ac:picMkLst>
            <pc:docMk/>
            <pc:sldMk cId="2330756999" sldId="417"/>
            <ac:picMk id="4" creationId="{F7275C2A-3777-EE05-19C1-FA55C4E96A64}"/>
          </ac:picMkLst>
        </pc:picChg>
      </pc:sldChg>
      <pc:sldChg chg="addSp delSp modSp add mod">
        <pc:chgData name="Sebastian Ebert" userId="2c9133e11077318b" providerId="LiveId" clId="{8FE4FD60-22AF-42AB-866B-38B57F540C78}" dt="2024-03-15T16:01:49.127" v="1350"/>
        <pc:sldMkLst>
          <pc:docMk/>
          <pc:sldMk cId="2437300136" sldId="418"/>
        </pc:sldMkLst>
        <pc:spChg chg="add mod">
          <ac:chgData name="Sebastian Ebert" userId="2c9133e11077318b" providerId="LiveId" clId="{8FE4FD60-22AF-42AB-866B-38B57F540C78}" dt="2024-03-15T16:01:49.127" v="1350"/>
          <ac:spMkLst>
            <pc:docMk/>
            <pc:sldMk cId="2437300136" sldId="418"/>
            <ac:spMk id="3" creationId="{EEE97185-2DD9-7BE8-1B72-B79B468F6C07}"/>
          </ac:spMkLst>
        </pc:spChg>
        <pc:spChg chg="mod">
          <ac:chgData name="Sebastian Ebert" userId="2c9133e11077318b" providerId="LiveId" clId="{8FE4FD60-22AF-42AB-866B-38B57F540C78}" dt="2024-03-15T16:00:33.518" v="1332" actId="14100"/>
          <ac:spMkLst>
            <pc:docMk/>
            <pc:sldMk cId="2437300136" sldId="418"/>
            <ac:spMk id="13" creationId="{55E47729-358B-E7EC-21C7-2FB53330AFA0}"/>
          </ac:spMkLst>
        </pc:spChg>
        <pc:picChg chg="add mod ord">
          <ac:chgData name="Sebastian Ebert" userId="2c9133e11077318b" providerId="LiveId" clId="{8FE4FD60-22AF-42AB-866B-38B57F540C78}" dt="2024-03-15T16:00:28.725" v="1330" actId="167"/>
          <ac:picMkLst>
            <pc:docMk/>
            <pc:sldMk cId="2437300136" sldId="418"/>
            <ac:picMk id="2" creationId="{2F8B2299-C057-184B-F92E-3F94BB9CC5E1}"/>
          </ac:picMkLst>
        </pc:picChg>
        <pc:picChg chg="del">
          <ac:chgData name="Sebastian Ebert" userId="2c9133e11077318b" providerId="LiveId" clId="{8FE4FD60-22AF-42AB-866B-38B57F540C78}" dt="2024-03-15T16:00:23.727" v="1328" actId="478"/>
          <ac:picMkLst>
            <pc:docMk/>
            <pc:sldMk cId="2437300136" sldId="418"/>
            <ac:picMk id="4" creationId="{F7275C2A-3777-EE05-19C1-FA55C4E96A64}"/>
          </ac:picMkLst>
        </pc:picChg>
      </pc:sldChg>
      <pc:sldChg chg="addSp delSp modSp add mod">
        <pc:chgData name="Sebastian Ebert" userId="2c9133e11077318b" providerId="LiveId" clId="{8FE4FD60-22AF-42AB-866B-38B57F540C78}" dt="2024-03-15T16:01:50.266" v="1351"/>
        <pc:sldMkLst>
          <pc:docMk/>
          <pc:sldMk cId="938017527" sldId="419"/>
        </pc:sldMkLst>
        <pc:spChg chg="add mod">
          <ac:chgData name="Sebastian Ebert" userId="2c9133e11077318b" providerId="LiveId" clId="{8FE4FD60-22AF-42AB-866B-38B57F540C78}" dt="2024-03-15T16:01:50.266" v="1351"/>
          <ac:spMkLst>
            <pc:docMk/>
            <pc:sldMk cId="938017527" sldId="419"/>
            <ac:spMk id="3" creationId="{786FBFC1-A24C-2510-B2FB-48B25B91764D}"/>
          </ac:spMkLst>
        </pc:spChg>
        <pc:spChg chg="mod ord">
          <ac:chgData name="Sebastian Ebert" userId="2c9133e11077318b" providerId="LiveId" clId="{8FE4FD60-22AF-42AB-866B-38B57F540C78}" dt="2024-03-15T16:00:17.333" v="1327" actId="14100"/>
          <ac:spMkLst>
            <pc:docMk/>
            <pc:sldMk cId="938017527" sldId="419"/>
            <ac:spMk id="13" creationId="{55E47729-358B-E7EC-21C7-2FB53330AFA0}"/>
          </ac:spMkLst>
        </pc:spChg>
        <pc:picChg chg="add mod">
          <ac:chgData name="Sebastian Ebert" userId="2c9133e11077318b" providerId="LiveId" clId="{8FE4FD60-22AF-42AB-866B-38B57F540C78}" dt="2024-03-15T16:00:07.012" v="1324"/>
          <ac:picMkLst>
            <pc:docMk/>
            <pc:sldMk cId="938017527" sldId="419"/>
            <ac:picMk id="2" creationId="{FEBBF1C3-A7AC-8152-7100-85730FAB8F31}"/>
          </ac:picMkLst>
        </pc:picChg>
        <pc:picChg chg="del">
          <ac:chgData name="Sebastian Ebert" userId="2c9133e11077318b" providerId="LiveId" clId="{8FE4FD60-22AF-42AB-866B-38B57F540C78}" dt="2024-03-15T16:00:06.668" v="1323" actId="478"/>
          <ac:picMkLst>
            <pc:docMk/>
            <pc:sldMk cId="938017527" sldId="419"/>
            <ac:picMk id="4" creationId="{F7275C2A-3777-EE05-19C1-FA55C4E96A64}"/>
          </ac:picMkLst>
        </pc:picChg>
      </pc:sldChg>
      <pc:sldChg chg="addSp delSp modSp add mod">
        <pc:chgData name="Sebastian Ebert" userId="2c9133e11077318b" providerId="LiveId" clId="{8FE4FD60-22AF-42AB-866B-38B57F540C78}" dt="2024-03-15T16:02:06.457" v="1354" actId="14100"/>
        <pc:sldMkLst>
          <pc:docMk/>
          <pc:sldMk cId="1808550917" sldId="420"/>
        </pc:sldMkLst>
        <pc:spChg chg="add mod">
          <ac:chgData name="Sebastian Ebert" userId="2c9133e11077318b" providerId="LiveId" clId="{8FE4FD60-22AF-42AB-866B-38B57F540C78}" dt="2024-03-15T16:02:06.457" v="1354" actId="14100"/>
          <ac:spMkLst>
            <pc:docMk/>
            <pc:sldMk cId="1808550917" sldId="420"/>
            <ac:spMk id="3" creationId="{F50EE485-13D0-22AA-8762-96843FA5495A}"/>
          </ac:spMkLst>
        </pc:spChg>
        <pc:spChg chg="mod">
          <ac:chgData name="Sebastian Ebert" userId="2c9133e11077318b" providerId="LiveId" clId="{8FE4FD60-22AF-42AB-866B-38B57F540C78}" dt="2024-03-15T15:59:37.236" v="1319" actId="14100"/>
          <ac:spMkLst>
            <pc:docMk/>
            <pc:sldMk cId="1808550917" sldId="420"/>
            <ac:spMk id="13" creationId="{55E47729-358B-E7EC-21C7-2FB53330AFA0}"/>
          </ac:spMkLst>
        </pc:spChg>
        <pc:picChg chg="add mod">
          <ac:chgData name="Sebastian Ebert" userId="2c9133e11077318b" providerId="LiveId" clId="{8FE4FD60-22AF-42AB-866B-38B57F540C78}" dt="2024-03-15T16:00:01.007" v="1321"/>
          <ac:picMkLst>
            <pc:docMk/>
            <pc:sldMk cId="1808550917" sldId="420"/>
            <ac:picMk id="2" creationId="{94B69036-2F11-D1C8-6B30-AB199DD90804}"/>
          </ac:picMkLst>
        </pc:picChg>
        <pc:picChg chg="add del mod">
          <ac:chgData name="Sebastian Ebert" userId="2c9133e11077318b" providerId="LiveId" clId="{8FE4FD60-22AF-42AB-866B-38B57F540C78}" dt="2024-03-15T16:00:04.305" v="1322" actId="478"/>
          <ac:picMkLst>
            <pc:docMk/>
            <pc:sldMk cId="1808550917" sldId="420"/>
            <ac:picMk id="4" creationId="{F7275C2A-3777-EE05-19C1-FA55C4E96A64}"/>
          </ac:picMkLst>
        </pc:picChg>
      </pc:sldChg>
      <pc:sldChg chg="addSp delSp modSp add mod modTransition">
        <pc:chgData name="Sebastian Ebert" userId="2c9133e11077318b" providerId="LiveId" clId="{8FE4FD60-22AF-42AB-866B-38B57F540C78}" dt="2024-03-15T16:02:23.157" v="1357" actId="14100"/>
        <pc:sldMkLst>
          <pc:docMk/>
          <pc:sldMk cId="1041418608" sldId="421"/>
        </pc:sldMkLst>
        <pc:spChg chg="add mod">
          <ac:chgData name="Sebastian Ebert" userId="2c9133e11077318b" providerId="LiveId" clId="{8FE4FD60-22AF-42AB-866B-38B57F540C78}" dt="2024-03-15T16:01:52.831" v="1353"/>
          <ac:spMkLst>
            <pc:docMk/>
            <pc:sldMk cId="1041418608" sldId="421"/>
            <ac:spMk id="5" creationId="{0254A46A-97AA-7A77-BA48-9332335A1F02}"/>
          </ac:spMkLst>
        </pc:spChg>
        <pc:spChg chg="add mod">
          <ac:chgData name="Sebastian Ebert" userId="2c9133e11077318b" providerId="LiveId" clId="{8FE4FD60-22AF-42AB-866B-38B57F540C78}" dt="2024-03-15T16:02:23.157" v="1357" actId="14100"/>
          <ac:spMkLst>
            <pc:docMk/>
            <pc:sldMk cId="1041418608" sldId="421"/>
            <ac:spMk id="6" creationId="{517E5BD1-E95B-EEFE-3EAD-BBC70049951D}"/>
          </ac:spMkLst>
        </pc:spChg>
        <pc:spChg chg="mod">
          <ac:chgData name="Sebastian Ebert" userId="2c9133e11077318b" providerId="LiveId" clId="{8FE4FD60-22AF-42AB-866B-38B57F540C78}" dt="2024-03-15T15:54:48.745" v="1287" actId="14100"/>
          <ac:spMkLst>
            <pc:docMk/>
            <pc:sldMk cId="1041418608" sldId="421"/>
            <ac:spMk id="9" creationId="{CD520F73-D910-3490-D0BB-3BD1A7517CB3}"/>
          </ac:spMkLst>
        </pc:spChg>
        <pc:spChg chg="del">
          <ac:chgData name="Sebastian Ebert" userId="2c9133e11077318b" providerId="LiveId" clId="{8FE4FD60-22AF-42AB-866B-38B57F540C78}" dt="2024-03-15T15:54:38.433" v="1283" actId="478"/>
          <ac:spMkLst>
            <pc:docMk/>
            <pc:sldMk cId="1041418608" sldId="421"/>
            <ac:spMk id="13" creationId="{55E47729-358B-E7EC-21C7-2FB53330AFA0}"/>
          </ac:spMkLst>
        </pc:spChg>
        <pc:picChg chg="add mod modCrop">
          <ac:chgData name="Sebastian Ebert" userId="2c9133e11077318b" providerId="LiveId" clId="{8FE4FD60-22AF-42AB-866B-38B57F540C78}" dt="2024-03-15T15:58:23.874" v="1305" actId="1076"/>
          <ac:picMkLst>
            <pc:docMk/>
            <pc:sldMk cId="1041418608" sldId="421"/>
            <ac:picMk id="3" creationId="{18E642B6-ACD9-38D2-609A-179B57236BE0}"/>
          </ac:picMkLst>
        </pc:picChg>
        <pc:picChg chg="del">
          <ac:chgData name="Sebastian Ebert" userId="2c9133e11077318b" providerId="LiveId" clId="{8FE4FD60-22AF-42AB-866B-38B57F540C78}" dt="2024-03-15T15:54:37.289" v="1282" actId="478"/>
          <ac:picMkLst>
            <pc:docMk/>
            <pc:sldMk cId="1041418608" sldId="421"/>
            <ac:picMk id="4" creationId="{F7275C2A-3777-EE05-19C1-FA55C4E96A64}"/>
          </ac:picMkLst>
        </pc:picChg>
      </pc:sldChg>
      <pc:sldChg chg="addSp delSp modSp add mod">
        <pc:chgData name="Sebastian Ebert" userId="2c9133e11077318b" providerId="LiveId" clId="{8FE4FD60-22AF-42AB-866B-38B57F540C78}" dt="2024-03-19T14:05:34.852" v="2822" actId="14100"/>
        <pc:sldMkLst>
          <pc:docMk/>
          <pc:sldMk cId="3102739334" sldId="422"/>
        </pc:sldMkLst>
        <pc:spChg chg="add mod">
          <ac:chgData name="Sebastian Ebert" userId="2c9133e11077318b" providerId="LiveId" clId="{8FE4FD60-22AF-42AB-866B-38B57F540C78}" dt="2024-03-19T14:05:34.852" v="2822" actId="14100"/>
          <ac:spMkLst>
            <pc:docMk/>
            <pc:sldMk cId="3102739334" sldId="422"/>
            <ac:spMk id="2" creationId="{B0FD8500-8A71-6872-41A8-545C5D6F34B4}"/>
          </ac:spMkLst>
        </pc:spChg>
        <pc:picChg chg="del mod">
          <ac:chgData name="Sebastian Ebert" userId="2c9133e11077318b" providerId="LiveId" clId="{8FE4FD60-22AF-42AB-866B-38B57F540C78}" dt="2024-03-19T14:05:10.341" v="2811" actId="478"/>
          <ac:picMkLst>
            <pc:docMk/>
            <pc:sldMk cId="3102739334" sldId="422"/>
            <ac:picMk id="3" creationId="{18E642B6-ACD9-38D2-609A-179B57236BE0}"/>
          </ac:picMkLst>
        </pc:picChg>
        <pc:picChg chg="add mod ord">
          <ac:chgData name="Sebastian Ebert" userId="2c9133e11077318b" providerId="LiveId" clId="{8FE4FD60-22AF-42AB-866B-38B57F540C78}" dt="2024-03-19T14:05:23.141" v="2819" actId="1076"/>
          <ac:picMkLst>
            <pc:docMk/>
            <pc:sldMk cId="3102739334" sldId="422"/>
            <ac:picMk id="4" creationId="{6862E3FE-7437-32FC-9DD2-1552F028C2F4}"/>
          </ac:picMkLst>
        </pc:picChg>
      </pc:sldChg>
      <pc:sldChg chg="addSp delSp modSp add mod">
        <pc:chgData name="Sebastian Ebert" userId="2c9133e11077318b" providerId="LiveId" clId="{8FE4FD60-22AF-42AB-866B-38B57F540C78}" dt="2024-03-19T14:05:47.801" v="2827" actId="14100"/>
        <pc:sldMkLst>
          <pc:docMk/>
          <pc:sldMk cId="3362450471" sldId="423"/>
        </pc:sldMkLst>
        <pc:spChg chg="mod">
          <ac:chgData name="Sebastian Ebert" userId="2c9133e11077318b" providerId="LiveId" clId="{8FE4FD60-22AF-42AB-866B-38B57F540C78}" dt="2024-03-19T14:05:47.801" v="2827" actId="14100"/>
          <ac:spMkLst>
            <pc:docMk/>
            <pc:sldMk cId="3362450471" sldId="423"/>
            <ac:spMk id="2" creationId="{B0FD8500-8A71-6872-41A8-545C5D6F34B4}"/>
          </ac:spMkLst>
        </pc:spChg>
        <pc:picChg chg="del">
          <ac:chgData name="Sebastian Ebert" userId="2c9133e11077318b" providerId="LiveId" clId="{8FE4FD60-22AF-42AB-866B-38B57F540C78}" dt="2024-03-19T14:05:37.349" v="2823" actId="478"/>
          <ac:picMkLst>
            <pc:docMk/>
            <pc:sldMk cId="3362450471" sldId="423"/>
            <ac:picMk id="3" creationId="{18E642B6-ACD9-38D2-609A-179B57236BE0}"/>
          </ac:picMkLst>
        </pc:picChg>
        <pc:picChg chg="add mod ord">
          <ac:chgData name="Sebastian Ebert" userId="2c9133e11077318b" providerId="LiveId" clId="{8FE4FD60-22AF-42AB-866B-38B57F540C78}" dt="2024-03-19T14:05:42.565" v="2825" actId="167"/>
          <ac:picMkLst>
            <pc:docMk/>
            <pc:sldMk cId="3362450471" sldId="423"/>
            <ac:picMk id="4" creationId="{6C1BDED5-5C71-2C9A-9ECC-8502026AC207}"/>
          </ac:picMkLst>
        </pc:picChg>
      </pc:sldChg>
      <pc:sldChg chg="modSp add mod ord">
        <pc:chgData name="Sebastian Ebert" userId="2c9133e11077318b" providerId="LiveId" clId="{8FE4FD60-22AF-42AB-866B-38B57F540C78}" dt="2024-03-15T16:17:34.801" v="1459"/>
        <pc:sldMkLst>
          <pc:docMk/>
          <pc:sldMk cId="3286827934" sldId="424"/>
        </pc:sldMkLst>
        <pc:spChg chg="mod">
          <ac:chgData name="Sebastian Ebert" userId="2c9133e11077318b" providerId="LiveId" clId="{8FE4FD60-22AF-42AB-866B-38B57F540C78}" dt="2024-03-15T16:17:28.999" v="1457" actId="20577"/>
          <ac:spMkLst>
            <pc:docMk/>
            <pc:sldMk cId="3286827934" sldId="424"/>
            <ac:spMk id="2" creationId="{C9147863-60B0-05B8-F170-FE52CCA01172}"/>
          </ac:spMkLst>
        </pc:spChg>
      </pc:sldChg>
      <pc:sldChg chg="modSp mod">
        <pc:chgData name="Sebastian Ebert" userId="2c9133e11077318b" providerId="LiveId" clId="{8FE4FD60-22AF-42AB-866B-38B57F540C78}" dt="2024-03-19T13:59:51.198" v="2806" actId="20577"/>
        <pc:sldMkLst>
          <pc:docMk/>
          <pc:sldMk cId="3396422899" sldId="429"/>
        </pc:sldMkLst>
        <pc:spChg chg="mod">
          <ac:chgData name="Sebastian Ebert" userId="2c9133e11077318b" providerId="LiveId" clId="{8FE4FD60-22AF-42AB-866B-38B57F540C78}" dt="2024-03-19T13:59:51.198" v="2806" actId="20577"/>
          <ac:spMkLst>
            <pc:docMk/>
            <pc:sldMk cId="3396422899" sldId="429"/>
            <ac:spMk id="2" creationId="{C9147863-60B0-05B8-F170-FE52CCA01172}"/>
          </ac:spMkLst>
        </pc:spChg>
      </pc:sldChg>
      <pc:sldChg chg="modSp mod modAnim">
        <pc:chgData name="Sebastian Ebert" userId="2c9133e11077318b" providerId="LiveId" clId="{8FE4FD60-22AF-42AB-866B-38B57F540C78}" dt="2024-03-19T14:00:30.801" v="2808" actId="14100"/>
        <pc:sldMkLst>
          <pc:docMk/>
          <pc:sldMk cId="2484282496" sldId="431"/>
        </pc:sldMkLst>
        <pc:cxnChg chg="mod">
          <ac:chgData name="Sebastian Ebert" userId="2c9133e11077318b" providerId="LiveId" clId="{8FE4FD60-22AF-42AB-866B-38B57F540C78}" dt="2024-03-19T14:00:30.801" v="2808" actId="14100"/>
          <ac:cxnSpMkLst>
            <pc:docMk/>
            <pc:sldMk cId="2484282496" sldId="431"/>
            <ac:cxnSpMk id="11" creationId="{310B0A0C-08D2-90C6-F23D-BD54A28BA7A8}"/>
          </ac:cxnSpMkLst>
        </pc:cxnChg>
      </pc:sldChg>
      <pc:sldChg chg="modAnim">
        <pc:chgData name="Sebastian Ebert" userId="2c9133e11077318b" providerId="LiveId" clId="{8FE4FD60-22AF-42AB-866B-38B57F540C78}" dt="2024-03-19T14:00:43.169" v="2809"/>
        <pc:sldMkLst>
          <pc:docMk/>
          <pc:sldMk cId="3152789514" sldId="432"/>
        </pc:sldMkLst>
      </pc:sldChg>
      <pc:sldChg chg="addSp delSp modSp add mod ord modAnim">
        <pc:chgData name="Sebastian Ebert" userId="2c9133e11077318b" providerId="LiveId" clId="{8FE4FD60-22AF-42AB-866B-38B57F540C78}" dt="2024-03-19T12:43:05.889" v="2339" actId="1076"/>
        <pc:sldMkLst>
          <pc:docMk/>
          <pc:sldMk cId="157397385" sldId="433"/>
        </pc:sldMkLst>
        <pc:spChg chg="mod">
          <ac:chgData name="Sebastian Ebert" userId="2c9133e11077318b" providerId="LiveId" clId="{8FE4FD60-22AF-42AB-866B-38B57F540C78}" dt="2024-03-19T12:06:01.122" v="2098" actId="20577"/>
          <ac:spMkLst>
            <pc:docMk/>
            <pc:sldMk cId="157397385" sldId="433"/>
            <ac:spMk id="2" creationId="{15B464D4-AD18-4887-9E61-47961D1E7C2D}"/>
          </ac:spMkLst>
        </pc:spChg>
        <pc:spChg chg="del mod">
          <ac:chgData name="Sebastian Ebert" userId="2c9133e11077318b" providerId="LiveId" clId="{8FE4FD60-22AF-42AB-866B-38B57F540C78}" dt="2024-03-19T12:22:24.251" v="2099" actId="478"/>
          <ac:spMkLst>
            <pc:docMk/>
            <pc:sldMk cId="157397385" sldId="433"/>
            <ac:spMk id="3" creationId="{3B31890B-C89E-48E9-9F48-657C15FC39C3}"/>
          </ac:spMkLst>
        </pc:spChg>
        <pc:spChg chg="add del mod">
          <ac:chgData name="Sebastian Ebert" userId="2c9133e11077318b" providerId="LiveId" clId="{8FE4FD60-22AF-42AB-866B-38B57F540C78}" dt="2024-03-19T12:22:27.049" v="2100" actId="478"/>
          <ac:spMkLst>
            <pc:docMk/>
            <pc:sldMk cId="157397385" sldId="433"/>
            <ac:spMk id="6" creationId="{06A78A3F-7CCD-5725-9E2A-A52968826A31}"/>
          </ac:spMkLst>
        </pc:spChg>
        <pc:spChg chg="add del mod">
          <ac:chgData name="Sebastian Ebert" userId="2c9133e11077318b" providerId="LiveId" clId="{8FE4FD60-22AF-42AB-866B-38B57F540C78}" dt="2024-03-19T12:32:03.627" v="2142"/>
          <ac:spMkLst>
            <pc:docMk/>
            <pc:sldMk cId="157397385" sldId="433"/>
            <ac:spMk id="22" creationId="{F2B31C6C-5FE5-C79D-AE27-09F20CC1FED7}"/>
          </ac:spMkLst>
        </pc:spChg>
        <pc:spChg chg="add mod">
          <ac:chgData name="Sebastian Ebert" userId="2c9133e11077318b" providerId="LiveId" clId="{8FE4FD60-22AF-42AB-866B-38B57F540C78}" dt="2024-03-19T12:33:48.104" v="2149" actId="207"/>
          <ac:spMkLst>
            <pc:docMk/>
            <pc:sldMk cId="157397385" sldId="433"/>
            <ac:spMk id="26" creationId="{C9910F27-B2F4-CE82-B5DE-C349B651C124}"/>
          </ac:spMkLst>
        </pc:spChg>
        <pc:spChg chg="add mod">
          <ac:chgData name="Sebastian Ebert" userId="2c9133e11077318b" providerId="LiveId" clId="{8FE4FD60-22AF-42AB-866B-38B57F540C78}" dt="2024-03-19T12:39:57.923" v="2228" actId="1076"/>
          <ac:spMkLst>
            <pc:docMk/>
            <pc:sldMk cId="157397385" sldId="433"/>
            <ac:spMk id="30" creationId="{793FAF8B-DE24-94E2-9DE3-B105058BA326}"/>
          </ac:spMkLst>
        </pc:spChg>
        <pc:spChg chg="add mod">
          <ac:chgData name="Sebastian Ebert" userId="2c9133e11077318b" providerId="LiveId" clId="{8FE4FD60-22AF-42AB-866B-38B57F540C78}" dt="2024-03-19T12:43:05.889" v="2339" actId="1076"/>
          <ac:spMkLst>
            <pc:docMk/>
            <pc:sldMk cId="157397385" sldId="433"/>
            <ac:spMk id="32" creationId="{B02FEC60-0BE4-E374-4734-CA0734127C97}"/>
          </ac:spMkLst>
        </pc:spChg>
        <pc:spChg chg="add mod">
          <ac:chgData name="Sebastian Ebert" userId="2c9133e11077318b" providerId="LiveId" clId="{8FE4FD60-22AF-42AB-866B-38B57F540C78}" dt="2024-03-19T12:42:48.977" v="2336" actId="1076"/>
          <ac:spMkLst>
            <pc:docMk/>
            <pc:sldMk cId="157397385" sldId="433"/>
            <ac:spMk id="35" creationId="{10409676-80C3-1C4F-83F1-11339A634EA0}"/>
          </ac:spMkLst>
        </pc:spChg>
        <pc:picChg chg="del">
          <ac:chgData name="Sebastian Ebert" userId="2c9133e11077318b" providerId="LiveId" clId="{8FE4FD60-22AF-42AB-866B-38B57F540C78}" dt="2024-03-19T11:57:56.575" v="2076" actId="478"/>
          <ac:picMkLst>
            <pc:docMk/>
            <pc:sldMk cId="157397385" sldId="433"/>
            <ac:picMk id="5" creationId="{190C7C55-829F-A444-9C10-1F26AD4C072B}"/>
          </ac:picMkLst>
        </pc:picChg>
        <pc:picChg chg="add mod">
          <ac:chgData name="Sebastian Ebert" userId="2c9133e11077318b" providerId="LiveId" clId="{8FE4FD60-22AF-42AB-866B-38B57F540C78}" dt="2024-03-19T12:22:47.931" v="2103" actId="1076"/>
          <ac:picMkLst>
            <pc:docMk/>
            <pc:sldMk cId="157397385" sldId="433"/>
            <ac:picMk id="8" creationId="{86F9CFB6-4902-A5C0-09DB-BC04C5C45EE8}"/>
          </ac:picMkLst>
        </pc:picChg>
        <pc:cxnChg chg="add mod">
          <ac:chgData name="Sebastian Ebert" userId="2c9133e11077318b" providerId="LiveId" clId="{8FE4FD60-22AF-42AB-866B-38B57F540C78}" dt="2024-03-19T12:42:43.865" v="2335" actId="14100"/>
          <ac:cxnSpMkLst>
            <pc:docMk/>
            <pc:sldMk cId="157397385" sldId="433"/>
            <ac:cxnSpMk id="10" creationId="{70F2AFB7-BBC3-04A1-0D1D-D76E65C212EF}"/>
          </ac:cxnSpMkLst>
        </pc:cxnChg>
        <pc:cxnChg chg="add mod">
          <ac:chgData name="Sebastian Ebert" userId="2c9133e11077318b" providerId="LiveId" clId="{8FE4FD60-22AF-42AB-866B-38B57F540C78}" dt="2024-03-19T12:31:00.334" v="2131" actId="14100"/>
          <ac:cxnSpMkLst>
            <pc:docMk/>
            <pc:sldMk cId="157397385" sldId="433"/>
            <ac:cxnSpMk id="13" creationId="{5227A7C4-DC05-1B5E-0B1E-5C4504C6E555}"/>
          </ac:cxnSpMkLst>
        </pc:cxnChg>
        <pc:cxnChg chg="add mod">
          <ac:chgData name="Sebastian Ebert" userId="2c9133e11077318b" providerId="LiveId" clId="{8FE4FD60-22AF-42AB-866B-38B57F540C78}" dt="2024-03-19T12:43:00.747" v="2338" actId="14100"/>
          <ac:cxnSpMkLst>
            <pc:docMk/>
            <pc:sldMk cId="157397385" sldId="433"/>
            <ac:cxnSpMk id="17" creationId="{8AB8239F-92C0-1B71-AF7E-9EE672823B39}"/>
          </ac:cxnSpMkLst>
        </pc:cxnChg>
        <pc:cxnChg chg="add mod">
          <ac:chgData name="Sebastian Ebert" userId="2c9133e11077318b" providerId="LiveId" clId="{8FE4FD60-22AF-42AB-866B-38B57F540C78}" dt="2024-03-19T12:40:20.316" v="2233" actId="14100"/>
          <ac:cxnSpMkLst>
            <pc:docMk/>
            <pc:sldMk cId="157397385" sldId="433"/>
            <ac:cxnSpMk id="23" creationId="{5A7754F5-2182-0CBE-F24F-01ACE0D82C1E}"/>
          </ac:cxnSpMkLst>
        </pc:cxnChg>
      </pc:sldChg>
      <pc:sldChg chg="addSp delSp modSp add mod">
        <pc:chgData name="Sebastian Ebert" userId="2c9133e11077318b" providerId="LiveId" clId="{8FE4FD60-22AF-42AB-866B-38B57F540C78}" dt="2024-03-19T12:25:21" v="2123" actId="1035"/>
        <pc:sldMkLst>
          <pc:docMk/>
          <pc:sldMk cId="1954613911" sldId="434"/>
        </pc:sldMkLst>
        <pc:spChg chg="mod">
          <ac:chgData name="Sebastian Ebert" userId="2c9133e11077318b" providerId="LiveId" clId="{8FE4FD60-22AF-42AB-866B-38B57F540C78}" dt="2024-03-19T12:25:14.653" v="2116" actId="26606"/>
          <ac:spMkLst>
            <pc:docMk/>
            <pc:sldMk cId="1954613911" sldId="434"/>
            <ac:spMk id="2" creationId="{15B464D4-AD18-4887-9E61-47961D1E7C2D}"/>
          </ac:spMkLst>
        </pc:spChg>
        <pc:picChg chg="add mod ord">
          <ac:chgData name="Sebastian Ebert" userId="2c9133e11077318b" providerId="LiveId" clId="{8FE4FD60-22AF-42AB-866B-38B57F540C78}" dt="2024-03-19T12:25:21" v="2123" actId="1035"/>
          <ac:picMkLst>
            <pc:docMk/>
            <pc:sldMk cId="1954613911" sldId="434"/>
            <ac:picMk id="4" creationId="{9FA68AF6-5B2B-DEDB-3BFF-FB900DA4840F}"/>
          </ac:picMkLst>
        </pc:picChg>
        <pc:picChg chg="add mod">
          <ac:chgData name="Sebastian Ebert" userId="2c9133e11077318b" providerId="LiveId" clId="{8FE4FD60-22AF-42AB-866B-38B57F540C78}" dt="2024-03-19T12:25:14.653" v="2116" actId="26606"/>
          <ac:picMkLst>
            <pc:docMk/>
            <pc:sldMk cId="1954613911" sldId="434"/>
            <ac:picMk id="6" creationId="{F66B48D0-22D5-DBBB-2C01-6FF38FEF3104}"/>
          </ac:picMkLst>
        </pc:picChg>
        <pc:picChg chg="del">
          <ac:chgData name="Sebastian Ebert" userId="2c9133e11077318b" providerId="LiveId" clId="{8FE4FD60-22AF-42AB-866B-38B57F540C78}" dt="2024-03-19T12:23:46.429" v="2105" actId="478"/>
          <ac:picMkLst>
            <pc:docMk/>
            <pc:sldMk cId="1954613911" sldId="434"/>
            <ac:picMk id="8" creationId="{86F9CFB6-4902-A5C0-09DB-BC04C5C45EE8}"/>
          </ac:picMkLst>
        </pc:picChg>
      </pc:sldChg>
      <pc:sldChg chg="addSp delSp modSp add mod">
        <pc:chgData name="Sebastian Ebert" userId="2c9133e11077318b" providerId="LiveId" clId="{8FE4FD60-22AF-42AB-866B-38B57F540C78}" dt="2024-03-19T13:56:55.863" v="2732" actId="207"/>
        <pc:sldMkLst>
          <pc:docMk/>
          <pc:sldMk cId="2353039354" sldId="435"/>
        </pc:sldMkLst>
        <pc:spChg chg="del mod">
          <ac:chgData name="Sebastian Ebert" userId="2c9133e11077318b" providerId="LiveId" clId="{8FE4FD60-22AF-42AB-866B-38B57F540C78}" dt="2024-03-19T12:48:10.973" v="2403" actId="478"/>
          <ac:spMkLst>
            <pc:docMk/>
            <pc:sldMk cId="2353039354" sldId="435"/>
            <ac:spMk id="2" creationId="{1716FB71-2C51-B8F6-A99B-CFA5B9DB50C1}"/>
          </ac:spMkLst>
        </pc:spChg>
        <pc:spChg chg="del">
          <ac:chgData name="Sebastian Ebert" userId="2c9133e11077318b" providerId="LiveId" clId="{8FE4FD60-22AF-42AB-866B-38B57F540C78}" dt="2024-03-19T12:48:11.766" v="2404" actId="478"/>
          <ac:spMkLst>
            <pc:docMk/>
            <pc:sldMk cId="2353039354" sldId="435"/>
            <ac:spMk id="3" creationId="{F17A6C6D-3C42-33B2-0322-A9D69E7F0E05}"/>
          </ac:spMkLst>
        </pc:spChg>
        <pc:spChg chg="del mod">
          <ac:chgData name="Sebastian Ebert" userId="2c9133e11077318b" providerId="LiveId" clId="{8FE4FD60-22AF-42AB-866B-38B57F540C78}" dt="2024-03-19T12:47:58.805" v="2397" actId="478"/>
          <ac:spMkLst>
            <pc:docMk/>
            <pc:sldMk cId="2353039354" sldId="435"/>
            <ac:spMk id="4" creationId="{9B3EA3D7-5A5E-907E-AC58-88841ACA603F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5" creationId="{32B1FAC8-96D7-D63B-5FD6-C6199F2F46CB}"/>
          </ac:spMkLst>
        </pc:spChg>
        <pc:spChg chg="del mod">
          <ac:chgData name="Sebastian Ebert" userId="2c9133e11077318b" providerId="LiveId" clId="{8FE4FD60-22AF-42AB-866B-38B57F540C78}" dt="2024-03-19T12:48:12.439" v="2405" actId="478"/>
          <ac:spMkLst>
            <pc:docMk/>
            <pc:sldMk cId="2353039354" sldId="435"/>
            <ac:spMk id="6" creationId="{5BFF014E-85F2-08C5-5D49-502776AEFFE3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7" creationId="{F54B5B92-7B40-8C11-BEF7-39E68BB756D3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15" creationId="{D432814C-135E-0EEE-F40D-5CFD8819BBAC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16" creationId="{747F4339-05AC-25F9-9E2C-9113C950E869}"/>
          </ac:spMkLst>
        </pc:spChg>
        <pc:spChg chg="del">
          <ac:chgData name="Sebastian Ebert" userId="2c9133e11077318b" providerId="LiveId" clId="{8FE4FD60-22AF-42AB-866B-38B57F540C78}" dt="2024-03-19T12:47:51.942" v="2390" actId="478"/>
          <ac:spMkLst>
            <pc:docMk/>
            <pc:sldMk cId="2353039354" sldId="435"/>
            <ac:spMk id="17" creationId="{91C78532-0448-2F3A-8CF5-144973229008}"/>
          </ac:spMkLst>
        </pc:spChg>
        <pc:spChg chg="del">
          <ac:chgData name="Sebastian Ebert" userId="2c9133e11077318b" providerId="LiveId" clId="{8FE4FD60-22AF-42AB-866B-38B57F540C78}" dt="2024-03-19T12:47:51.101" v="2389" actId="478"/>
          <ac:spMkLst>
            <pc:docMk/>
            <pc:sldMk cId="2353039354" sldId="435"/>
            <ac:spMk id="18" creationId="{9617F42A-7D01-5290-D8B5-7EF6D1D0461D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19" creationId="{BF561731-701F-856C-3F29-6D52BEC8C78A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20" creationId="{469FA964-7BC1-E90D-634A-77E3E643D475}"/>
          </ac:spMkLst>
        </pc:spChg>
        <pc:spChg chg="del">
          <ac:chgData name="Sebastian Ebert" userId="2c9133e11077318b" providerId="LiveId" clId="{8FE4FD60-22AF-42AB-866B-38B57F540C78}" dt="2024-03-19T12:47:54.488" v="2393" actId="478"/>
          <ac:spMkLst>
            <pc:docMk/>
            <pc:sldMk cId="2353039354" sldId="435"/>
            <ac:spMk id="28" creationId="{E4AC4798-B1CF-F903-72A5-E038A8DCDFC6}"/>
          </ac:spMkLst>
        </pc:spChg>
        <pc:spChg chg="del mod">
          <ac:chgData name="Sebastian Ebert" userId="2c9133e11077318b" providerId="LiveId" clId="{8FE4FD60-22AF-42AB-866B-38B57F540C78}" dt="2024-03-19T12:47:57.165" v="2395" actId="478"/>
          <ac:spMkLst>
            <pc:docMk/>
            <pc:sldMk cId="2353039354" sldId="435"/>
            <ac:spMk id="29" creationId="{39C2FD06-8386-B36A-8EA5-BE7F5E2CA2AC}"/>
          </ac:spMkLst>
        </pc:spChg>
        <pc:spChg chg="add mod">
          <ac:chgData name="Sebastian Ebert" userId="2c9133e11077318b" providerId="LiveId" clId="{8FE4FD60-22AF-42AB-866B-38B57F540C78}" dt="2024-03-19T13:25:07.895" v="2704" actId="207"/>
          <ac:spMkLst>
            <pc:docMk/>
            <pc:sldMk cId="2353039354" sldId="435"/>
            <ac:spMk id="31" creationId="{7911D151-5D4A-898A-4673-0FE363D7894C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34" creationId="{1F1C7358-C099-BB41-892F-A99EF95EDCE2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35" creationId="{D2FE61AC-6378-B51C-4213-75C760704632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36" creationId="{3455CC6D-722B-316B-1E25-6CF720BDEF04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37" creationId="{0185753E-AAD7-B52C-6B69-0BF1CF2BA069}"/>
          </ac:spMkLst>
        </pc:spChg>
        <pc:spChg chg="add mod">
          <ac:chgData name="Sebastian Ebert" userId="2c9133e11077318b" providerId="LiveId" clId="{8FE4FD60-22AF-42AB-866B-38B57F540C78}" dt="2024-03-19T13:25:05.140" v="2703" actId="207"/>
          <ac:spMkLst>
            <pc:docMk/>
            <pc:sldMk cId="2353039354" sldId="435"/>
            <ac:spMk id="46" creationId="{32F004B5-ABF4-46AC-C59A-90A56F7E9E77}"/>
          </ac:spMkLst>
        </pc:spChg>
        <pc:spChg chg="del">
          <ac:chgData name="Sebastian Ebert" userId="2c9133e11077318b" providerId="LiveId" clId="{8FE4FD60-22AF-42AB-866B-38B57F540C78}" dt="2024-03-19T12:47:45.485" v="2387" actId="478"/>
          <ac:spMkLst>
            <pc:docMk/>
            <pc:sldMk cId="2353039354" sldId="435"/>
            <ac:spMk id="47" creationId="{5683AB24-D709-0DEF-D0CC-15E6B155EA7F}"/>
          </ac:spMkLst>
        </pc:spChg>
        <pc:spChg chg="del">
          <ac:chgData name="Sebastian Ebert" userId="2c9133e11077318b" providerId="LiveId" clId="{8FE4FD60-22AF-42AB-866B-38B57F540C78}" dt="2024-03-19T12:47:47.293" v="2388" actId="478"/>
          <ac:spMkLst>
            <pc:docMk/>
            <pc:sldMk cId="2353039354" sldId="435"/>
            <ac:spMk id="48" creationId="{FDBAD524-DC8D-9D73-E452-4DAA27D6B65B}"/>
          </ac:spMkLst>
        </pc:spChg>
        <pc:spChg chg="mod">
          <ac:chgData name="Sebastian Ebert" userId="2c9133e11077318b" providerId="LiveId" clId="{8FE4FD60-22AF-42AB-866B-38B57F540C78}" dt="2024-03-19T12:47:36.749" v="2386" actId="20577"/>
          <ac:spMkLst>
            <pc:docMk/>
            <pc:sldMk cId="2353039354" sldId="435"/>
            <ac:spMk id="49" creationId="{DE169239-BD63-DE67-D592-90315EA5082A}"/>
          </ac:spMkLst>
        </pc:spChg>
        <pc:spChg chg="add mod ord">
          <ac:chgData name="Sebastian Ebert" userId="2c9133e11077318b" providerId="LiveId" clId="{8FE4FD60-22AF-42AB-866B-38B57F540C78}" dt="2024-03-19T13:24:53.397" v="2702" actId="13822"/>
          <ac:spMkLst>
            <pc:docMk/>
            <pc:sldMk cId="2353039354" sldId="435"/>
            <ac:spMk id="50" creationId="{ED16D75C-4EE6-B998-21C1-97F2221D3ED4}"/>
          </ac:spMkLst>
        </pc:spChg>
        <pc:spChg chg="add del">
          <ac:chgData name="Sebastian Ebert" userId="2c9133e11077318b" providerId="LiveId" clId="{8FE4FD60-22AF-42AB-866B-38B57F540C78}" dt="2024-03-19T13:06:17.872" v="2585" actId="478"/>
          <ac:spMkLst>
            <pc:docMk/>
            <pc:sldMk cId="2353039354" sldId="435"/>
            <ac:spMk id="51" creationId="{1DB3C13B-B2DF-0FF7-D191-9FE7428B67CD}"/>
          </ac:spMkLst>
        </pc:spChg>
        <pc:spChg chg="add mod">
          <ac:chgData name="Sebastian Ebert" userId="2c9133e11077318b" providerId="LiveId" clId="{8FE4FD60-22AF-42AB-866B-38B57F540C78}" dt="2024-03-19T13:56:55.863" v="2732" actId="207"/>
          <ac:spMkLst>
            <pc:docMk/>
            <pc:sldMk cId="2353039354" sldId="435"/>
            <ac:spMk id="52" creationId="{FEA55364-7968-45A6-9AA3-5428C4CF9395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65" creationId="{98C68F4C-18FB-ACFC-608D-E587AE115C5E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66" creationId="{8E4C5514-B050-DC30-4376-76420AF5130E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67" creationId="{CEF7F60A-AE4B-A3B4-51DA-72DBBBD53F9A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68" creationId="{25A816B9-1B2C-52F6-C78E-E20724B88B9A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69" creationId="{A6ACB171-61E6-3BB3-AB6B-D4B89180DC59}"/>
          </ac:spMkLst>
        </pc:spChg>
        <pc:spChg chg="add mod">
          <ac:chgData name="Sebastian Ebert" userId="2c9133e11077318b" providerId="LiveId" clId="{8FE4FD60-22AF-42AB-866B-38B57F540C78}" dt="2024-03-19T13:11:58.513" v="2655" actId="1076"/>
          <ac:spMkLst>
            <pc:docMk/>
            <pc:sldMk cId="2353039354" sldId="435"/>
            <ac:spMk id="70" creationId="{B109110C-DC37-CFFF-3A8E-173E69D8F83B}"/>
          </ac:spMkLst>
        </pc:spChg>
        <pc:spChg chg="add mod">
          <ac:chgData name="Sebastian Ebert" userId="2c9133e11077318b" providerId="LiveId" clId="{8FE4FD60-22AF-42AB-866B-38B57F540C78}" dt="2024-03-19T13:13:00.847" v="2700" actId="164"/>
          <ac:spMkLst>
            <pc:docMk/>
            <pc:sldMk cId="2353039354" sldId="435"/>
            <ac:spMk id="75" creationId="{A885EFFC-415D-E794-B41E-F1BB9BC187A5}"/>
          </ac:spMkLst>
        </pc:spChg>
        <pc:spChg chg="add mod">
          <ac:chgData name="Sebastian Ebert" userId="2c9133e11077318b" providerId="LiveId" clId="{8FE4FD60-22AF-42AB-866B-38B57F540C78}" dt="2024-03-19T13:55:26.643" v="2711"/>
          <ac:spMkLst>
            <pc:docMk/>
            <pc:sldMk cId="2353039354" sldId="435"/>
            <ac:spMk id="77" creationId="{7201AD78-8825-AC4F-04F5-98B1875AA44D}"/>
          </ac:spMkLst>
        </pc:spChg>
        <pc:grpChg chg="add mod">
          <ac:chgData name="Sebastian Ebert" userId="2c9133e11077318b" providerId="LiveId" clId="{8FE4FD60-22AF-42AB-866B-38B57F540C78}" dt="2024-03-19T13:13:09.129" v="2701" actId="1076"/>
          <ac:grpSpMkLst>
            <pc:docMk/>
            <pc:sldMk cId="2353039354" sldId="435"/>
            <ac:grpSpMk id="76" creationId="{86F5A270-95C9-B8ED-E167-A0FC09FC3775}"/>
          </ac:grpSpMkLst>
        </pc:grpChg>
        <pc:picChg chg="add del mod">
          <ac:chgData name="Sebastian Ebert" userId="2c9133e11077318b" providerId="LiveId" clId="{8FE4FD60-22AF-42AB-866B-38B57F540C78}" dt="2024-03-19T12:59:33.129" v="2438" actId="478"/>
          <ac:picMkLst>
            <pc:docMk/>
            <pc:sldMk cId="2353039354" sldId="435"/>
            <ac:picMk id="10" creationId="{4F7619F9-4A1D-2A80-7C93-51C5F348953F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13" creationId="{AE4E4211-B7A7-2777-6006-89C54B15C5F2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21" creationId="{789D20CC-6887-AC34-3994-A3E1898AAE68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22" creationId="{01F4CFF5-E220-59C8-B748-D6CF12D31D68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23" creationId="{2BA4A46A-8984-3D46-A49D-A348371A4527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38" creationId="{CBC89C33-4C71-1F76-F4EC-61A59510E7E0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40" creationId="{3E88A12A-66F7-6D51-BCD8-4B46966410AB}"/>
          </ac:picMkLst>
        </pc:picChg>
        <pc:picChg chg="add mod">
          <ac:chgData name="Sebastian Ebert" userId="2c9133e11077318b" providerId="LiveId" clId="{8FE4FD60-22AF-42AB-866B-38B57F540C78}" dt="2024-03-19T13:11:58.513" v="2655" actId="1076"/>
          <ac:picMkLst>
            <pc:docMk/>
            <pc:sldMk cId="2353039354" sldId="435"/>
            <ac:picMk id="41" creationId="{1F272C22-629D-3FA8-AD9B-5869408978A0}"/>
          </ac:picMkLst>
        </pc:picChg>
        <pc:picChg chg="add mod">
          <ac:chgData name="Sebastian Ebert" userId="2c9133e11077318b" providerId="LiveId" clId="{8FE4FD60-22AF-42AB-866B-38B57F540C78}" dt="2024-03-19T13:11:51.510" v="2654" actId="1076"/>
          <ac:picMkLst>
            <pc:docMk/>
            <pc:sldMk cId="2353039354" sldId="435"/>
            <ac:picMk id="73" creationId="{724D6E42-60DA-A4B8-AA00-3DDDF2D7AC0D}"/>
          </ac:picMkLst>
        </pc:picChg>
        <pc:picChg chg="add mod">
          <ac:chgData name="Sebastian Ebert" userId="2c9133e11077318b" providerId="LiveId" clId="{8FE4FD60-22AF-42AB-866B-38B57F540C78}" dt="2024-03-19T13:13:00.847" v="2700" actId="164"/>
          <ac:picMkLst>
            <pc:docMk/>
            <pc:sldMk cId="2353039354" sldId="435"/>
            <ac:picMk id="74" creationId="{B6FE6A1E-F260-01AF-0F4F-3CA7907BCC53}"/>
          </ac:picMkLst>
        </pc:picChg>
        <pc:cxnChg chg="del mod">
          <ac:chgData name="Sebastian Ebert" userId="2c9133e11077318b" providerId="LiveId" clId="{8FE4FD60-22AF-42AB-866B-38B57F540C78}" dt="2024-03-19T12:48:01.620" v="2400" actId="478"/>
          <ac:cxnSpMkLst>
            <pc:docMk/>
            <pc:sldMk cId="2353039354" sldId="435"/>
            <ac:cxnSpMk id="8" creationId="{10787866-ED29-F921-B8CD-DD2454473B69}"/>
          </ac:cxnSpMkLst>
        </pc:cxnChg>
        <pc:cxnChg chg="del mod">
          <ac:chgData name="Sebastian Ebert" userId="2c9133e11077318b" providerId="LiveId" clId="{8FE4FD60-22AF-42AB-866B-38B57F540C78}" dt="2024-03-19T12:48:00.605" v="2399" actId="478"/>
          <ac:cxnSpMkLst>
            <pc:docMk/>
            <pc:sldMk cId="2353039354" sldId="435"/>
            <ac:cxnSpMk id="11" creationId="{1ABC200B-65EC-DAC7-6B8D-F944E37398E0}"/>
          </ac:cxnSpMkLst>
        </pc:cxnChg>
        <pc:cxnChg chg="del mod">
          <ac:chgData name="Sebastian Ebert" userId="2c9133e11077318b" providerId="LiveId" clId="{8FE4FD60-22AF-42AB-866B-38B57F540C78}" dt="2024-03-19T12:47:59.638" v="2398" actId="478"/>
          <ac:cxnSpMkLst>
            <pc:docMk/>
            <pc:sldMk cId="2353039354" sldId="435"/>
            <ac:cxnSpMk id="14" creationId="{44F68B18-A115-EC02-E6BE-95FFA97B36DD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25" creationId="{71B7406F-2711-F711-A124-3AA5C993E8C6}"/>
          </ac:cxnSpMkLst>
        </pc:cxnChg>
        <pc:cxnChg chg="del mod">
          <ac:chgData name="Sebastian Ebert" userId="2c9133e11077318b" providerId="LiveId" clId="{8FE4FD60-22AF-42AB-866B-38B57F540C78}" dt="2024-03-19T12:47:57.165" v="2395" actId="478"/>
          <ac:cxnSpMkLst>
            <pc:docMk/>
            <pc:sldMk cId="2353039354" sldId="435"/>
            <ac:cxnSpMk id="30" creationId="{1C567ED6-C344-3736-E531-6CB2D0F718E9}"/>
          </ac:cxnSpMkLst>
        </pc:cxnChg>
        <pc:cxnChg chg="del mod">
          <ac:chgData name="Sebastian Ebert" userId="2c9133e11077318b" providerId="LiveId" clId="{8FE4FD60-22AF-42AB-866B-38B57F540C78}" dt="2024-03-19T12:47:53.757" v="2392" actId="478"/>
          <ac:cxnSpMkLst>
            <pc:docMk/>
            <pc:sldMk cId="2353039354" sldId="435"/>
            <ac:cxnSpMk id="33" creationId="{C54CFBAE-6E4A-6E71-7982-69EBEF85B337}"/>
          </ac:cxnSpMkLst>
        </pc:cxnChg>
        <pc:cxnChg chg="del mod">
          <ac:chgData name="Sebastian Ebert" userId="2c9133e11077318b" providerId="LiveId" clId="{8FE4FD60-22AF-42AB-866B-38B57F540C78}" dt="2024-03-19T12:47:57.165" v="2395" actId="478"/>
          <ac:cxnSpMkLst>
            <pc:docMk/>
            <pc:sldMk cId="2353039354" sldId="435"/>
            <ac:cxnSpMk id="39" creationId="{3D500944-6964-89A2-F442-96CBA13D40CD}"/>
          </ac:cxnSpMkLst>
        </pc:cxnChg>
        <pc:cxnChg chg="del mod">
          <ac:chgData name="Sebastian Ebert" userId="2c9133e11077318b" providerId="LiveId" clId="{8FE4FD60-22AF-42AB-866B-38B57F540C78}" dt="2024-03-19T12:47:53.180" v="2391" actId="478"/>
          <ac:cxnSpMkLst>
            <pc:docMk/>
            <pc:sldMk cId="2353039354" sldId="435"/>
            <ac:cxnSpMk id="42" creationId="{F3481CB1-D196-9FE0-7084-301F2913ADF7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43" creationId="{23727D2B-8DC3-9914-E0ED-50D4700E2555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53" creationId="{6BDD86C4-48C1-2B6C-7FE6-5C8D1CF8A87A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56" creationId="{7E760016-1FF6-AB65-0D8A-0D8B0890FA40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59" creationId="{F2319368-B850-8E19-A058-8EDBE3CF9516}"/>
          </ac:cxnSpMkLst>
        </pc:cxnChg>
        <pc:cxnChg chg="add mod">
          <ac:chgData name="Sebastian Ebert" userId="2c9133e11077318b" providerId="LiveId" clId="{8FE4FD60-22AF-42AB-866B-38B57F540C78}" dt="2024-03-19T13:11:58.513" v="2655" actId="1076"/>
          <ac:cxnSpMkLst>
            <pc:docMk/>
            <pc:sldMk cId="2353039354" sldId="435"/>
            <ac:cxnSpMk id="62" creationId="{D99135CE-4715-FBD7-6299-46777D31EA12}"/>
          </ac:cxnSpMkLst>
        </pc:cxnChg>
      </pc:sldChg>
      <pc:sldChg chg="modSp add mod ord">
        <pc:chgData name="Sebastian Ebert" userId="2c9133e11077318b" providerId="LiveId" clId="{8FE4FD60-22AF-42AB-866B-38B57F540C78}" dt="2024-03-19T13:59:29.134" v="2805" actId="20577"/>
        <pc:sldMkLst>
          <pc:docMk/>
          <pc:sldMk cId="1323103663" sldId="436"/>
        </pc:sldMkLst>
        <pc:spChg chg="mod">
          <ac:chgData name="Sebastian Ebert" userId="2c9133e11077318b" providerId="LiveId" clId="{8FE4FD60-22AF-42AB-866B-38B57F540C78}" dt="2024-03-19T13:59:29.134" v="2805" actId="20577"/>
          <ac:spMkLst>
            <pc:docMk/>
            <pc:sldMk cId="1323103663" sldId="436"/>
            <ac:spMk id="2" creationId="{C9147863-60B0-05B8-F170-FE52CCA01172}"/>
          </ac:spMkLst>
        </pc:spChg>
      </pc:sldChg>
      <pc:sldChg chg="addSp delSp modSp add mod modNotesTx">
        <pc:chgData name="Sebastian Ebert" userId="2c9133e11077318b" providerId="LiveId" clId="{8FE4FD60-22AF-42AB-866B-38B57F540C78}" dt="2024-03-19T15:09:37.652" v="4730" actId="1076"/>
        <pc:sldMkLst>
          <pc:docMk/>
          <pc:sldMk cId="3384110453" sldId="437"/>
        </pc:sldMkLst>
        <pc:spChg chg="add del">
          <ac:chgData name="Sebastian Ebert" userId="2c9133e11077318b" providerId="LiveId" clId="{8FE4FD60-22AF-42AB-866B-38B57F540C78}" dt="2024-03-19T14:31:42.937" v="3439" actId="22"/>
          <ac:spMkLst>
            <pc:docMk/>
            <pc:sldMk cId="3384110453" sldId="437"/>
            <ac:spMk id="4" creationId="{C61ABB48-3EFC-0DF3-0AD2-ED29892D9133}"/>
          </ac:spMkLst>
        </pc:spChg>
        <pc:spChg chg="mod">
          <ac:chgData name="Sebastian Ebert" userId="2c9133e11077318b" providerId="LiveId" clId="{8FE4FD60-22AF-42AB-866B-38B57F540C78}" dt="2024-03-19T15:09:37.652" v="4730" actId="1076"/>
          <ac:spMkLst>
            <pc:docMk/>
            <pc:sldMk cId="3384110453" sldId="437"/>
            <ac:spMk id="5" creationId="{A2C88798-CCED-DDF3-5AA8-94E4F2AD0970}"/>
          </ac:spMkLst>
        </pc:spChg>
        <pc:picChg chg="add mod">
          <ac:chgData name="Sebastian Ebert" userId="2c9133e11077318b" providerId="LiveId" clId="{8FE4FD60-22AF-42AB-866B-38B57F540C78}" dt="2024-03-19T14:33:32.559" v="3500" actId="1076"/>
          <ac:picMkLst>
            <pc:docMk/>
            <pc:sldMk cId="3384110453" sldId="437"/>
            <ac:picMk id="6" creationId="{6C021048-1B4E-7A2C-CC23-34246EF6E326}"/>
          </ac:picMkLst>
        </pc:picChg>
        <pc:picChg chg="add mod">
          <ac:chgData name="Sebastian Ebert" userId="2c9133e11077318b" providerId="LiveId" clId="{8FE4FD60-22AF-42AB-866B-38B57F540C78}" dt="2024-03-19T14:33:37.471" v="3502" actId="14100"/>
          <ac:picMkLst>
            <pc:docMk/>
            <pc:sldMk cId="3384110453" sldId="437"/>
            <ac:picMk id="7" creationId="{F6FF5FE7-E299-1B06-A170-F577B34A0A81}"/>
          </ac:picMkLst>
        </pc:picChg>
      </pc:sldChg>
      <pc:sldChg chg="addSp modSp add mod">
        <pc:chgData name="Sebastian Ebert" userId="2c9133e11077318b" providerId="LiveId" clId="{8FE4FD60-22AF-42AB-866B-38B57F540C78}" dt="2024-03-19T15:05:42.083" v="4471" actId="1076"/>
        <pc:sldMkLst>
          <pc:docMk/>
          <pc:sldMk cId="3993012666" sldId="438"/>
        </pc:sldMkLst>
        <pc:spChg chg="mod">
          <ac:chgData name="Sebastian Ebert" userId="2c9133e11077318b" providerId="LiveId" clId="{8FE4FD60-22AF-42AB-866B-38B57F540C78}" dt="2024-03-19T15:02:11.660" v="4447" actId="207"/>
          <ac:spMkLst>
            <pc:docMk/>
            <pc:sldMk cId="3993012666" sldId="438"/>
            <ac:spMk id="5" creationId="{A2C88798-CCED-DDF3-5AA8-94E4F2AD0970}"/>
          </ac:spMkLst>
        </pc:spChg>
        <pc:spChg chg="add mod">
          <ac:chgData name="Sebastian Ebert" userId="2c9133e11077318b" providerId="LiveId" clId="{8FE4FD60-22AF-42AB-866B-38B57F540C78}" dt="2024-03-19T15:05:34.284" v="4469" actId="790"/>
          <ac:spMkLst>
            <pc:docMk/>
            <pc:sldMk cId="3993012666" sldId="438"/>
            <ac:spMk id="6" creationId="{C91D013F-A845-DBB8-6E1D-BAE19DAF728E}"/>
          </ac:spMkLst>
        </pc:spChg>
        <pc:picChg chg="add mod modCrop">
          <ac:chgData name="Sebastian Ebert" userId="2c9133e11077318b" providerId="LiveId" clId="{8FE4FD60-22AF-42AB-866B-38B57F540C78}" dt="2024-03-19T15:03:07.773" v="4453" actId="1076"/>
          <ac:picMkLst>
            <pc:docMk/>
            <pc:sldMk cId="3993012666" sldId="438"/>
            <ac:picMk id="3" creationId="{D01C0CE2-E5A8-EE5D-7B0E-4C90FF92ABF0}"/>
          </ac:picMkLst>
        </pc:picChg>
        <pc:picChg chg="add mod">
          <ac:chgData name="Sebastian Ebert" userId="2c9133e11077318b" providerId="LiveId" clId="{8FE4FD60-22AF-42AB-866B-38B57F540C78}" dt="2024-03-19T15:05:42.083" v="4471" actId="1076"/>
          <ac:picMkLst>
            <pc:docMk/>
            <pc:sldMk cId="3993012666" sldId="438"/>
            <ac:picMk id="4" creationId="{8A4C6418-646E-21BA-79ED-57E67FBA78BA}"/>
          </ac:picMkLst>
        </pc:picChg>
      </pc:sldChg>
      <pc:sldChg chg="modSp add mod modAnim">
        <pc:chgData name="Sebastian Ebert" userId="2c9133e11077318b" providerId="LiveId" clId="{8FE4FD60-22AF-42AB-866B-38B57F540C78}" dt="2024-03-19T15:10:55.849" v="4837"/>
        <pc:sldMkLst>
          <pc:docMk/>
          <pc:sldMk cId="549578963" sldId="439"/>
        </pc:sldMkLst>
        <pc:spChg chg="mod">
          <ac:chgData name="Sebastian Ebert" userId="2c9133e11077318b" providerId="LiveId" clId="{8FE4FD60-22AF-42AB-866B-38B57F540C78}" dt="2024-03-19T15:10:31.492" v="4835" actId="6549"/>
          <ac:spMkLst>
            <pc:docMk/>
            <pc:sldMk cId="549578963" sldId="439"/>
            <ac:spMk id="5" creationId="{A2C88798-CCED-DDF3-5AA8-94E4F2AD0970}"/>
          </ac:spMkLst>
        </pc:spChg>
      </pc:sldChg>
      <pc:sldMasterChg chg="modSp mod">
        <pc:chgData name="Sebastian Ebert" userId="2c9133e11077318b" providerId="LiveId" clId="{8FE4FD60-22AF-42AB-866B-38B57F540C78}" dt="2024-03-15T15:27:53.224" v="1227" actId="115"/>
        <pc:sldMasterMkLst>
          <pc:docMk/>
          <pc:sldMasterMk cId="2089890264" sldId="2147483891"/>
        </pc:sldMasterMkLst>
        <pc:spChg chg="mod">
          <ac:chgData name="Sebastian Ebert" userId="2c9133e11077318b" providerId="LiveId" clId="{8FE4FD60-22AF-42AB-866B-38B57F540C78}" dt="2024-03-15T15:27:53.224" v="1227" actId="115"/>
          <ac:spMkLst>
            <pc:docMk/>
            <pc:sldMasterMk cId="2089890264" sldId="2147483891"/>
            <ac:spMk id="4" creationId="{00000000-0000-0000-0000-000000000000}"/>
          </ac:spMkLst>
        </pc:spChg>
      </pc:sldMasterChg>
    </pc:docChg>
  </pc:docChgLst>
  <pc:docChgLst>
    <pc:chgData name="Sebastian Ebert" userId="2c9133e11077318b" providerId="LiveId" clId="{A408AD96-8D55-49E7-A7DD-E69ACA93CFD3}"/>
    <pc:docChg chg="undo custSel addSld delSld modSld sldOrd modSection">
      <pc:chgData name="Sebastian Ebert" userId="2c9133e11077318b" providerId="LiveId" clId="{A408AD96-8D55-49E7-A7DD-E69ACA93CFD3}" dt="2023-10-02T08:46:00.953" v="1812" actId="20577"/>
      <pc:docMkLst>
        <pc:docMk/>
      </pc:docMkLst>
      <pc:sldChg chg="modSp mod modAnim delCm modCm">
        <pc:chgData name="Sebastian Ebert" userId="2c9133e11077318b" providerId="LiveId" clId="{A408AD96-8D55-49E7-A7DD-E69ACA93CFD3}" dt="2023-09-29T09:02:14.939" v="169"/>
        <pc:sldMkLst>
          <pc:docMk/>
          <pc:sldMk cId="1055756396" sldId="265"/>
        </pc:sldMkLst>
        <pc:spChg chg="mod">
          <ac:chgData name="Sebastian Ebert" userId="2c9133e11077318b" providerId="LiveId" clId="{A408AD96-8D55-49E7-A7DD-E69ACA93CFD3}" dt="2023-09-29T09:01:03.365" v="164" actId="6549"/>
          <ac:spMkLst>
            <pc:docMk/>
            <pc:sldMk cId="1055756396" sldId="265"/>
            <ac:spMk id="3" creationId="{3B31890B-C89E-48E9-9F48-657C15FC39C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Sebastian Ebert" userId="2c9133e11077318b" providerId="LiveId" clId="{A408AD96-8D55-49E7-A7DD-E69ACA93CFD3}" dt="2023-09-29T09:02:14.939" v="169"/>
              <pc2:cmMkLst xmlns:pc2="http://schemas.microsoft.com/office/powerpoint/2019/9/main/command">
                <pc:docMk/>
                <pc:sldMk cId="1055756396" sldId="265"/>
                <pc2:cmMk id="{5D8F17E3-2B09-42FF-993C-796F1BE9A8E3}"/>
              </pc2:cmMkLst>
            </pc226:cmChg>
          </p:ext>
        </pc:extLst>
      </pc:sldChg>
      <pc:sldChg chg="addSp delSp modSp mod">
        <pc:chgData name="Sebastian Ebert" userId="2c9133e11077318b" providerId="LiveId" clId="{A408AD96-8D55-49E7-A7DD-E69ACA93CFD3}" dt="2023-09-29T09:47:22.040" v="765" actId="14100"/>
        <pc:sldMkLst>
          <pc:docMk/>
          <pc:sldMk cId="3843339708" sldId="271"/>
        </pc:sldMkLst>
        <pc:spChg chg="mod">
          <ac:chgData name="Sebastian Ebert" userId="2c9133e11077318b" providerId="LiveId" clId="{A408AD96-8D55-49E7-A7DD-E69ACA93CFD3}" dt="2023-09-29T09:45:40.447" v="742" actId="20577"/>
          <ac:spMkLst>
            <pc:docMk/>
            <pc:sldMk cId="3843339708" sldId="271"/>
            <ac:spMk id="15" creationId="{74D3FDDA-7426-6911-90CC-F6E67A56D650}"/>
          </ac:spMkLst>
        </pc:spChg>
        <pc:picChg chg="add mod">
          <ac:chgData name="Sebastian Ebert" userId="2c9133e11077318b" providerId="LiveId" clId="{A408AD96-8D55-49E7-A7DD-E69ACA93CFD3}" dt="2023-09-29T09:45:59.504" v="749" actId="1076"/>
          <ac:picMkLst>
            <pc:docMk/>
            <pc:sldMk cId="3843339708" sldId="271"/>
            <ac:picMk id="3" creationId="{D1BADE96-D7F8-6C34-2F29-E2362FD77056}"/>
          </ac:picMkLst>
        </pc:picChg>
        <pc:picChg chg="mod">
          <ac:chgData name="Sebastian Ebert" userId="2c9133e11077318b" providerId="LiveId" clId="{A408AD96-8D55-49E7-A7DD-E69ACA93CFD3}" dt="2023-09-29T09:45:47.099" v="745" actId="1076"/>
          <ac:picMkLst>
            <pc:docMk/>
            <pc:sldMk cId="3843339708" sldId="271"/>
            <ac:picMk id="6" creationId="{853F70DA-8D76-A288-87C1-5EDF2833C7FA}"/>
          </ac:picMkLst>
        </pc:picChg>
        <pc:picChg chg="del">
          <ac:chgData name="Sebastian Ebert" userId="2c9133e11077318b" providerId="LiveId" clId="{A408AD96-8D55-49E7-A7DD-E69ACA93CFD3}" dt="2023-09-29T09:45:43.918" v="744" actId="478"/>
          <ac:picMkLst>
            <pc:docMk/>
            <pc:sldMk cId="3843339708" sldId="271"/>
            <ac:picMk id="9" creationId="{6C76C94E-3C0E-E69D-5D64-E9E9BCD05827}"/>
          </ac:picMkLst>
        </pc:picChg>
        <pc:picChg chg="del">
          <ac:chgData name="Sebastian Ebert" userId="2c9133e11077318b" providerId="LiveId" clId="{A408AD96-8D55-49E7-A7DD-E69ACA93CFD3}" dt="2023-09-29T09:45:42.213" v="743" actId="478"/>
          <ac:picMkLst>
            <pc:docMk/>
            <pc:sldMk cId="3843339708" sldId="271"/>
            <ac:picMk id="12" creationId="{FB439BD1-4228-33BB-318F-BAE6A396D584}"/>
          </ac:picMkLst>
        </pc:picChg>
        <pc:cxnChg chg="add mod">
          <ac:chgData name="Sebastian Ebert" userId="2c9133e11077318b" providerId="LiveId" clId="{A408AD96-8D55-49E7-A7DD-E69ACA93CFD3}" dt="2023-09-29T09:46:59.732" v="760" actId="208"/>
          <ac:cxnSpMkLst>
            <pc:docMk/>
            <pc:sldMk cId="3843339708" sldId="271"/>
            <ac:cxnSpMk id="5" creationId="{D62A97E1-0109-2C2E-C91C-AB6367B13C9C}"/>
          </ac:cxnSpMkLst>
        </pc:cxnChg>
        <pc:cxnChg chg="add mod">
          <ac:chgData name="Sebastian Ebert" userId="2c9133e11077318b" providerId="LiveId" clId="{A408AD96-8D55-49E7-A7DD-E69ACA93CFD3}" dt="2023-09-29T09:47:22.040" v="765" actId="14100"/>
          <ac:cxnSpMkLst>
            <pc:docMk/>
            <pc:sldMk cId="3843339708" sldId="271"/>
            <ac:cxnSpMk id="10" creationId="{4DDCED9A-BEFB-8E69-CEA4-573EDCD5FFF4}"/>
          </ac:cxnSpMkLst>
        </pc:cxnChg>
        <pc:cxnChg chg="add mod">
          <ac:chgData name="Sebastian Ebert" userId="2c9133e11077318b" providerId="LiveId" clId="{A408AD96-8D55-49E7-A7DD-E69ACA93CFD3}" dt="2023-09-29T09:47:18.336" v="764" actId="14100"/>
          <ac:cxnSpMkLst>
            <pc:docMk/>
            <pc:sldMk cId="3843339708" sldId="271"/>
            <ac:cxnSpMk id="14" creationId="{C62099EC-0E77-9225-D714-A7F3D00F7FB8}"/>
          </ac:cxnSpMkLst>
        </pc:cxnChg>
      </pc:sldChg>
      <pc:sldChg chg="modAnim delCm">
        <pc:chgData name="Sebastian Ebert" userId="2c9133e11077318b" providerId="LiveId" clId="{A408AD96-8D55-49E7-A7DD-E69ACA93CFD3}" dt="2023-09-29T09:16:17.116" v="187"/>
        <pc:sldMkLst>
          <pc:docMk/>
          <pc:sldMk cId="518006396" sldId="28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A408AD96-8D55-49E7-A7DD-E69ACA93CFD3}" dt="2023-09-29T09:02:20.670" v="170"/>
              <pc2:cmMkLst xmlns:pc2="http://schemas.microsoft.com/office/powerpoint/2019/9/main/command">
                <pc:docMk/>
                <pc:sldMk cId="518006396" sldId="281"/>
                <pc2:cmMk id="{E72AD663-6E35-4F77-BA72-137C7C6D1524}"/>
              </pc2:cmMkLst>
            </pc226:cmChg>
            <pc226:cmChg xmlns:pc226="http://schemas.microsoft.com/office/powerpoint/2022/06/main/command" chg="del">
              <pc226:chgData name="Sebastian Ebert" userId="2c9133e11077318b" providerId="LiveId" clId="{A408AD96-8D55-49E7-A7DD-E69ACA93CFD3}" dt="2023-09-29T09:02:22.430" v="171"/>
              <pc2:cmMkLst xmlns:pc2="http://schemas.microsoft.com/office/powerpoint/2019/9/main/command">
                <pc:docMk/>
                <pc:sldMk cId="518006396" sldId="281"/>
                <pc2:cmMk id="{5C305ADD-1B40-4F4A-8E4D-AF69BB5597FD}"/>
              </pc2:cmMkLst>
            </pc226:cmChg>
          </p:ext>
        </pc:extLst>
      </pc:sldChg>
      <pc:sldChg chg="modAnim">
        <pc:chgData name="Sebastian Ebert" userId="2c9133e11077318b" providerId="LiveId" clId="{A408AD96-8D55-49E7-A7DD-E69ACA93CFD3}" dt="2023-09-29T09:16:36.083" v="190"/>
        <pc:sldMkLst>
          <pc:docMk/>
          <pc:sldMk cId="2917470801" sldId="295"/>
        </pc:sldMkLst>
      </pc:sldChg>
      <pc:sldChg chg="delSp modSp mod modNotesTx">
        <pc:chgData name="Sebastian Ebert" userId="2c9133e11077318b" providerId="LiveId" clId="{A408AD96-8D55-49E7-A7DD-E69ACA93CFD3}" dt="2023-09-29T08:43:46.027" v="14" actId="20577"/>
        <pc:sldMkLst>
          <pc:docMk/>
          <pc:sldMk cId="1539865557" sldId="356"/>
        </pc:sldMkLst>
        <pc:spChg chg="mod">
          <ac:chgData name="Sebastian Ebert" userId="2c9133e11077318b" providerId="LiveId" clId="{A408AD96-8D55-49E7-A7DD-E69ACA93CFD3}" dt="2023-09-29T08:43:23.777" v="4" actId="1076"/>
          <ac:spMkLst>
            <pc:docMk/>
            <pc:sldMk cId="1539865557" sldId="356"/>
            <ac:spMk id="18" creationId="{66D71779-9106-10BA-BCE6-FBE929A0869E}"/>
          </ac:spMkLst>
        </pc:spChg>
        <pc:spChg chg="del">
          <ac:chgData name="Sebastian Ebert" userId="2c9133e11077318b" providerId="LiveId" clId="{A408AD96-8D55-49E7-A7DD-E69ACA93CFD3}" dt="2023-09-29T08:42:43.144" v="0" actId="478"/>
          <ac:spMkLst>
            <pc:docMk/>
            <pc:sldMk cId="1539865557" sldId="356"/>
            <ac:spMk id="228" creationId="{00000000-0000-0000-0000-000000000000}"/>
          </ac:spMkLst>
        </pc:spChg>
        <pc:picChg chg="mod">
          <ac:chgData name="Sebastian Ebert" userId="2c9133e11077318b" providerId="LiveId" clId="{A408AD96-8D55-49E7-A7DD-E69ACA93CFD3}" dt="2023-09-29T08:43:17.785" v="2" actId="1076"/>
          <ac:picMkLst>
            <pc:docMk/>
            <pc:sldMk cId="1539865557" sldId="356"/>
            <ac:picMk id="14" creationId="{82C2237D-287B-E838-C367-81318D8D0F5C}"/>
          </ac:picMkLst>
        </pc:picChg>
        <pc:cxnChg chg="mod">
          <ac:chgData name="Sebastian Ebert" userId="2c9133e11077318b" providerId="LiveId" clId="{A408AD96-8D55-49E7-A7DD-E69ACA93CFD3}" dt="2023-09-29T08:43:21.173" v="3" actId="1076"/>
          <ac:cxnSpMkLst>
            <pc:docMk/>
            <pc:sldMk cId="1539865557" sldId="356"/>
            <ac:cxnSpMk id="16" creationId="{FCE6BF90-E441-47C7-73BF-7E7A3D079A50}"/>
          </ac:cxnSpMkLst>
        </pc:cxnChg>
      </pc:sldChg>
      <pc:sldChg chg="del">
        <pc:chgData name="Sebastian Ebert" userId="2c9133e11077318b" providerId="LiveId" clId="{A408AD96-8D55-49E7-A7DD-E69ACA93CFD3}" dt="2023-09-29T12:47:11.895" v="1265" actId="47"/>
        <pc:sldMkLst>
          <pc:docMk/>
          <pc:sldMk cId="2235916875" sldId="360"/>
        </pc:sldMkLst>
      </pc:sldChg>
      <pc:sldChg chg="addSp delSp modSp mod">
        <pc:chgData name="Sebastian Ebert" userId="2c9133e11077318b" providerId="LiveId" clId="{A408AD96-8D55-49E7-A7DD-E69ACA93CFD3}" dt="2023-09-29T12:20:16.077" v="1109" actId="1076"/>
        <pc:sldMkLst>
          <pc:docMk/>
          <pc:sldMk cId="314621693" sldId="361"/>
        </pc:sldMkLst>
        <pc:spChg chg="del">
          <ac:chgData name="Sebastian Ebert" userId="2c9133e11077318b" providerId="LiveId" clId="{A408AD96-8D55-49E7-A7DD-E69ACA93CFD3}" dt="2023-09-29T12:20:10.364" v="1107" actId="478"/>
          <ac:spMkLst>
            <pc:docMk/>
            <pc:sldMk cId="314621693" sldId="361"/>
            <ac:spMk id="3" creationId="{12626A8B-608C-EEB4-B48C-7D417E2072CC}"/>
          </ac:spMkLst>
        </pc:spChg>
        <pc:spChg chg="add mod">
          <ac:chgData name="Sebastian Ebert" userId="2c9133e11077318b" providerId="LiveId" clId="{A408AD96-8D55-49E7-A7DD-E69ACA93CFD3}" dt="2023-09-29T12:20:16.077" v="1109" actId="1076"/>
          <ac:spMkLst>
            <pc:docMk/>
            <pc:sldMk cId="314621693" sldId="361"/>
            <ac:spMk id="7" creationId="{90930228-D64A-5C4E-7215-A58AC874AA45}"/>
          </ac:spMkLst>
        </pc:spChg>
      </pc:sldChg>
      <pc:sldChg chg="modSp mod modAnim modNotesTx">
        <pc:chgData name="Sebastian Ebert" userId="2c9133e11077318b" providerId="LiveId" clId="{A408AD96-8D55-49E7-A7DD-E69ACA93CFD3}" dt="2023-09-29T14:01:33.216" v="1711" actId="20577"/>
        <pc:sldMkLst>
          <pc:docMk/>
          <pc:sldMk cId="3459317018" sldId="368"/>
        </pc:sldMkLst>
        <pc:spChg chg="mod">
          <ac:chgData name="Sebastian Ebert" userId="2c9133e11077318b" providerId="LiveId" clId="{A408AD96-8D55-49E7-A7DD-E69ACA93CFD3}" dt="2023-09-29T11:37:20.918" v="863" actId="14100"/>
          <ac:spMkLst>
            <pc:docMk/>
            <pc:sldMk cId="3459317018" sldId="368"/>
            <ac:spMk id="3" creationId="{C119B9A4-BC39-C266-A522-F73BFCED06AC}"/>
          </ac:spMkLst>
        </pc:spChg>
        <pc:spChg chg="mod">
          <ac:chgData name="Sebastian Ebert" userId="2c9133e11077318b" providerId="LiveId" clId="{A408AD96-8D55-49E7-A7DD-E69ACA93CFD3}" dt="2023-09-29T14:01:33.216" v="1711" actId="20577"/>
          <ac:spMkLst>
            <pc:docMk/>
            <pc:sldMk cId="3459317018" sldId="368"/>
            <ac:spMk id="4" creationId="{BB8649B7-583E-A22E-FD12-DAFC253F5A51}"/>
          </ac:spMkLst>
        </pc:spChg>
      </pc:sldChg>
      <pc:sldChg chg="ord modAnim delCm">
        <pc:chgData name="Sebastian Ebert" userId="2c9133e11077318b" providerId="LiveId" clId="{A408AD96-8D55-49E7-A7DD-E69ACA93CFD3}" dt="2023-09-29T09:16:00.381" v="184"/>
        <pc:sldMkLst>
          <pc:docMk/>
          <pc:sldMk cId="3268468774" sldId="3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A408AD96-8D55-49E7-A7DD-E69ACA93CFD3}" dt="2023-09-29T09:08:33.678" v="174"/>
              <pc2:cmMkLst xmlns:pc2="http://schemas.microsoft.com/office/powerpoint/2019/9/main/command">
                <pc:docMk/>
                <pc:sldMk cId="3268468774" sldId="370"/>
                <pc2:cmMk id="{D7B29D61-C49E-4BC4-98FC-2703BE5ECA52}"/>
              </pc2:cmMkLst>
            </pc226:cmChg>
          </p:ext>
        </pc:extLst>
      </pc:sldChg>
      <pc:sldChg chg="modSp mod modAnim">
        <pc:chgData name="Sebastian Ebert" userId="2c9133e11077318b" providerId="LiveId" clId="{A408AD96-8D55-49E7-A7DD-E69ACA93CFD3}" dt="2023-09-29T09:08:20.462" v="173"/>
        <pc:sldMkLst>
          <pc:docMk/>
          <pc:sldMk cId="1521858057" sldId="371"/>
        </pc:sldMkLst>
        <pc:spChg chg="mod">
          <ac:chgData name="Sebastian Ebert" userId="2c9133e11077318b" providerId="LiveId" clId="{A408AD96-8D55-49E7-A7DD-E69ACA93CFD3}" dt="2023-09-29T08:46:40.548" v="21" actId="6549"/>
          <ac:spMkLst>
            <pc:docMk/>
            <pc:sldMk cId="1521858057" sldId="371"/>
            <ac:spMk id="228" creationId="{00000000-0000-0000-0000-000000000000}"/>
          </ac:spMkLst>
        </pc:spChg>
      </pc:sldChg>
      <pc:sldChg chg="modSp mod ord">
        <pc:chgData name="Sebastian Ebert" userId="2c9133e11077318b" providerId="LiveId" clId="{A408AD96-8D55-49E7-A7DD-E69ACA93CFD3}" dt="2023-09-29T14:10:35.623" v="1713"/>
        <pc:sldMkLst>
          <pc:docMk/>
          <pc:sldMk cId="2681942857" sldId="376"/>
        </pc:sldMkLst>
        <pc:spChg chg="mod">
          <ac:chgData name="Sebastian Ebert" userId="2c9133e11077318b" providerId="LiveId" clId="{A408AD96-8D55-49E7-A7DD-E69ACA93CFD3}" dt="2023-09-29T08:58:34.153" v="156" actId="20577"/>
          <ac:spMkLst>
            <pc:docMk/>
            <pc:sldMk cId="2681942857" sldId="376"/>
            <ac:spMk id="228" creationId="{00000000-0000-0000-0000-000000000000}"/>
          </ac:spMkLst>
        </pc:spChg>
      </pc:sldChg>
      <pc:sldChg chg="modSp mod modAnim modNotesTx">
        <pc:chgData name="Sebastian Ebert" userId="2c9133e11077318b" providerId="LiveId" clId="{A408AD96-8D55-49E7-A7DD-E69ACA93CFD3}" dt="2023-09-29T09:28:33.211" v="737"/>
        <pc:sldMkLst>
          <pc:docMk/>
          <pc:sldMk cId="2264984047" sldId="377"/>
        </pc:sldMkLst>
        <pc:spChg chg="mod">
          <ac:chgData name="Sebastian Ebert" userId="2c9133e11077318b" providerId="LiveId" clId="{A408AD96-8D55-49E7-A7DD-E69ACA93CFD3}" dt="2023-09-29T09:28:08.236" v="734" actId="20577"/>
          <ac:spMkLst>
            <pc:docMk/>
            <pc:sldMk cId="2264984047" sldId="377"/>
            <ac:spMk id="3" creationId="{3B31890B-C89E-48E9-9F48-657C15FC39C3}"/>
          </ac:spMkLst>
        </pc:spChg>
      </pc:sldChg>
      <pc:sldChg chg="delSp modSp mod modAnim">
        <pc:chgData name="Sebastian Ebert" userId="2c9133e11077318b" providerId="LiveId" clId="{A408AD96-8D55-49E7-A7DD-E69ACA93CFD3}" dt="2023-09-29T13:13:14.671" v="1667" actId="6549"/>
        <pc:sldMkLst>
          <pc:docMk/>
          <pc:sldMk cId="1143440548" sldId="380"/>
        </pc:sldMkLst>
        <pc:spChg chg="mod">
          <ac:chgData name="Sebastian Ebert" userId="2c9133e11077318b" providerId="LiveId" clId="{A408AD96-8D55-49E7-A7DD-E69ACA93CFD3}" dt="2023-09-29T13:13:14.671" v="1667" actId="6549"/>
          <ac:spMkLst>
            <pc:docMk/>
            <pc:sldMk cId="1143440548" sldId="380"/>
            <ac:spMk id="3" creationId="{3B31890B-C89E-48E9-9F48-657C15FC39C3}"/>
          </ac:spMkLst>
        </pc:spChg>
        <pc:picChg chg="del">
          <ac:chgData name="Sebastian Ebert" userId="2c9133e11077318b" providerId="LiveId" clId="{A408AD96-8D55-49E7-A7DD-E69ACA93CFD3}" dt="2023-09-29T13:02:16.972" v="1393" actId="478"/>
          <ac:picMkLst>
            <pc:docMk/>
            <pc:sldMk cId="1143440548" sldId="380"/>
            <ac:picMk id="4" creationId="{4CA6DD40-F0B4-B4D5-B19E-F8FE48BACA27}"/>
          </ac:picMkLst>
        </pc:picChg>
        <pc:picChg chg="del">
          <ac:chgData name="Sebastian Ebert" userId="2c9133e11077318b" providerId="LiveId" clId="{A408AD96-8D55-49E7-A7DD-E69ACA93CFD3}" dt="2023-09-29T13:02:14.004" v="1392" actId="478"/>
          <ac:picMkLst>
            <pc:docMk/>
            <pc:sldMk cId="1143440548" sldId="380"/>
            <ac:picMk id="5" creationId="{2874BAC8-E4E8-C9CD-369A-CA387EF60A15}"/>
          </ac:picMkLst>
        </pc:picChg>
      </pc:sldChg>
      <pc:sldChg chg="modSp mod">
        <pc:chgData name="Sebastian Ebert" userId="2c9133e11077318b" providerId="LiveId" clId="{A408AD96-8D55-49E7-A7DD-E69ACA93CFD3}" dt="2023-09-29T08:55:07.407" v="150" actId="113"/>
        <pc:sldMkLst>
          <pc:docMk/>
          <pc:sldMk cId="857214131" sldId="382"/>
        </pc:sldMkLst>
        <pc:spChg chg="mod">
          <ac:chgData name="Sebastian Ebert" userId="2c9133e11077318b" providerId="LiveId" clId="{A408AD96-8D55-49E7-A7DD-E69ACA93CFD3}" dt="2023-09-29T08:55:07.407" v="150" actId="113"/>
          <ac:spMkLst>
            <pc:docMk/>
            <pc:sldMk cId="857214131" sldId="382"/>
            <ac:spMk id="3" creationId="{3B31890B-C89E-48E9-9F48-657C15FC39C3}"/>
          </ac:spMkLst>
        </pc:spChg>
      </pc:sldChg>
      <pc:sldChg chg="addSp delSp modSp mod">
        <pc:chgData name="Sebastian Ebert" userId="2c9133e11077318b" providerId="LiveId" clId="{A408AD96-8D55-49E7-A7DD-E69ACA93CFD3}" dt="2023-09-29T08:46:15.725" v="20" actId="1076"/>
        <pc:sldMkLst>
          <pc:docMk/>
          <pc:sldMk cId="763489199" sldId="383"/>
        </pc:sldMkLst>
        <pc:spChg chg="mod">
          <ac:chgData name="Sebastian Ebert" userId="2c9133e11077318b" providerId="LiveId" clId="{A408AD96-8D55-49E7-A7DD-E69ACA93CFD3}" dt="2023-09-29T08:46:15.725" v="20" actId="1076"/>
          <ac:spMkLst>
            <pc:docMk/>
            <pc:sldMk cId="763489199" sldId="383"/>
            <ac:spMk id="18" creationId="{66D71779-9106-10BA-BCE6-FBE929A0869E}"/>
          </ac:spMkLst>
        </pc:spChg>
        <pc:spChg chg="del">
          <ac:chgData name="Sebastian Ebert" userId="2c9133e11077318b" providerId="LiveId" clId="{A408AD96-8D55-49E7-A7DD-E69ACA93CFD3}" dt="2023-09-29T08:45:47.030" v="15" actId="478"/>
          <ac:spMkLst>
            <pc:docMk/>
            <pc:sldMk cId="763489199" sldId="383"/>
            <ac:spMk id="228" creationId="{00000000-0000-0000-0000-000000000000}"/>
          </ac:spMkLst>
        </pc:spChg>
        <pc:picChg chg="add del mod">
          <ac:chgData name="Sebastian Ebert" userId="2c9133e11077318b" providerId="LiveId" clId="{A408AD96-8D55-49E7-A7DD-E69ACA93CFD3}" dt="2023-09-29T08:46:07.275" v="19" actId="478"/>
          <ac:picMkLst>
            <pc:docMk/>
            <pc:sldMk cId="763489199" sldId="383"/>
            <ac:picMk id="2" creationId="{72F017AE-9D52-E5BA-818C-967C00BCB80A}"/>
          </ac:picMkLst>
        </pc:picChg>
        <pc:picChg chg="mod">
          <ac:chgData name="Sebastian Ebert" userId="2c9133e11077318b" providerId="LiveId" clId="{A408AD96-8D55-49E7-A7DD-E69ACA93CFD3}" dt="2023-09-29T08:46:04.374" v="18" actId="1076"/>
          <ac:picMkLst>
            <pc:docMk/>
            <pc:sldMk cId="763489199" sldId="383"/>
            <ac:picMk id="4" creationId="{209F5DBB-080F-75A9-FA41-0CE88EB7C6DA}"/>
          </ac:picMkLst>
        </pc:picChg>
        <pc:cxnChg chg="mod">
          <ac:chgData name="Sebastian Ebert" userId="2c9133e11077318b" providerId="LiveId" clId="{A408AD96-8D55-49E7-A7DD-E69ACA93CFD3}" dt="2023-09-29T08:46:15.725" v="20" actId="1076"/>
          <ac:cxnSpMkLst>
            <pc:docMk/>
            <pc:sldMk cId="763489199" sldId="383"/>
            <ac:cxnSpMk id="16" creationId="{FCE6BF90-E441-47C7-73BF-7E7A3D079A50}"/>
          </ac:cxnSpMkLst>
        </pc:cxnChg>
      </pc:sldChg>
      <pc:sldChg chg="del">
        <pc:chgData name="Sebastian Ebert" userId="2c9133e11077318b" providerId="LiveId" clId="{A408AD96-8D55-49E7-A7DD-E69ACA93CFD3}" dt="2023-09-29T11:44:10.552" v="865" actId="47"/>
        <pc:sldMkLst>
          <pc:docMk/>
          <pc:sldMk cId="2373640755" sldId="384"/>
        </pc:sldMkLst>
      </pc:sldChg>
      <pc:sldChg chg="ord">
        <pc:chgData name="Sebastian Ebert" userId="2c9133e11077318b" providerId="LiveId" clId="{A408AD96-8D55-49E7-A7DD-E69ACA93CFD3}" dt="2023-09-29T11:50:14.924" v="883"/>
        <pc:sldMkLst>
          <pc:docMk/>
          <pc:sldMk cId="918589179" sldId="385"/>
        </pc:sldMkLst>
      </pc:sldChg>
      <pc:sldChg chg="ord">
        <pc:chgData name="Sebastian Ebert" userId="2c9133e11077318b" providerId="LiveId" clId="{A408AD96-8D55-49E7-A7DD-E69ACA93CFD3}" dt="2023-09-29T12:19:55.193" v="1106"/>
        <pc:sldMkLst>
          <pc:docMk/>
          <pc:sldMk cId="773598676" sldId="386"/>
        </pc:sldMkLst>
      </pc:sldChg>
      <pc:sldChg chg="addSp delSp modSp mod">
        <pc:chgData name="Sebastian Ebert" userId="2c9133e11077318b" providerId="LiveId" clId="{A408AD96-8D55-49E7-A7DD-E69ACA93CFD3}" dt="2023-09-29T12:53:54.107" v="1332" actId="167"/>
        <pc:sldMkLst>
          <pc:docMk/>
          <pc:sldMk cId="2080705053" sldId="387"/>
        </pc:sldMkLst>
        <pc:spChg chg="del">
          <ac:chgData name="Sebastian Ebert" userId="2c9133e11077318b" providerId="LiveId" clId="{A408AD96-8D55-49E7-A7DD-E69ACA93CFD3}" dt="2023-09-29T12:43:14.869" v="1229" actId="478"/>
          <ac:spMkLst>
            <pc:docMk/>
            <pc:sldMk cId="2080705053" sldId="387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53:41.712" v="1329" actId="14100"/>
          <ac:spMkLst>
            <pc:docMk/>
            <pc:sldMk cId="2080705053" sldId="387"/>
            <ac:spMk id="3" creationId="{397077EC-624C-17B5-0EF6-1F6D75D4D9B6}"/>
          </ac:spMkLst>
        </pc:spChg>
        <pc:spChg chg="add mod">
          <ac:chgData name="Sebastian Ebert" userId="2c9133e11077318b" providerId="LiveId" clId="{A408AD96-8D55-49E7-A7DD-E69ACA93CFD3}" dt="2023-09-29T12:44:40.984" v="1240" actId="14100"/>
          <ac:spMkLst>
            <pc:docMk/>
            <pc:sldMk cId="2080705053" sldId="387"/>
            <ac:spMk id="5" creationId="{AFB6E11B-C831-1EBE-FB90-A79D838778DD}"/>
          </ac:spMkLst>
        </pc:spChg>
        <pc:spChg chg="add mod">
          <ac:chgData name="Sebastian Ebert" userId="2c9133e11077318b" providerId="LiveId" clId="{A408AD96-8D55-49E7-A7DD-E69ACA93CFD3}" dt="2023-09-29T12:44:52.746" v="1244" actId="14100"/>
          <ac:spMkLst>
            <pc:docMk/>
            <pc:sldMk cId="2080705053" sldId="387"/>
            <ac:spMk id="6" creationId="{A99AB50B-D7DA-E03A-BBAC-A46FDD370ADB}"/>
          </ac:spMkLst>
        </pc:spChg>
        <pc:spChg chg="add mod">
          <ac:chgData name="Sebastian Ebert" userId="2c9133e11077318b" providerId="LiveId" clId="{A408AD96-8D55-49E7-A7DD-E69ACA93CFD3}" dt="2023-09-29T12:50:03.371" v="1293" actId="14100"/>
          <ac:spMkLst>
            <pc:docMk/>
            <pc:sldMk cId="2080705053" sldId="387"/>
            <ac:spMk id="9" creationId="{CD520F73-D910-3490-D0BB-3BD1A7517CB3}"/>
          </ac:spMkLst>
        </pc:spChg>
        <pc:picChg chg="del mod">
          <ac:chgData name="Sebastian Ebert" userId="2c9133e11077318b" providerId="LiveId" clId="{A408AD96-8D55-49E7-A7DD-E69ACA93CFD3}" dt="2023-09-29T12:52:39.343" v="1321" actId="478"/>
          <ac:picMkLst>
            <pc:docMk/>
            <pc:sldMk cId="2080705053" sldId="387"/>
            <ac:picMk id="4" creationId="{9E6E4329-60C2-51EA-AB14-07EB8B8FD695}"/>
          </ac:picMkLst>
        </pc:picChg>
        <pc:picChg chg="add del mod ord">
          <ac:chgData name="Sebastian Ebert" userId="2c9133e11077318b" providerId="LiveId" clId="{A408AD96-8D55-49E7-A7DD-E69ACA93CFD3}" dt="2023-09-29T12:53:47.466" v="1330" actId="478"/>
          <ac:picMkLst>
            <pc:docMk/>
            <pc:sldMk cId="2080705053" sldId="387"/>
            <ac:picMk id="11" creationId="{405CDD1F-E20C-CB4F-750D-72D24C44E44E}"/>
          </ac:picMkLst>
        </pc:picChg>
        <pc:picChg chg="add mod ord">
          <ac:chgData name="Sebastian Ebert" userId="2c9133e11077318b" providerId="LiveId" clId="{A408AD96-8D55-49E7-A7DD-E69ACA93CFD3}" dt="2023-09-29T12:53:54.107" v="1332" actId="167"/>
          <ac:picMkLst>
            <pc:docMk/>
            <pc:sldMk cId="2080705053" sldId="387"/>
            <ac:picMk id="12" creationId="{CC886F93-9D99-CCF3-9F76-DC7A84F84784}"/>
          </ac:picMkLst>
        </pc:picChg>
      </pc:sldChg>
      <pc:sldChg chg="addSp delSp modSp mod">
        <pc:chgData name="Sebastian Ebert" userId="2c9133e11077318b" providerId="LiveId" clId="{A408AD96-8D55-49E7-A7DD-E69ACA93CFD3}" dt="2023-09-29T12:54:04.948" v="1335" actId="167"/>
        <pc:sldMkLst>
          <pc:docMk/>
          <pc:sldMk cId="952693864" sldId="388"/>
        </pc:sldMkLst>
        <pc:spChg chg="del">
          <ac:chgData name="Sebastian Ebert" userId="2c9133e11077318b" providerId="LiveId" clId="{A408AD96-8D55-49E7-A7DD-E69ACA93CFD3}" dt="2023-09-29T12:45:07.514" v="1245" actId="478"/>
          <ac:spMkLst>
            <pc:docMk/>
            <pc:sldMk cId="952693864" sldId="388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45:08.592" v="1246"/>
          <ac:spMkLst>
            <pc:docMk/>
            <pc:sldMk cId="952693864" sldId="388"/>
            <ac:spMk id="3" creationId="{F759484E-42B7-A31F-D77C-61CC9279DD2B}"/>
          </ac:spMkLst>
        </pc:spChg>
        <pc:spChg chg="add mod">
          <ac:chgData name="Sebastian Ebert" userId="2c9133e11077318b" providerId="LiveId" clId="{A408AD96-8D55-49E7-A7DD-E69ACA93CFD3}" dt="2023-09-29T12:45:14.813" v="1247"/>
          <ac:spMkLst>
            <pc:docMk/>
            <pc:sldMk cId="952693864" sldId="388"/>
            <ac:spMk id="5" creationId="{2F3457DF-9327-C614-AFB8-51576C673526}"/>
          </ac:spMkLst>
        </pc:spChg>
        <pc:spChg chg="add mod">
          <ac:chgData name="Sebastian Ebert" userId="2c9133e11077318b" providerId="LiveId" clId="{A408AD96-8D55-49E7-A7DD-E69ACA93CFD3}" dt="2023-09-29T12:45:29.496" v="1252" actId="14100"/>
          <ac:spMkLst>
            <pc:docMk/>
            <pc:sldMk cId="952693864" sldId="388"/>
            <ac:spMk id="6" creationId="{E6A6CD82-7AF9-0F24-8B93-73F6548574D0}"/>
          </ac:spMkLst>
        </pc:spChg>
        <pc:spChg chg="add mod">
          <ac:chgData name="Sebastian Ebert" userId="2c9133e11077318b" providerId="LiveId" clId="{A408AD96-8D55-49E7-A7DD-E69ACA93CFD3}" dt="2023-09-29T12:45:44.602" v="1255" actId="14100"/>
          <ac:spMkLst>
            <pc:docMk/>
            <pc:sldMk cId="952693864" sldId="388"/>
            <ac:spMk id="9" creationId="{1B06265F-F4E7-69C3-5705-FD90237E921A}"/>
          </ac:spMkLst>
        </pc:spChg>
        <pc:spChg chg="add mod">
          <ac:chgData name="Sebastian Ebert" userId="2c9133e11077318b" providerId="LiveId" clId="{A408AD96-8D55-49E7-A7DD-E69ACA93CFD3}" dt="2023-09-29T12:49:46.622" v="1290" actId="14100"/>
          <ac:spMkLst>
            <pc:docMk/>
            <pc:sldMk cId="952693864" sldId="388"/>
            <ac:spMk id="10" creationId="{8FB4FA33-F720-2410-8C12-08D2D1EAE506}"/>
          </ac:spMkLst>
        </pc:spChg>
        <pc:picChg chg="del">
          <ac:chgData name="Sebastian Ebert" userId="2c9133e11077318b" providerId="LiveId" clId="{A408AD96-8D55-49E7-A7DD-E69ACA93CFD3}" dt="2023-09-29T12:54:00.008" v="1333" actId="478"/>
          <ac:picMkLst>
            <pc:docMk/>
            <pc:sldMk cId="952693864" sldId="388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04.948" v="1335" actId="167"/>
          <ac:picMkLst>
            <pc:docMk/>
            <pc:sldMk cId="952693864" sldId="388"/>
            <ac:picMk id="11" creationId="{8D1C30DD-6775-47F2-B0BF-13088A1A13C8}"/>
          </ac:picMkLst>
        </pc:picChg>
      </pc:sldChg>
      <pc:sldChg chg="addSp delSp modSp mod">
        <pc:chgData name="Sebastian Ebert" userId="2c9133e11077318b" providerId="LiveId" clId="{A408AD96-8D55-49E7-A7DD-E69ACA93CFD3}" dt="2023-09-29T12:54:14.823" v="1338" actId="167"/>
        <pc:sldMkLst>
          <pc:docMk/>
          <pc:sldMk cId="3481584259" sldId="389"/>
        </pc:sldMkLst>
        <pc:spChg chg="del">
          <ac:chgData name="Sebastian Ebert" userId="2c9133e11077318b" providerId="LiveId" clId="{A408AD96-8D55-49E7-A7DD-E69ACA93CFD3}" dt="2023-09-29T12:46:18.963" v="1256" actId="478"/>
          <ac:spMkLst>
            <pc:docMk/>
            <pc:sldMk cId="3481584259" sldId="389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46:19.436" v="1257"/>
          <ac:spMkLst>
            <pc:docMk/>
            <pc:sldMk cId="3481584259" sldId="389"/>
            <ac:spMk id="3" creationId="{44C51F1F-5850-A498-697A-EE12B1660FE7}"/>
          </ac:spMkLst>
        </pc:spChg>
        <pc:spChg chg="add mod">
          <ac:chgData name="Sebastian Ebert" userId="2c9133e11077318b" providerId="LiveId" clId="{A408AD96-8D55-49E7-A7DD-E69ACA93CFD3}" dt="2023-09-29T12:46:29.221" v="1259" actId="14100"/>
          <ac:spMkLst>
            <pc:docMk/>
            <pc:sldMk cId="3481584259" sldId="389"/>
            <ac:spMk id="5" creationId="{92099B0A-7A43-B97C-E6D7-04C318C6F652}"/>
          </ac:spMkLst>
        </pc:spChg>
        <pc:spChg chg="add mod">
          <ac:chgData name="Sebastian Ebert" userId="2c9133e11077318b" providerId="LiveId" clId="{A408AD96-8D55-49E7-A7DD-E69ACA93CFD3}" dt="2023-09-29T12:46:33.335" v="1260"/>
          <ac:spMkLst>
            <pc:docMk/>
            <pc:sldMk cId="3481584259" sldId="389"/>
            <ac:spMk id="6" creationId="{4FE955E3-DAD7-D9F4-30C1-20A932A4C005}"/>
          </ac:spMkLst>
        </pc:spChg>
        <pc:spChg chg="add mod">
          <ac:chgData name="Sebastian Ebert" userId="2c9133e11077318b" providerId="LiveId" clId="{A408AD96-8D55-49E7-A7DD-E69ACA93CFD3}" dt="2023-09-29T12:49:29.433" v="1286" actId="14100"/>
          <ac:spMkLst>
            <pc:docMk/>
            <pc:sldMk cId="3481584259" sldId="389"/>
            <ac:spMk id="9" creationId="{6614CD63-38CB-D8AD-AD94-3C88F4E0B819}"/>
          </ac:spMkLst>
        </pc:spChg>
        <pc:picChg chg="del">
          <ac:chgData name="Sebastian Ebert" userId="2c9133e11077318b" providerId="LiveId" clId="{A408AD96-8D55-49E7-A7DD-E69ACA93CFD3}" dt="2023-09-29T12:54:10.078" v="1336" actId="478"/>
          <ac:picMkLst>
            <pc:docMk/>
            <pc:sldMk cId="3481584259" sldId="389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14.823" v="1338" actId="167"/>
          <ac:picMkLst>
            <pc:docMk/>
            <pc:sldMk cId="3481584259" sldId="389"/>
            <ac:picMk id="10" creationId="{462ADB19-BCB9-C99C-82AA-A7A537A13AFE}"/>
          </ac:picMkLst>
        </pc:picChg>
      </pc:sldChg>
      <pc:sldChg chg="addSp delSp modSp mod">
        <pc:chgData name="Sebastian Ebert" userId="2c9133e11077318b" providerId="LiveId" clId="{A408AD96-8D55-49E7-A7DD-E69ACA93CFD3}" dt="2023-09-29T12:54:24.426" v="1341" actId="167"/>
        <pc:sldMkLst>
          <pc:docMk/>
          <pc:sldMk cId="3836978220" sldId="390"/>
        </pc:sldMkLst>
        <pc:spChg chg="del">
          <ac:chgData name="Sebastian Ebert" userId="2c9133e11077318b" providerId="LiveId" clId="{A408AD96-8D55-49E7-A7DD-E69ACA93CFD3}" dt="2023-09-29T12:46:42.467" v="1261" actId="478"/>
          <ac:spMkLst>
            <pc:docMk/>
            <pc:sldMk cId="3836978220" sldId="390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46:48.771" v="1262"/>
          <ac:spMkLst>
            <pc:docMk/>
            <pc:sldMk cId="3836978220" sldId="390"/>
            <ac:spMk id="3" creationId="{2CC4C812-17A6-D17A-E336-FEFEAE3A8E5D}"/>
          </ac:spMkLst>
        </pc:spChg>
        <pc:spChg chg="add mod">
          <ac:chgData name="Sebastian Ebert" userId="2c9133e11077318b" providerId="LiveId" clId="{A408AD96-8D55-49E7-A7DD-E69ACA93CFD3}" dt="2023-09-29T12:46:53.150" v="1263"/>
          <ac:spMkLst>
            <pc:docMk/>
            <pc:sldMk cId="3836978220" sldId="390"/>
            <ac:spMk id="5" creationId="{2A13EB0D-F3B9-C157-7E4F-02BABEEF464B}"/>
          </ac:spMkLst>
        </pc:spChg>
        <pc:spChg chg="add mod">
          <ac:chgData name="Sebastian Ebert" userId="2c9133e11077318b" providerId="LiveId" clId="{A408AD96-8D55-49E7-A7DD-E69ACA93CFD3}" dt="2023-09-29T12:49:11.416" v="1283" actId="14100"/>
          <ac:spMkLst>
            <pc:docMk/>
            <pc:sldMk cId="3836978220" sldId="390"/>
            <ac:spMk id="6" creationId="{EE30538D-6DC0-E585-12BF-6427DB5402FC}"/>
          </ac:spMkLst>
        </pc:spChg>
        <pc:picChg chg="del">
          <ac:chgData name="Sebastian Ebert" userId="2c9133e11077318b" providerId="LiveId" clId="{A408AD96-8D55-49E7-A7DD-E69ACA93CFD3}" dt="2023-09-29T12:54:19.722" v="1339" actId="478"/>
          <ac:picMkLst>
            <pc:docMk/>
            <pc:sldMk cId="3836978220" sldId="390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24.426" v="1341" actId="167"/>
          <ac:picMkLst>
            <pc:docMk/>
            <pc:sldMk cId="3836978220" sldId="390"/>
            <ac:picMk id="9" creationId="{93313184-1F4F-4432-2221-887AC898206E}"/>
          </ac:picMkLst>
        </pc:picChg>
      </pc:sldChg>
      <pc:sldChg chg="addSp delSp modSp mod">
        <pc:chgData name="Sebastian Ebert" userId="2c9133e11077318b" providerId="LiveId" clId="{A408AD96-8D55-49E7-A7DD-E69ACA93CFD3}" dt="2023-09-29T12:54:33.943" v="1344" actId="167"/>
        <pc:sldMkLst>
          <pc:docMk/>
          <pc:sldMk cId="616824402" sldId="391"/>
        </pc:sldMkLst>
        <pc:spChg chg="del">
          <ac:chgData name="Sebastian Ebert" userId="2c9133e11077318b" providerId="LiveId" clId="{A408AD96-8D55-49E7-A7DD-E69ACA93CFD3}" dt="2023-09-29T12:47:01.588" v="1264" actId="478"/>
          <ac:spMkLst>
            <pc:docMk/>
            <pc:sldMk cId="616824402" sldId="391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48:39.880" v="1277" actId="1076"/>
          <ac:spMkLst>
            <pc:docMk/>
            <pc:sldMk cId="616824402" sldId="391"/>
            <ac:spMk id="3" creationId="{A01692C4-92EA-E33B-92CF-B159F07AF7C9}"/>
          </ac:spMkLst>
        </pc:spChg>
        <pc:spChg chg="add mod">
          <ac:chgData name="Sebastian Ebert" userId="2c9133e11077318b" providerId="LiveId" clId="{A408AD96-8D55-49E7-A7DD-E69ACA93CFD3}" dt="2023-09-29T12:47:45.287" v="1269"/>
          <ac:spMkLst>
            <pc:docMk/>
            <pc:sldMk cId="616824402" sldId="391"/>
            <ac:spMk id="5" creationId="{6076A71B-18EF-8B6E-C5C7-D492ADC0A081}"/>
          </ac:spMkLst>
        </pc:spChg>
        <pc:spChg chg="add mod">
          <ac:chgData name="Sebastian Ebert" userId="2c9133e11077318b" providerId="LiveId" clId="{A408AD96-8D55-49E7-A7DD-E69ACA93CFD3}" dt="2023-09-29T12:48:52.875" v="1280" actId="14100"/>
          <ac:spMkLst>
            <pc:docMk/>
            <pc:sldMk cId="616824402" sldId="391"/>
            <ac:spMk id="6" creationId="{06313EFE-35D6-4304-6982-9F4C640AB3EA}"/>
          </ac:spMkLst>
        </pc:spChg>
        <pc:picChg chg="del">
          <ac:chgData name="Sebastian Ebert" userId="2c9133e11077318b" providerId="LiveId" clId="{A408AD96-8D55-49E7-A7DD-E69ACA93CFD3}" dt="2023-09-29T12:54:28.645" v="1342" actId="478"/>
          <ac:picMkLst>
            <pc:docMk/>
            <pc:sldMk cId="616824402" sldId="391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33.943" v="1344" actId="167"/>
          <ac:picMkLst>
            <pc:docMk/>
            <pc:sldMk cId="616824402" sldId="391"/>
            <ac:picMk id="9" creationId="{395C529E-40A2-DF63-F18D-4A45CBF69704}"/>
          </ac:picMkLst>
        </pc:picChg>
      </pc:sldChg>
      <pc:sldChg chg="addSp delSp modSp mod">
        <pc:chgData name="Sebastian Ebert" userId="2c9133e11077318b" providerId="LiveId" clId="{A408AD96-8D55-49E7-A7DD-E69ACA93CFD3}" dt="2023-09-29T12:54:42.315" v="1347" actId="167"/>
        <pc:sldMkLst>
          <pc:docMk/>
          <pc:sldMk cId="639674633" sldId="392"/>
        </pc:sldMkLst>
        <pc:spChg chg="del">
          <ac:chgData name="Sebastian Ebert" userId="2c9133e11077318b" providerId="LiveId" clId="{A408AD96-8D55-49E7-A7DD-E69ACA93CFD3}" dt="2023-09-29T12:47:56.845" v="1270" actId="478"/>
          <ac:spMkLst>
            <pc:docMk/>
            <pc:sldMk cId="639674633" sldId="392"/>
            <ac:spMk id="2" creationId="{4C79BF1F-6FE5-9D5A-D0B8-FD8F4421861F}"/>
          </ac:spMkLst>
        </pc:spChg>
        <pc:spChg chg="add mod">
          <ac:chgData name="Sebastian Ebert" userId="2c9133e11077318b" providerId="LiveId" clId="{A408AD96-8D55-49E7-A7DD-E69ACA93CFD3}" dt="2023-09-29T12:48:00.257" v="1271"/>
          <ac:spMkLst>
            <pc:docMk/>
            <pc:sldMk cId="639674633" sldId="392"/>
            <ac:spMk id="3" creationId="{780D7FCD-681E-D0C5-F6F2-4DB382E65C2E}"/>
          </ac:spMkLst>
        </pc:spChg>
        <pc:spChg chg="add mod">
          <ac:chgData name="Sebastian Ebert" userId="2c9133e11077318b" providerId="LiveId" clId="{A408AD96-8D55-49E7-A7DD-E69ACA93CFD3}" dt="2023-09-29T12:48:30.850" v="1274" actId="14100"/>
          <ac:spMkLst>
            <pc:docMk/>
            <pc:sldMk cId="639674633" sldId="392"/>
            <ac:spMk id="5" creationId="{302DD211-FE5D-3933-EF44-9ADD1A8B421B}"/>
          </ac:spMkLst>
        </pc:spChg>
        <pc:picChg chg="del">
          <ac:chgData name="Sebastian Ebert" userId="2c9133e11077318b" providerId="LiveId" clId="{A408AD96-8D55-49E7-A7DD-E69ACA93CFD3}" dt="2023-09-29T12:54:38.233" v="1345" actId="478"/>
          <ac:picMkLst>
            <pc:docMk/>
            <pc:sldMk cId="639674633" sldId="392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42.315" v="1347" actId="167"/>
          <ac:picMkLst>
            <pc:docMk/>
            <pc:sldMk cId="639674633" sldId="392"/>
            <ac:picMk id="6" creationId="{80EE8969-E9F9-E7A8-9A4C-2DD31E505616}"/>
          </ac:picMkLst>
        </pc:picChg>
      </pc:sldChg>
      <pc:sldChg chg="addSp delSp modSp mod">
        <pc:chgData name="Sebastian Ebert" userId="2c9133e11077318b" providerId="LiveId" clId="{A408AD96-8D55-49E7-A7DD-E69ACA93CFD3}" dt="2023-09-29T12:54:49.752" v="1350" actId="167"/>
        <pc:sldMkLst>
          <pc:docMk/>
          <pc:sldMk cId="3969522609" sldId="393"/>
        </pc:sldMkLst>
        <pc:picChg chg="del">
          <ac:chgData name="Sebastian Ebert" userId="2c9133e11077318b" providerId="LiveId" clId="{A408AD96-8D55-49E7-A7DD-E69ACA93CFD3}" dt="2023-09-29T12:54:45.379" v="1348" actId="478"/>
          <ac:picMkLst>
            <pc:docMk/>
            <pc:sldMk cId="3969522609" sldId="393"/>
            <ac:picMk id="4" creationId="{9E6E4329-60C2-51EA-AB14-07EB8B8FD695}"/>
          </ac:picMkLst>
        </pc:picChg>
        <pc:picChg chg="add mod ord">
          <ac:chgData name="Sebastian Ebert" userId="2c9133e11077318b" providerId="LiveId" clId="{A408AD96-8D55-49E7-A7DD-E69ACA93CFD3}" dt="2023-09-29T12:54:49.752" v="1350" actId="167"/>
          <ac:picMkLst>
            <pc:docMk/>
            <pc:sldMk cId="3969522609" sldId="393"/>
            <ac:picMk id="5" creationId="{22DF0980-5A52-DCE5-403D-55B45E5180A2}"/>
          </ac:picMkLst>
        </pc:picChg>
      </pc:sldChg>
      <pc:sldChg chg="modSp mod modAnim">
        <pc:chgData name="Sebastian Ebert" userId="2c9133e11077318b" providerId="LiveId" clId="{A408AD96-8D55-49E7-A7DD-E69ACA93CFD3}" dt="2023-09-29T15:28:25.461" v="1768" actId="20577"/>
        <pc:sldMkLst>
          <pc:docMk/>
          <pc:sldMk cId="1028773019" sldId="394"/>
        </pc:sldMkLst>
        <pc:spChg chg="mod">
          <ac:chgData name="Sebastian Ebert" userId="2c9133e11077318b" providerId="LiveId" clId="{A408AD96-8D55-49E7-A7DD-E69ACA93CFD3}" dt="2023-09-29T15:28:25.461" v="1768" actId="20577"/>
          <ac:spMkLst>
            <pc:docMk/>
            <pc:sldMk cId="1028773019" sldId="394"/>
            <ac:spMk id="3" creationId="{3B31890B-C89E-48E9-9F48-657C15FC39C3}"/>
          </ac:spMkLst>
        </pc:spChg>
      </pc:sldChg>
      <pc:sldChg chg="addSp delSp modSp mod modAnim">
        <pc:chgData name="Sebastian Ebert" userId="2c9133e11077318b" providerId="LiveId" clId="{A408AD96-8D55-49E7-A7DD-E69ACA93CFD3}" dt="2023-09-29T12:56:04.344" v="1353"/>
        <pc:sldMkLst>
          <pc:docMk/>
          <pc:sldMk cId="3340877863" sldId="395"/>
        </pc:sldMkLst>
        <pc:spChg chg="add mod">
          <ac:chgData name="Sebastian Ebert" userId="2c9133e11077318b" providerId="LiveId" clId="{A408AD96-8D55-49E7-A7DD-E69ACA93CFD3}" dt="2023-09-29T12:50:36.337" v="1297" actId="1076"/>
          <ac:spMkLst>
            <pc:docMk/>
            <pc:sldMk cId="3340877863" sldId="395"/>
            <ac:spMk id="5" creationId="{48FF158E-4740-1742-665A-B8CDA7C688B8}"/>
          </ac:spMkLst>
        </pc:spChg>
        <pc:spChg chg="del">
          <ac:chgData name="Sebastian Ebert" userId="2c9133e11077318b" providerId="LiveId" clId="{A408AD96-8D55-49E7-A7DD-E69ACA93CFD3}" dt="2023-09-29T12:50:31.193" v="1294" actId="478"/>
          <ac:spMkLst>
            <pc:docMk/>
            <pc:sldMk cId="3340877863" sldId="395"/>
            <ac:spMk id="15" creationId="{20704315-6128-2E91-2014-497C3272D499}"/>
          </ac:spMkLst>
        </pc:spChg>
        <pc:spChg chg="mod">
          <ac:chgData name="Sebastian Ebert" userId="2c9133e11077318b" providerId="LiveId" clId="{A408AD96-8D55-49E7-A7DD-E69ACA93CFD3}" dt="2023-09-29T12:51:19.139" v="1313" actId="790"/>
          <ac:spMkLst>
            <pc:docMk/>
            <pc:sldMk cId="3340877863" sldId="395"/>
            <ac:spMk id="16" creationId="{68635272-FB10-2B4A-77E6-801AFE69A975}"/>
          </ac:spMkLst>
        </pc:spChg>
      </pc:sldChg>
      <pc:sldChg chg="ord">
        <pc:chgData name="Sebastian Ebert" userId="2c9133e11077318b" providerId="LiveId" clId="{A408AD96-8D55-49E7-A7DD-E69ACA93CFD3}" dt="2023-09-29T12:51:47.790" v="1315"/>
        <pc:sldMkLst>
          <pc:docMk/>
          <pc:sldMk cId="4149713268" sldId="397"/>
        </pc:sldMkLst>
      </pc:sldChg>
      <pc:sldChg chg="addSp modSp mod ord modAnim">
        <pc:chgData name="Sebastian Ebert" userId="2c9133e11077318b" providerId="LiveId" clId="{A408AD96-8D55-49E7-A7DD-E69ACA93CFD3}" dt="2023-09-29T14:11:34.048" v="1717"/>
        <pc:sldMkLst>
          <pc:docMk/>
          <pc:sldMk cId="48816259" sldId="398"/>
        </pc:sldMkLst>
        <pc:spChg chg="mod">
          <ac:chgData name="Sebastian Ebert" userId="2c9133e11077318b" providerId="LiveId" clId="{A408AD96-8D55-49E7-A7DD-E69ACA93CFD3}" dt="2023-09-29T12:59:05.432" v="1378" actId="14100"/>
          <ac:spMkLst>
            <pc:docMk/>
            <pc:sldMk cId="48816259" sldId="398"/>
            <ac:spMk id="3" creationId="{3B31890B-C89E-48E9-9F48-657C15FC39C3}"/>
          </ac:spMkLst>
        </pc:spChg>
        <pc:spChg chg="mod">
          <ac:chgData name="Sebastian Ebert" userId="2c9133e11077318b" providerId="LiveId" clId="{A408AD96-8D55-49E7-A7DD-E69ACA93CFD3}" dt="2023-09-29T12:59:23.876" v="1384" actId="1076"/>
          <ac:spMkLst>
            <pc:docMk/>
            <pc:sldMk cId="48816259" sldId="398"/>
            <ac:spMk id="4" creationId="{ED574E51-51B0-696A-7873-E5B5A0435F09}"/>
          </ac:spMkLst>
        </pc:spChg>
        <pc:spChg chg="mod">
          <ac:chgData name="Sebastian Ebert" userId="2c9133e11077318b" providerId="LiveId" clId="{A408AD96-8D55-49E7-A7DD-E69ACA93CFD3}" dt="2023-09-29T12:59:29.787" v="1385" actId="1076"/>
          <ac:spMkLst>
            <pc:docMk/>
            <pc:sldMk cId="48816259" sldId="398"/>
            <ac:spMk id="5" creationId="{EE8C4355-0706-E549-AEF2-25DF0DD4AD43}"/>
          </ac:spMkLst>
        </pc:spChg>
        <pc:spChg chg="add mod">
          <ac:chgData name="Sebastian Ebert" userId="2c9133e11077318b" providerId="LiveId" clId="{A408AD96-8D55-49E7-A7DD-E69ACA93CFD3}" dt="2023-09-29T13:00:17.089" v="1389" actId="14100"/>
          <ac:spMkLst>
            <pc:docMk/>
            <pc:sldMk cId="48816259" sldId="398"/>
            <ac:spMk id="6" creationId="{2D1C80FE-7A5E-0F45-94AB-63323397D143}"/>
          </ac:spMkLst>
        </pc:spChg>
      </pc:sldChg>
      <pc:sldChg chg="modSp add mod modAnim">
        <pc:chgData name="Sebastian Ebert" userId="2c9133e11077318b" providerId="LiveId" clId="{A408AD96-8D55-49E7-A7DD-E69ACA93CFD3}" dt="2023-10-02T08:46:00.953" v="1812" actId="20577"/>
        <pc:sldMkLst>
          <pc:docMk/>
          <pc:sldMk cId="2818554396" sldId="399"/>
        </pc:sldMkLst>
        <pc:spChg chg="mod">
          <ac:chgData name="Sebastian Ebert" userId="2c9133e11077318b" providerId="LiveId" clId="{A408AD96-8D55-49E7-A7DD-E69ACA93CFD3}" dt="2023-10-02T08:46:00.953" v="1812" actId="20577"/>
          <ac:spMkLst>
            <pc:docMk/>
            <pc:sldMk cId="2818554396" sldId="399"/>
            <ac:spMk id="3" creationId="{3B31890B-C89E-48E9-9F48-657C15FC39C3}"/>
          </ac:spMkLst>
        </pc:spChg>
      </pc:sldChg>
      <pc:sldChg chg="addSp delSp modSp add mod">
        <pc:chgData name="Sebastian Ebert" userId="2c9133e11077318b" providerId="LiveId" clId="{A408AD96-8D55-49E7-A7DD-E69ACA93CFD3}" dt="2023-09-29T09:48:33.915" v="786" actId="14100"/>
        <pc:sldMkLst>
          <pc:docMk/>
          <pc:sldMk cId="2882820730" sldId="400"/>
        </pc:sldMkLst>
        <pc:spChg chg="mod">
          <ac:chgData name="Sebastian Ebert" userId="2c9133e11077318b" providerId="LiveId" clId="{A408AD96-8D55-49E7-A7DD-E69ACA93CFD3}" dt="2023-09-29T09:48:05.991" v="778" actId="20577"/>
          <ac:spMkLst>
            <pc:docMk/>
            <pc:sldMk cId="2882820730" sldId="400"/>
            <ac:spMk id="15" creationId="{74D3FDDA-7426-6911-90CC-F6E67A56D650}"/>
          </ac:spMkLst>
        </pc:spChg>
        <pc:picChg chg="add mod">
          <ac:chgData name="Sebastian Ebert" userId="2c9133e11077318b" providerId="LiveId" clId="{A408AD96-8D55-49E7-A7DD-E69ACA93CFD3}" dt="2023-09-29T09:48:12.535" v="780"/>
          <ac:picMkLst>
            <pc:docMk/>
            <pc:sldMk cId="2882820730" sldId="400"/>
            <ac:picMk id="3" creationId="{32469841-560C-B40E-B06D-6F8CAB479F59}"/>
          </ac:picMkLst>
        </pc:picChg>
        <pc:picChg chg="del">
          <ac:chgData name="Sebastian Ebert" userId="2c9133e11077318b" providerId="LiveId" clId="{A408AD96-8D55-49E7-A7DD-E69ACA93CFD3}" dt="2023-09-29T09:47:46.794" v="770" actId="478"/>
          <ac:picMkLst>
            <pc:docMk/>
            <pc:sldMk cId="2882820730" sldId="400"/>
            <ac:picMk id="6" creationId="{853F70DA-8D76-A288-87C1-5EDF2833C7FA}"/>
          </ac:picMkLst>
        </pc:picChg>
        <pc:picChg chg="mod">
          <ac:chgData name="Sebastian Ebert" userId="2c9133e11077318b" providerId="LiveId" clId="{A408AD96-8D55-49E7-A7DD-E69ACA93CFD3}" dt="2023-09-29T09:48:08.043" v="779" actId="1076"/>
          <ac:picMkLst>
            <pc:docMk/>
            <pc:sldMk cId="2882820730" sldId="400"/>
            <ac:picMk id="9" creationId="{6C76C94E-3C0E-E69D-5D64-E9E9BCD05827}"/>
          </ac:picMkLst>
        </pc:picChg>
        <pc:picChg chg="del">
          <ac:chgData name="Sebastian Ebert" userId="2c9133e11077318b" providerId="LiveId" clId="{A408AD96-8D55-49E7-A7DD-E69ACA93CFD3}" dt="2023-09-29T09:47:47.807" v="771" actId="478"/>
          <ac:picMkLst>
            <pc:docMk/>
            <pc:sldMk cId="2882820730" sldId="400"/>
            <ac:picMk id="12" creationId="{FB439BD1-4228-33BB-318F-BAE6A396D584}"/>
          </ac:picMkLst>
        </pc:picChg>
        <pc:cxnChg chg="add mod">
          <ac:chgData name="Sebastian Ebert" userId="2c9133e11077318b" providerId="LiveId" clId="{A408AD96-8D55-49E7-A7DD-E69ACA93CFD3}" dt="2023-09-29T09:48:28.065" v="783" actId="14100"/>
          <ac:cxnSpMkLst>
            <pc:docMk/>
            <pc:sldMk cId="2882820730" sldId="400"/>
            <ac:cxnSpMk id="4" creationId="{0C1BBE47-70BD-4FA7-2934-88A43F0D44BF}"/>
          </ac:cxnSpMkLst>
        </pc:cxnChg>
        <pc:cxnChg chg="add mod">
          <ac:chgData name="Sebastian Ebert" userId="2c9133e11077318b" providerId="LiveId" clId="{A408AD96-8D55-49E7-A7DD-E69ACA93CFD3}" dt="2023-09-29T09:48:33.915" v="786" actId="14100"/>
          <ac:cxnSpMkLst>
            <pc:docMk/>
            <pc:sldMk cId="2882820730" sldId="400"/>
            <ac:cxnSpMk id="8" creationId="{F70DB030-0111-70D4-3408-EAC963DF92FD}"/>
          </ac:cxnSpMkLst>
        </pc:cxnChg>
      </pc:sldChg>
      <pc:sldChg chg="addSp delSp modSp add mod">
        <pc:chgData name="Sebastian Ebert" userId="2c9133e11077318b" providerId="LiveId" clId="{A408AD96-8D55-49E7-A7DD-E69ACA93CFD3}" dt="2023-09-29T09:49:46.646" v="799" actId="14100"/>
        <pc:sldMkLst>
          <pc:docMk/>
          <pc:sldMk cId="4111719395" sldId="401"/>
        </pc:sldMkLst>
        <pc:spChg chg="mod">
          <ac:chgData name="Sebastian Ebert" userId="2c9133e11077318b" providerId="LiveId" clId="{A408AD96-8D55-49E7-A7DD-E69ACA93CFD3}" dt="2023-09-29T09:48:53.422" v="791" actId="14100"/>
          <ac:spMkLst>
            <pc:docMk/>
            <pc:sldMk cId="4111719395" sldId="401"/>
            <ac:spMk id="15" creationId="{74D3FDDA-7426-6911-90CC-F6E67A56D650}"/>
          </ac:spMkLst>
        </pc:spChg>
        <pc:picChg chg="add mod">
          <ac:chgData name="Sebastian Ebert" userId="2c9133e11077318b" providerId="LiveId" clId="{A408AD96-8D55-49E7-A7DD-E69ACA93CFD3}" dt="2023-09-29T09:49:31.691" v="795"/>
          <ac:picMkLst>
            <pc:docMk/>
            <pc:sldMk cId="4111719395" sldId="401"/>
            <ac:picMk id="3" creationId="{73AB2238-2630-D349-3699-896AEDF712B4}"/>
          </ac:picMkLst>
        </pc:picChg>
        <pc:picChg chg="del">
          <ac:chgData name="Sebastian Ebert" userId="2c9133e11077318b" providerId="LiveId" clId="{A408AD96-8D55-49E7-A7DD-E69ACA93CFD3}" dt="2023-09-29T09:48:54.075" v="792" actId="478"/>
          <ac:picMkLst>
            <pc:docMk/>
            <pc:sldMk cId="4111719395" sldId="401"/>
            <ac:picMk id="6" creationId="{853F70DA-8D76-A288-87C1-5EDF2833C7FA}"/>
          </ac:picMkLst>
        </pc:picChg>
        <pc:picChg chg="del">
          <ac:chgData name="Sebastian Ebert" userId="2c9133e11077318b" providerId="LiveId" clId="{A408AD96-8D55-49E7-A7DD-E69ACA93CFD3}" dt="2023-09-29T09:48:54.832" v="793" actId="478"/>
          <ac:picMkLst>
            <pc:docMk/>
            <pc:sldMk cId="4111719395" sldId="401"/>
            <ac:picMk id="9" creationId="{6C76C94E-3C0E-E69D-5D64-E9E9BCD05827}"/>
          </ac:picMkLst>
        </pc:picChg>
        <pc:picChg chg="mod">
          <ac:chgData name="Sebastian Ebert" userId="2c9133e11077318b" providerId="LiveId" clId="{A408AD96-8D55-49E7-A7DD-E69ACA93CFD3}" dt="2023-09-29T09:48:59.266" v="794" actId="1076"/>
          <ac:picMkLst>
            <pc:docMk/>
            <pc:sldMk cId="4111719395" sldId="401"/>
            <ac:picMk id="12" creationId="{FB439BD1-4228-33BB-318F-BAE6A396D584}"/>
          </ac:picMkLst>
        </pc:picChg>
        <pc:cxnChg chg="add mod">
          <ac:chgData name="Sebastian Ebert" userId="2c9133e11077318b" providerId="LiveId" clId="{A408AD96-8D55-49E7-A7DD-E69ACA93CFD3}" dt="2023-09-29T09:49:46.646" v="799" actId="14100"/>
          <ac:cxnSpMkLst>
            <pc:docMk/>
            <pc:sldMk cId="4111719395" sldId="401"/>
            <ac:cxnSpMk id="4" creationId="{8E4473FD-1E57-9388-3702-99F7F3F0B078}"/>
          </ac:cxnSpMkLst>
        </pc:cxnChg>
      </pc:sldChg>
      <pc:sldChg chg="modSp add mod modAnim">
        <pc:chgData name="Sebastian Ebert" userId="2c9133e11077318b" providerId="LiveId" clId="{A408AD96-8D55-49E7-A7DD-E69ACA93CFD3}" dt="2023-09-29T12:12:57.196" v="1104"/>
        <pc:sldMkLst>
          <pc:docMk/>
          <pc:sldMk cId="2137799280" sldId="402"/>
        </pc:sldMkLst>
        <pc:spChg chg="mod">
          <ac:chgData name="Sebastian Ebert" userId="2c9133e11077318b" providerId="LiveId" clId="{A408AD96-8D55-49E7-A7DD-E69ACA93CFD3}" dt="2023-09-29T11:44:36.729" v="881" actId="790"/>
          <ac:spMkLst>
            <pc:docMk/>
            <pc:sldMk cId="2137799280" sldId="402"/>
            <ac:spMk id="4" creationId="{151D2EEB-A550-48FE-9EA6-50389037FA5F}"/>
          </ac:spMkLst>
        </pc:spChg>
        <pc:spChg chg="mod">
          <ac:chgData name="Sebastian Ebert" userId="2c9133e11077318b" providerId="LiveId" clId="{A408AD96-8D55-49E7-A7DD-E69ACA93CFD3}" dt="2023-09-29T12:12:31.663" v="1101" actId="1076"/>
          <ac:spMkLst>
            <pc:docMk/>
            <pc:sldMk cId="2137799280" sldId="402"/>
            <ac:spMk id="19" creationId="{059B2B19-2EC0-BFFC-7989-CDD9C793A952}"/>
          </ac:spMkLst>
        </pc:spChg>
        <pc:spChg chg="mod">
          <ac:chgData name="Sebastian Ebert" userId="2c9133e11077318b" providerId="LiveId" clId="{A408AD96-8D55-49E7-A7DD-E69ACA93CFD3}" dt="2023-09-29T12:12:34.277" v="1102" actId="1076"/>
          <ac:spMkLst>
            <pc:docMk/>
            <pc:sldMk cId="2137799280" sldId="402"/>
            <ac:spMk id="20" creationId="{65F37702-C5C2-DC28-B9F1-8C3E9585B9CB}"/>
          </ac:spMkLst>
        </pc:spChg>
      </pc:sldChg>
      <pc:sldChg chg="addSp delSp modSp add mod modAnim modNotesTx">
        <pc:chgData name="Sebastian Ebert" userId="2c9133e11077318b" providerId="LiveId" clId="{A408AD96-8D55-49E7-A7DD-E69ACA93CFD3}" dt="2023-09-29T15:05:44.811" v="1760" actId="20577"/>
        <pc:sldMkLst>
          <pc:docMk/>
          <pc:sldMk cId="1621022528" sldId="403"/>
        </pc:sldMkLst>
        <pc:spChg chg="del">
          <ac:chgData name="Sebastian Ebert" userId="2c9133e11077318b" providerId="LiveId" clId="{A408AD96-8D55-49E7-A7DD-E69ACA93CFD3}" dt="2023-09-29T11:51:53.383" v="948" actId="478"/>
          <ac:spMkLst>
            <pc:docMk/>
            <pc:sldMk cId="1621022528" sldId="403"/>
            <ac:spMk id="4" creationId="{BB8649B7-583E-A22E-FD12-DAFC253F5A51}"/>
          </ac:spMkLst>
        </pc:spChg>
        <pc:graphicFrameChg chg="add del modGraphic">
          <ac:chgData name="Sebastian Ebert" userId="2c9133e11077318b" providerId="LiveId" clId="{A408AD96-8D55-49E7-A7DD-E69ACA93CFD3}" dt="2023-09-29T11:52:13.512" v="950" actId="1032"/>
          <ac:graphicFrameMkLst>
            <pc:docMk/>
            <pc:sldMk cId="1621022528" sldId="403"/>
            <ac:graphicFrameMk id="8" creationId="{21E0718A-C1B2-5EAF-BE72-1D64DE287879}"/>
          </ac:graphicFrameMkLst>
        </pc:graphicFrameChg>
        <pc:graphicFrameChg chg="add del modGraphic">
          <ac:chgData name="Sebastian Ebert" userId="2c9133e11077318b" providerId="LiveId" clId="{A408AD96-8D55-49E7-A7DD-E69ACA93CFD3}" dt="2023-09-29T12:03:10.828" v="952" actId="1032"/>
          <ac:graphicFrameMkLst>
            <pc:docMk/>
            <pc:sldMk cId="1621022528" sldId="403"/>
            <ac:graphicFrameMk id="9" creationId="{267F9DC7-2551-B30F-F9E6-4D0201EC8550}"/>
          </ac:graphicFrameMkLst>
        </pc:graphicFrameChg>
        <pc:graphicFrameChg chg="add mod modGraphic">
          <ac:chgData name="Sebastian Ebert" userId="2c9133e11077318b" providerId="LiveId" clId="{A408AD96-8D55-49E7-A7DD-E69ACA93CFD3}" dt="2023-09-29T15:05:44.811" v="1760" actId="20577"/>
          <ac:graphicFrameMkLst>
            <pc:docMk/>
            <pc:sldMk cId="1621022528" sldId="403"/>
            <ac:graphicFrameMk id="10" creationId="{CF83DE4E-41C1-2389-2849-1E864C2BF028}"/>
          </ac:graphicFrameMkLst>
        </pc:graphicFrameChg>
        <pc:picChg chg="del">
          <ac:chgData name="Sebastian Ebert" userId="2c9133e11077318b" providerId="LiveId" clId="{A408AD96-8D55-49E7-A7DD-E69ACA93CFD3}" dt="2023-09-29T11:51:35.332" v="936" actId="478"/>
          <ac:picMkLst>
            <pc:docMk/>
            <pc:sldMk cId="1621022528" sldId="403"/>
            <ac:picMk id="5" creationId="{1F9B8FB0-CC5D-89AD-B149-B10DB8114444}"/>
          </ac:picMkLst>
        </pc:picChg>
        <pc:picChg chg="del">
          <ac:chgData name="Sebastian Ebert" userId="2c9133e11077318b" providerId="LiveId" clId="{A408AD96-8D55-49E7-A7DD-E69ACA93CFD3}" dt="2023-09-29T11:51:37.347" v="938" actId="478"/>
          <ac:picMkLst>
            <pc:docMk/>
            <pc:sldMk cId="1621022528" sldId="403"/>
            <ac:picMk id="6" creationId="{E75846A8-6EE5-0850-0240-E90F6EE7AE3A}"/>
          </ac:picMkLst>
        </pc:picChg>
        <pc:picChg chg="del">
          <ac:chgData name="Sebastian Ebert" userId="2c9133e11077318b" providerId="LiveId" clId="{A408AD96-8D55-49E7-A7DD-E69ACA93CFD3}" dt="2023-09-29T11:51:36.266" v="937" actId="478"/>
          <ac:picMkLst>
            <pc:docMk/>
            <pc:sldMk cId="1621022528" sldId="403"/>
            <ac:picMk id="7" creationId="{FC05B636-8646-297B-74A7-A4ACADEB1742}"/>
          </ac:picMkLst>
        </pc:picChg>
      </pc:sldChg>
      <pc:sldChg chg="addSp delSp modSp add mod">
        <pc:chgData name="Sebastian Ebert" userId="2c9133e11077318b" providerId="LiveId" clId="{A408AD96-8D55-49E7-A7DD-E69ACA93CFD3}" dt="2023-09-29T12:29:25.665" v="1209" actId="478"/>
        <pc:sldMkLst>
          <pc:docMk/>
          <pc:sldMk cId="2232987081" sldId="404"/>
        </pc:sldMkLst>
        <pc:picChg chg="add del mod">
          <ac:chgData name="Sebastian Ebert" userId="2c9133e11077318b" providerId="LiveId" clId="{A408AD96-8D55-49E7-A7DD-E69ACA93CFD3}" dt="2023-09-29T12:22:45.616" v="1125"/>
          <ac:picMkLst>
            <pc:docMk/>
            <pc:sldMk cId="2232987081" sldId="404"/>
            <ac:picMk id="3" creationId="{92906ED3-7910-9383-D84D-910799314028}"/>
          </ac:picMkLst>
        </pc:picChg>
        <pc:picChg chg="del mod modCrop">
          <ac:chgData name="Sebastian Ebert" userId="2c9133e11077318b" providerId="LiveId" clId="{A408AD96-8D55-49E7-A7DD-E69ACA93CFD3}" dt="2023-09-29T12:29:22.088" v="1205" actId="478"/>
          <ac:picMkLst>
            <pc:docMk/>
            <pc:sldMk cId="2232987081" sldId="404"/>
            <ac:picMk id="5" creationId="{0648467F-CADF-5144-ADA2-288754597301}"/>
          </ac:picMkLst>
        </pc:picChg>
        <pc:picChg chg="del">
          <ac:chgData name="Sebastian Ebert" userId="2c9133e11077318b" providerId="LiveId" clId="{A408AD96-8D55-49E7-A7DD-E69ACA93CFD3}" dt="2023-09-29T12:22:52.783" v="1129" actId="478"/>
          <ac:picMkLst>
            <pc:docMk/>
            <pc:sldMk cId="2232987081" sldId="404"/>
            <ac:picMk id="6" creationId="{17AD350B-CD5D-4066-CEA0-5D1DE3BB12D6}"/>
          </ac:picMkLst>
        </pc:picChg>
        <pc:picChg chg="del mod">
          <ac:chgData name="Sebastian Ebert" userId="2c9133e11077318b" providerId="LiveId" clId="{A408AD96-8D55-49E7-A7DD-E69ACA93CFD3}" dt="2023-09-29T12:22:51.786" v="1128" actId="478"/>
          <ac:picMkLst>
            <pc:docMk/>
            <pc:sldMk cId="2232987081" sldId="404"/>
            <ac:picMk id="8" creationId="{462CC789-28DE-FDE3-3377-69B64855A6C7}"/>
          </ac:picMkLst>
        </pc:picChg>
        <pc:picChg chg="del mod">
          <ac:chgData name="Sebastian Ebert" userId="2c9133e11077318b" providerId="LiveId" clId="{A408AD96-8D55-49E7-A7DD-E69ACA93CFD3}" dt="2023-09-29T12:22:51.337" v="1127" actId="478"/>
          <ac:picMkLst>
            <pc:docMk/>
            <pc:sldMk cId="2232987081" sldId="404"/>
            <ac:picMk id="9" creationId="{80081C71-8C53-425B-0F85-157360B29EF7}"/>
          </ac:picMkLst>
        </pc:picChg>
        <pc:picChg chg="add mod">
          <ac:chgData name="Sebastian Ebert" userId="2c9133e11077318b" providerId="LiveId" clId="{A408AD96-8D55-49E7-A7DD-E69ACA93CFD3}" dt="2023-09-29T12:27:15.933" v="1161" actId="1076"/>
          <ac:picMkLst>
            <pc:docMk/>
            <pc:sldMk cId="2232987081" sldId="404"/>
            <ac:picMk id="11" creationId="{6288DE1A-33B5-4342-EC28-ED25233A0288}"/>
          </ac:picMkLst>
        </pc:picChg>
        <pc:picChg chg="add mod">
          <ac:chgData name="Sebastian Ebert" userId="2c9133e11077318b" providerId="LiveId" clId="{A408AD96-8D55-49E7-A7DD-E69ACA93CFD3}" dt="2023-09-29T12:29:22.395" v="1206"/>
          <ac:picMkLst>
            <pc:docMk/>
            <pc:sldMk cId="2232987081" sldId="404"/>
            <ac:picMk id="12" creationId="{DF1E59BB-77FF-C5C9-54AB-466135007813}"/>
          </ac:picMkLst>
        </pc:picChg>
        <pc:picChg chg="add del mod">
          <ac:chgData name="Sebastian Ebert" userId="2c9133e11077318b" providerId="LiveId" clId="{A408AD96-8D55-49E7-A7DD-E69ACA93CFD3}" dt="2023-09-29T12:29:25.665" v="1209" actId="478"/>
          <ac:picMkLst>
            <pc:docMk/>
            <pc:sldMk cId="2232987081" sldId="404"/>
            <ac:picMk id="13" creationId="{49996899-3B8B-A215-1784-DC78688467E4}"/>
          </ac:picMkLst>
        </pc:picChg>
        <pc:picChg chg="add del mod">
          <ac:chgData name="Sebastian Ebert" userId="2c9133e11077318b" providerId="LiveId" clId="{A408AD96-8D55-49E7-A7DD-E69ACA93CFD3}" dt="2023-09-29T12:29:25.165" v="1208" actId="478"/>
          <ac:picMkLst>
            <pc:docMk/>
            <pc:sldMk cId="2232987081" sldId="404"/>
            <ac:picMk id="14" creationId="{98FBC43F-A2E3-FA7A-E477-70044904D600}"/>
          </ac:picMkLst>
        </pc:picChg>
        <pc:picChg chg="add del mod">
          <ac:chgData name="Sebastian Ebert" userId="2c9133e11077318b" providerId="LiveId" clId="{A408AD96-8D55-49E7-A7DD-E69ACA93CFD3}" dt="2023-09-29T12:29:24.550" v="1207" actId="478"/>
          <ac:picMkLst>
            <pc:docMk/>
            <pc:sldMk cId="2232987081" sldId="404"/>
            <ac:picMk id="15" creationId="{7800AA20-258C-5A43-920B-0947E26070AF}"/>
          </ac:picMkLst>
        </pc:picChg>
      </pc:sldChg>
      <pc:sldChg chg="addSp delSp modSp add mod">
        <pc:chgData name="Sebastian Ebert" userId="2c9133e11077318b" providerId="LiveId" clId="{A408AD96-8D55-49E7-A7DD-E69ACA93CFD3}" dt="2023-09-29T12:29:17.826" v="1204" actId="478"/>
        <pc:sldMkLst>
          <pc:docMk/>
          <pc:sldMk cId="2627694220" sldId="405"/>
        </pc:sldMkLst>
        <pc:picChg chg="add mod">
          <ac:chgData name="Sebastian Ebert" userId="2c9133e11077318b" providerId="LiveId" clId="{A408AD96-8D55-49E7-A7DD-E69ACA93CFD3}" dt="2023-09-29T12:27:10.217" v="1160" actId="1076"/>
          <ac:picMkLst>
            <pc:docMk/>
            <pc:sldMk cId="2627694220" sldId="405"/>
            <ac:picMk id="3" creationId="{36F13AE4-BBA9-9B7B-4588-462053466F97}"/>
          </ac:picMkLst>
        </pc:picChg>
        <pc:picChg chg="del mod">
          <ac:chgData name="Sebastian Ebert" userId="2c9133e11077318b" providerId="LiveId" clId="{A408AD96-8D55-49E7-A7DD-E69ACA93CFD3}" dt="2023-09-29T12:29:13.106" v="1200" actId="478"/>
          <ac:picMkLst>
            <pc:docMk/>
            <pc:sldMk cId="2627694220" sldId="405"/>
            <ac:picMk id="5" creationId="{0648467F-CADF-5144-ADA2-288754597301}"/>
          </ac:picMkLst>
        </pc:picChg>
        <pc:picChg chg="del mod modCrop">
          <ac:chgData name="Sebastian Ebert" userId="2c9133e11077318b" providerId="LiveId" clId="{A408AD96-8D55-49E7-A7DD-E69ACA93CFD3}" dt="2023-09-29T12:25:32.258" v="1139" actId="478"/>
          <ac:picMkLst>
            <pc:docMk/>
            <pc:sldMk cId="2627694220" sldId="405"/>
            <ac:picMk id="6" creationId="{17AD350B-CD5D-4066-CEA0-5D1DE3BB12D6}"/>
          </ac:picMkLst>
        </pc:picChg>
        <pc:picChg chg="del">
          <ac:chgData name="Sebastian Ebert" userId="2c9133e11077318b" providerId="LiveId" clId="{A408AD96-8D55-49E7-A7DD-E69ACA93CFD3}" dt="2023-09-29T12:23:20.367" v="1133" actId="478"/>
          <ac:picMkLst>
            <pc:docMk/>
            <pc:sldMk cId="2627694220" sldId="405"/>
            <ac:picMk id="8" creationId="{462CC789-28DE-FDE3-3377-69B64855A6C7}"/>
          </ac:picMkLst>
        </pc:picChg>
        <pc:picChg chg="del">
          <ac:chgData name="Sebastian Ebert" userId="2c9133e11077318b" providerId="LiveId" clId="{A408AD96-8D55-49E7-A7DD-E69ACA93CFD3}" dt="2023-09-29T12:23:20.926" v="1134" actId="478"/>
          <ac:picMkLst>
            <pc:docMk/>
            <pc:sldMk cId="2627694220" sldId="405"/>
            <ac:picMk id="9" creationId="{80081C71-8C53-425B-0F85-157360B29EF7}"/>
          </ac:picMkLst>
        </pc:picChg>
        <pc:picChg chg="add del mod">
          <ac:chgData name="Sebastian Ebert" userId="2c9133e11077318b" providerId="LiveId" clId="{A408AD96-8D55-49E7-A7DD-E69ACA93CFD3}" dt="2023-09-29T12:29:13.756" v="1201" actId="478"/>
          <ac:picMkLst>
            <pc:docMk/>
            <pc:sldMk cId="2627694220" sldId="405"/>
            <ac:picMk id="12" creationId="{0BE9D7E6-680F-7F24-C1A1-6A80DEF186F3}"/>
          </ac:picMkLst>
        </pc:picChg>
        <pc:picChg chg="add mod">
          <ac:chgData name="Sebastian Ebert" userId="2c9133e11077318b" providerId="LiveId" clId="{A408AD96-8D55-49E7-A7DD-E69ACA93CFD3}" dt="2023-09-29T12:29:14.938" v="1202"/>
          <ac:picMkLst>
            <pc:docMk/>
            <pc:sldMk cId="2627694220" sldId="405"/>
            <ac:picMk id="13" creationId="{D95FA1CC-4873-55D8-F78D-FD1F6E297EAC}"/>
          </ac:picMkLst>
        </pc:picChg>
        <pc:picChg chg="add mod">
          <ac:chgData name="Sebastian Ebert" userId="2c9133e11077318b" providerId="LiveId" clId="{A408AD96-8D55-49E7-A7DD-E69ACA93CFD3}" dt="2023-09-29T12:29:14.938" v="1202"/>
          <ac:picMkLst>
            <pc:docMk/>
            <pc:sldMk cId="2627694220" sldId="405"/>
            <ac:picMk id="14" creationId="{B2ECD98A-F956-24A3-776C-2677265199BF}"/>
          </ac:picMkLst>
        </pc:picChg>
        <pc:picChg chg="add del mod">
          <ac:chgData name="Sebastian Ebert" userId="2c9133e11077318b" providerId="LiveId" clId="{A408AD96-8D55-49E7-A7DD-E69ACA93CFD3}" dt="2023-09-29T12:29:17.826" v="1204" actId="478"/>
          <ac:picMkLst>
            <pc:docMk/>
            <pc:sldMk cId="2627694220" sldId="405"/>
            <ac:picMk id="15" creationId="{4404C680-E75A-583A-1FDD-D1A5D026AAC1}"/>
          </ac:picMkLst>
        </pc:picChg>
        <pc:picChg chg="add del mod">
          <ac:chgData name="Sebastian Ebert" userId="2c9133e11077318b" providerId="LiveId" clId="{A408AD96-8D55-49E7-A7DD-E69ACA93CFD3}" dt="2023-09-29T12:29:17.283" v="1203" actId="478"/>
          <ac:picMkLst>
            <pc:docMk/>
            <pc:sldMk cId="2627694220" sldId="405"/>
            <ac:picMk id="16" creationId="{D3A3D387-1552-1757-E9C5-5B085B909F3D}"/>
          </ac:picMkLst>
        </pc:picChg>
      </pc:sldChg>
      <pc:sldChg chg="addSp delSp modSp add mod">
        <pc:chgData name="Sebastian Ebert" userId="2c9133e11077318b" providerId="LiveId" clId="{A408AD96-8D55-49E7-A7DD-E69ACA93CFD3}" dt="2023-09-29T12:29:09.385" v="1199" actId="478"/>
        <pc:sldMkLst>
          <pc:docMk/>
          <pc:sldMk cId="1462297660" sldId="406"/>
        </pc:sldMkLst>
        <pc:picChg chg="del">
          <ac:chgData name="Sebastian Ebert" userId="2c9133e11077318b" providerId="LiveId" clId="{A408AD96-8D55-49E7-A7DD-E69ACA93CFD3}" dt="2023-09-29T12:26:20.735" v="1149" actId="478"/>
          <ac:picMkLst>
            <pc:docMk/>
            <pc:sldMk cId="1462297660" sldId="406"/>
            <ac:picMk id="3" creationId="{36F13AE4-BBA9-9B7B-4588-462053466F97}"/>
          </ac:picMkLst>
        </pc:picChg>
        <pc:picChg chg="del">
          <ac:chgData name="Sebastian Ebert" userId="2c9133e11077318b" providerId="LiveId" clId="{A408AD96-8D55-49E7-A7DD-E69ACA93CFD3}" dt="2023-09-29T12:29:05.382" v="1197" actId="478"/>
          <ac:picMkLst>
            <pc:docMk/>
            <pc:sldMk cId="1462297660" sldId="406"/>
            <ac:picMk id="5" creationId="{0648467F-CADF-5144-ADA2-288754597301}"/>
          </ac:picMkLst>
        </pc:picChg>
        <pc:picChg chg="add mod">
          <ac:chgData name="Sebastian Ebert" userId="2c9133e11077318b" providerId="LiveId" clId="{A408AD96-8D55-49E7-A7DD-E69ACA93CFD3}" dt="2023-09-29T12:26:56.436" v="1158" actId="1076"/>
          <ac:picMkLst>
            <pc:docMk/>
            <pc:sldMk cId="1462297660" sldId="406"/>
            <ac:picMk id="6" creationId="{6EADA869-739F-1553-8355-2A2AD9839DF7}"/>
          </ac:picMkLst>
        </pc:picChg>
        <pc:picChg chg="add del mod modCrop">
          <ac:chgData name="Sebastian Ebert" userId="2c9133e11077318b" providerId="LiveId" clId="{A408AD96-8D55-49E7-A7DD-E69ACA93CFD3}" dt="2023-09-29T12:29:05.382" v="1197" actId="478"/>
          <ac:picMkLst>
            <pc:docMk/>
            <pc:sldMk cId="1462297660" sldId="406"/>
            <ac:picMk id="8" creationId="{A01C1ED7-E8D5-3A28-FB9A-885AAA55FA01}"/>
          </ac:picMkLst>
        </pc:picChg>
        <pc:picChg chg="add mod">
          <ac:chgData name="Sebastian Ebert" userId="2c9133e11077318b" providerId="LiveId" clId="{A408AD96-8D55-49E7-A7DD-E69ACA93CFD3}" dt="2023-09-29T12:29:05.822" v="1198"/>
          <ac:picMkLst>
            <pc:docMk/>
            <pc:sldMk cId="1462297660" sldId="406"/>
            <ac:picMk id="9" creationId="{4AFA33E1-D8E3-0D1B-DA9D-CF16E2852AAF}"/>
          </ac:picMkLst>
        </pc:picChg>
        <pc:picChg chg="add mod">
          <ac:chgData name="Sebastian Ebert" userId="2c9133e11077318b" providerId="LiveId" clId="{A408AD96-8D55-49E7-A7DD-E69ACA93CFD3}" dt="2023-09-29T12:29:05.822" v="1198"/>
          <ac:picMkLst>
            <pc:docMk/>
            <pc:sldMk cId="1462297660" sldId="406"/>
            <ac:picMk id="11" creationId="{F542943B-7F69-8230-7C22-B20DC94F5E6F}"/>
          </ac:picMkLst>
        </pc:picChg>
        <pc:picChg chg="del">
          <ac:chgData name="Sebastian Ebert" userId="2c9133e11077318b" providerId="LiveId" clId="{A408AD96-8D55-49E7-A7DD-E69ACA93CFD3}" dt="2023-09-29T12:29:05.382" v="1197" actId="478"/>
          <ac:picMkLst>
            <pc:docMk/>
            <pc:sldMk cId="1462297660" sldId="406"/>
            <ac:picMk id="12" creationId="{0BE9D7E6-680F-7F24-C1A1-6A80DEF186F3}"/>
          </ac:picMkLst>
        </pc:picChg>
        <pc:picChg chg="add mod">
          <ac:chgData name="Sebastian Ebert" userId="2c9133e11077318b" providerId="LiveId" clId="{A408AD96-8D55-49E7-A7DD-E69ACA93CFD3}" dt="2023-09-29T12:29:05.822" v="1198"/>
          <ac:picMkLst>
            <pc:docMk/>
            <pc:sldMk cId="1462297660" sldId="406"/>
            <ac:picMk id="13" creationId="{826E5EDB-B0C2-C5D1-AA7A-DED1A94D2CEF}"/>
          </ac:picMkLst>
        </pc:picChg>
        <pc:picChg chg="add del mod">
          <ac:chgData name="Sebastian Ebert" userId="2c9133e11077318b" providerId="LiveId" clId="{A408AD96-8D55-49E7-A7DD-E69ACA93CFD3}" dt="2023-09-29T12:29:09.385" v="1199" actId="478"/>
          <ac:picMkLst>
            <pc:docMk/>
            <pc:sldMk cId="1462297660" sldId="406"/>
            <ac:picMk id="14" creationId="{31EA78CF-F3C9-2FC6-E958-19E34E75C465}"/>
          </ac:picMkLst>
        </pc:picChg>
      </pc:sldChg>
      <pc:sldChg chg="addSp delSp modSp add mod">
        <pc:chgData name="Sebastian Ebert" userId="2c9133e11077318b" providerId="LiveId" clId="{A408AD96-8D55-49E7-A7DD-E69ACA93CFD3}" dt="2023-09-29T12:28:56.181" v="1196" actId="1035"/>
        <pc:sldMkLst>
          <pc:docMk/>
          <pc:sldMk cId="355752002" sldId="407"/>
        </pc:sldMkLst>
        <pc:picChg chg="add mod">
          <ac:chgData name="Sebastian Ebert" userId="2c9133e11077318b" providerId="LiveId" clId="{A408AD96-8D55-49E7-A7DD-E69ACA93CFD3}" dt="2023-09-29T12:27:33.846" v="1167" actId="1076"/>
          <ac:picMkLst>
            <pc:docMk/>
            <pc:sldMk cId="355752002" sldId="407"/>
            <ac:picMk id="3" creationId="{381993E8-2650-555C-31EF-CDC59EE8EB86}"/>
          </ac:picMkLst>
        </pc:picChg>
        <pc:picChg chg="mod">
          <ac:chgData name="Sebastian Ebert" userId="2c9133e11077318b" providerId="LiveId" clId="{A408AD96-8D55-49E7-A7DD-E69ACA93CFD3}" dt="2023-09-29T12:28:51.095" v="1194" actId="1035"/>
          <ac:picMkLst>
            <pc:docMk/>
            <pc:sldMk cId="355752002" sldId="407"/>
            <ac:picMk id="5" creationId="{0648467F-CADF-5144-ADA2-288754597301}"/>
          </ac:picMkLst>
        </pc:picChg>
        <pc:picChg chg="del">
          <ac:chgData name="Sebastian Ebert" userId="2c9133e11077318b" providerId="LiveId" clId="{A408AD96-8D55-49E7-A7DD-E69ACA93CFD3}" dt="2023-09-29T12:27:27.302" v="1164" actId="478"/>
          <ac:picMkLst>
            <pc:docMk/>
            <pc:sldMk cId="355752002" sldId="407"/>
            <ac:picMk id="6" creationId="{6EADA869-739F-1553-8355-2A2AD9839DF7}"/>
          </ac:picMkLst>
        </pc:picChg>
        <pc:picChg chg="mod">
          <ac:chgData name="Sebastian Ebert" userId="2c9133e11077318b" providerId="LiveId" clId="{A408AD96-8D55-49E7-A7DD-E69ACA93CFD3}" dt="2023-09-29T12:28:43.061" v="1187" actId="1037"/>
          <ac:picMkLst>
            <pc:docMk/>
            <pc:sldMk cId="355752002" sldId="407"/>
            <ac:picMk id="8" creationId="{A01C1ED7-E8D5-3A28-FB9A-885AAA55FA01}"/>
          </ac:picMkLst>
        </pc:picChg>
        <pc:picChg chg="add mod modCrop">
          <ac:chgData name="Sebastian Ebert" userId="2c9133e11077318b" providerId="LiveId" clId="{A408AD96-8D55-49E7-A7DD-E69ACA93CFD3}" dt="2023-09-29T12:28:27.082" v="1176" actId="14100"/>
          <ac:picMkLst>
            <pc:docMk/>
            <pc:sldMk cId="355752002" sldId="407"/>
            <ac:picMk id="9" creationId="{B313BFFA-F614-134F-2CE7-3BBABCCBDEB5}"/>
          </ac:picMkLst>
        </pc:picChg>
        <pc:picChg chg="mod">
          <ac:chgData name="Sebastian Ebert" userId="2c9133e11077318b" providerId="LiveId" clId="{A408AD96-8D55-49E7-A7DD-E69ACA93CFD3}" dt="2023-09-29T12:28:56.181" v="1196" actId="1035"/>
          <ac:picMkLst>
            <pc:docMk/>
            <pc:sldMk cId="355752002" sldId="407"/>
            <ac:picMk id="12" creationId="{0BE9D7E6-680F-7F24-C1A1-6A80DEF186F3}"/>
          </ac:picMkLst>
        </pc:picChg>
      </pc:sldChg>
      <pc:sldChg chg="modSp add del modAnim">
        <pc:chgData name="Sebastian Ebert" userId="2c9133e11077318b" providerId="LiveId" clId="{A408AD96-8D55-49E7-A7DD-E69ACA93CFD3}" dt="2023-09-29T13:08:31.402" v="1446" actId="47"/>
        <pc:sldMkLst>
          <pc:docMk/>
          <pc:sldMk cId="1026285729" sldId="408"/>
        </pc:sldMkLst>
        <pc:spChg chg="mod">
          <ac:chgData name="Sebastian Ebert" userId="2c9133e11077318b" providerId="LiveId" clId="{A408AD96-8D55-49E7-A7DD-E69ACA93CFD3}" dt="2023-09-29T13:07:54.250" v="1424" actId="20577"/>
          <ac:spMkLst>
            <pc:docMk/>
            <pc:sldMk cId="1026285729" sldId="408"/>
            <ac:spMk id="2" creationId="{15B464D4-AD18-4887-9E61-47961D1E7C2D}"/>
          </ac:spMkLst>
        </pc:spChg>
        <pc:spChg chg="mod">
          <ac:chgData name="Sebastian Ebert" userId="2c9133e11077318b" providerId="LiveId" clId="{A408AD96-8D55-49E7-A7DD-E69ACA93CFD3}" dt="2023-09-29T13:08:12.203" v="1445" actId="20577"/>
          <ac:spMkLst>
            <pc:docMk/>
            <pc:sldMk cId="1026285729" sldId="408"/>
            <ac:spMk id="3" creationId="{3B31890B-C89E-48E9-9F48-657C15FC39C3}"/>
          </ac:spMkLst>
        </pc:spChg>
      </pc:sldChg>
      <pc:sldChg chg="delSp modSp add mod modAnim">
        <pc:chgData name="Sebastian Ebert" userId="2c9133e11077318b" providerId="LiveId" clId="{A408AD96-8D55-49E7-A7DD-E69ACA93CFD3}" dt="2023-09-29T14:11:57.111" v="1729" actId="20577"/>
        <pc:sldMkLst>
          <pc:docMk/>
          <pc:sldMk cId="3570932385" sldId="408"/>
        </pc:sldMkLst>
        <pc:spChg chg="mod">
          <ac:chgData name="Sebastian Ebert" userId="2c9133e11077318b" providerId="LiveId" clId="{A408AD96-8D55-49E7-A7DD-E69ACA93CFD3}" dt="2023-09-29T14:11:57.111" v="1729" actId="20577"/>
          <ac:spMkLst>
            <pc:docMk/>
            <pc:sldMk cId="3570932385" sldId="408"/>
            <ac:spMk id="3" creationId="{3B31890B-C89E-48E9-9F48-657C15FC39C3}"/>
          </ac:spMkLst>
        </pc:spChg>
        <pc:spChg chg="del">
          <ac:chgData name="Sebastian Ebert" userId="2c9133e11077318b" providerId="LiveId" clId="{A408AD96-8D55-49E7-A7DD-E69ACA93CFD3}" dt="2023-09-29T13:08:39.979" v="1449" actId="478"/>
          <ac:spMkLst>
            <pc:docMk/>
            <pc:sldMk cId="3570932385" sldId="408"/>
            <ac:spMk id="17" creationId="{98523EB0-49AC-CDD6-D5C5-C1952F7283BD}"/>
          </ac:spMkLst>
        </pc:spChg>
        <pc:spChg chg="del">
          <ac:chgData name="Sebastian Ebert" userId="2c9133e11077318b" providerId="LiveId" clId="{A408AD96-8D55-49E7-A7DD-E69ACA93CFD3}" dt="2023-09-29T13:08:40.771" v="1450" actId="478"/>
          <ac:spMkLst>
            <pc:docMk/>
            <pc:sldMk cId="3570932385" sldId="408"/>
            <ac:spMk id="18" creationId="{9A67346B-AA95-AEDD-CE1D-79767FBDC200}"/>
          </ac:spMkLst>
        </pc:spChg>
        <pc:spChg chg="del">
          <ac:chgData name="Sebastian Ebert" userId="2c9133e11077318b" providerId="LiveId" clId="{A408AD96-8D55-49E7-A7DD-E69ACA93CFD3}" dt="2023-09-29T13:08:42.285" v="1451" actId="478"/>
          <ac:spMkLst>
            <pc:docMk/>
            <pc:sldMk cId="3570932385" sldId="408"/>
            <ac:spMk id="19" creationId="{95CFBD6F-664F-9E65-3744-5B8BD9B76C44}"/>
          </ac:spMkLst>
        </pc:spChg>
        <pc:picChg chg="del">
          <ac:chgData name="Sebastian Ebert" userId="2c9133e11077318b" providerId="LiveId" clId="{A408AD96-8D55-49E7-A7DD-E69ACA93CFD3}" dt="2023-09-29T13:08:38.773" v="1448" actId="478"/>
          <ac:picMkLst>
            <pc:docMk/>
            <pc:sldMk cId="3570932385" sldId="408"/>
            <ac:picMk id="9" creationId="{FC98BDC1-250E-5583-2F12-E85B5362E21B}"/>
          </ac:picMkLst>
        </pc:picChg>
      </pc:sldChg>
    </pc:docChg>
  </pc:docChgLst>
  <pc:docChgLst>
    <pc:chgData name="Sebastian Ebert" userId="2c9133e11077318b" providerId="LiveId" clId="{DC243F5B-C7FC-4E00-9B7F-27A19A22B651}"/>
    <pc:docChg chg="undo custSel addSld modSld sldOrd">
      <pc:chgData name="Sebastian Ebert" userId="2c9133e11077318b" providerId="LiveId" clId="{DC243F5B-C7FC-4E00-9B7F-27A19A22B651}" dt="2024-03-18T18:05:36.713" v="425"/>
      <pc:docMkLst>
        <pc:docMk/>
      </pc:docMkLst>
      <pc:sldChg chg="addSp delSp modSp mod modAnim modNotesTx">
        <pc:chgData name="Sebastian Ebert" userId="2c9133e11077318b" providerId="LiveId" clId="{DC243F5B-C7FC-4E00-9B7F-27A19A22B651}" dt="2024-03-18T16:44:57.788" v="244" actId="20577"/>
        <pc:sldMkLst>
          <pc:docMk/>
          <pc:sldMk cId="1143440548" sldId="380"/>
        </pc:sldMkLst>
        <pc:spChg chg="add mod">
          <ac:chgData name="Sebastian Ebert" userId="2c9133e11077318b" providerId="LiveId" clId="{DC243F5B-C7FC-4E00-9B7F-27A19A22B651}" dt="2024-03-18T16:43:55.146" v="232" actId="164"/>
          <ac:spMkLst>
            <pc:docMk/>
            <pc:sldMk cId="1143440548" sldId="380"/>
            <ac:spMk id="8" creationId="{7AD0C14C-E437-BB84-0440-CEBB9CFF9BBB}"/>
          </ac:spMkLst>
        </pc:spChg>
        <pc:spChg chg="add mod">
          <ac:chgData name="Sebastian Ebert" userId="2c9133e11077318b" providerId="LiveId" clId="{DC243F5B-C7FC-4E00-9B7F-27A19A22B651}" dt="2024-03-18T16:43:59.333" v="233" actId="164"/>
          <ac:spMkLst>
            <pc:docMk/>
            <pc:sldMk cId="1143440548" sldId="380"/>
            <ac:spMk id="10" creationId="{CCCD54A7-E2DD-FB7D-3A5F-3E59BAE8032A}"/>
          </ac:spMkLst>
        </pc:spChg>
        <pc:spChg chg="add mod">
          <ac:chgData name="Sebastian Ebert" userId="2c9133e11077318b" providerId="LiveId" clId="{DC243F5B-C7FC-4E00-9B7F-27A19A22B651}" dt="2024-03-18T16:44:03.556" v="234" actId="164"/>
          <ac:spMkLst>
            <pc:docMk/>
            <pc:sldMk cId="1143440548" sldId="380"/>
            <ac:spMk id="12" creationId="{695BD407-6610-59D0-C339-8CA8D7DC8CD2}"/>
          </ac:spMkLst>
        </pc:spChg>
        <pc:spChg chg="add mod">
          <ac:chgData name="Sebastian Ebert" userId="2c9133e11077318b" providerId="LiveId" clId="{DC243F5B-C7FC-4E00-9B7F-27A19A22B651}" dt="2024-03-18T16:44:11.082" v="236" actId="164"/>
          <ac:spMkLst>
            <pc:docMk/>
            <pc:sldMk cId="1143440548" sldId="380"/>
            <ac:spMk id="14" creationId="{E0B5389E-D20E-5051-4609-F7F18DCB7664}"/>
          </ac:spMkLst>
        </pc:spChg>
        <pc:spChg chg="add mod">
          <ac:chgData name="Sebastian Ebert" userId="2c9133e11077318b" providerId="LiveId" clId="{DC243F5B-C7FC-4E00-9B7F-27A19A22B651}" dt="2024-03-18T16:40:48.387" v="121" actId="208"/>
          <ac:spMkLst>
            <pc:docMk/>
            <pc:sldMk cId="1143440548" sldId="380"/>
            <ac:spMk id="15" creationId="{7081FA77-BCA1-C28B-2397-A0ED127CBDBE}"/>
          </ac:spMkLst>
        </pc:spChg>
        <pc:spChg chg="add mod">
          <ac:chgData name="Sebastian Ebert" userId="2c9133e11077318b" providerId="LiveId" clId="{DC243F5B-C7FC-4E00-9B7F-27A19A22B651}" dt="2024-03-18T16:44:07.694" v="235" actId="164"/>
          <ac:spMkLst>
            <pc:docMk/>
            <pc:sldMk cId="1143440548" sldId="380"/>
            <ac:spMk id="29" creationId="{0FE8C112-F9AA-9572-F58E-EEA895C478A5}"/>
          </ac:spMkLst>
        </pc:spChg>
        <pc:spChg chg="add mod">
          <ac:chgData name="Sebastian Ebert" userId="2c9133e11077318b" providerId="LiveId" clId="{DC243F5B-C7FC-4E00-9B7F-27A19A22B651}" dt="2024-03-18T16:44:15.624" v="237" actId="164"/>
          <ac:spMkLst>
            <pc:docMk/>
            <pc:sldMk cId="1143440548" sldId="380"/>
            <ac:spMk id="33" creationId="{C295FCAF-697C-A391-7CBB-D95A18511F13}"/>
          </ac:spMkLst>
        </pc:spChg>
        <pc:grpChg chg="add mod">
          <ac:chgData name="Sebastian Ebert" userId="2c9133e11077318b" providerId="LiveId" clId="{DC243F5B-C7FC-4E00-9B7F-27A19A22B651}" dt="2024-03-18T16:43:55.146" v="232" actId="164"/>
          <ac:grpSpMkLst>
            <pc:docMk/>
            <pc:sldMk cId="1143440548" sldId="380"/>
            <ac:grpSpMk id="35" creationId="{F0AB4EAA-2E2D-8197-D07F-2C8044B61A43}"/>
          </ac:grpSpMkLst>
        </pc:grpChg>
        <pc:grpChg chg="add mod">
          <ac:chgData name="Sebastian Ebert" userId="2c9133e11077318b" providerId="LiveId" clId="{DC243F5B-C7FC-4E00-9B7F-27A19A22B651}" dt="2024-03-18T16:43:59.333" v="233" actId="164"/>
          <ac:grpSpMkLst>
            <pc:docMk/>
            <pc:sldMk cId="1143440548" sldId="380"/>
            <ac:grpSpMk id="36" creationId="{4EA7A2F8-39E3-46D4-A8F6-0501883B6023}"/>
          </ac:grpSpMkLst>
        </pc:grpChg>
        <pc:grpChg chg="add mod">
          <ac:chgData name="Sebastian Ebert" userId="2c9133e11077318b" providerId="LiveId" clId="{DC243F5B-C7FC-4E00-9B7F-27A19A22B651}" dt="2024-03-18T16:44:03.556" v="234" actId="164"/>
          <ac:grpSpMkLst>
            <pc:docMk/>
            <pc:sldMk cId="1143440548" sldId="380"/>
            <ac:grpSpMk id="37" creationId="{E46070A4-4ECE-A82F-1D59-C499190BB088}"/>
          </ac:grpSpMkLst>
        </pc:grpChg>
        <pc:grpChg chg="add mod">
          <ac:chgData name="Sebastian Ebert" userId="2c9133e11077318b" providerId="LiveId" clId="{DC243F5B-C7FC-4E00-9B7F-27A19A22B651}" dt="2024-03-18T16:44:07.694" v="235" actId="164"/>
          <ac:grpSpMkLst>
            <pc:docMk/>
            <pc:sldMk cId="1143440548" sldId="380"/>
            <ac:grpSpMk id="38" creationId="{289ACBA0-F619-2D9C-88CC-EF8123108046}"/>
          </ac:grpSpMkLst>
        </pc:grpChg>
        <pc:grpChg chg="add mod">
          <ac:chgData name="Sebastian Ebert" userId="2c9133e11077318b" providerId="LiveId" clId="{DC243F5B-C7FC-4E00-9B7F-27A19A22B651}" dt="2024-03-18T16:44:11.082" v="236" actId="164"/>
          <ac:grpSpMkLst>
            <pc:docMk/>
            <pc:sldMk cId="1143440548" sldId="380"/>
            <ac:grpSpMk id="39" creationId="{1B1021C9-7768-5955-FE22-82F93AE7789B}"/>
          </ac:grpSpMkLst>
        </pc:grpChg>
        <pc:grpChg chg="add mod">
          <ac:chgData name="Sebastian Ebert" userId="2c9133e11077318b" providerId="LiveId" clId="{DC243F5B-C7FC-4E00-9B7F-27A19A22B651}" dt="2024-03-18T16:44:15.624" v="237" actId="164"/>
          <ac:grpSpMkLst>
            <pc:docMk/>
            <pc:sldMk cId="1143440548" sldId="380"/>
            <ac:grpSpMk id="40" creationId="{0EF84F04-5334-4DB8-4EF3-2E34DE674D63}"/>
          </ac:grpSpMkLst>
        </pc:grpChg>
        <pc:picChg chg="mod modCrop">
          <ac:chgData name="Sebastian Ebert" userId="2c9133e11077318b" providerId="LiveId" clId="{DC243F5B-C7FC-4E00-9B7F-27A19A22B651}" dt="2024-03-18T16:40:39.042" v="118" actId="1076"/>
          <ac:picMkLst>
            <pc:docMk/>
            <pc:sldMk cId="1143440548" sldId="380"/>
            <ac:picMk id="6" creationId="{5422CD62-A113-9A0B-283A-A023E8893E98}"/>
          </ac:picMkLst>
        </pc:picChg>
        <pc:cxnChg chg="add mod">
          <ac:chgData name="Sebastian Ebert" userId="2c9133e11077318b" providerId="LiveId" clId="{DC243F5B-C7FC-4E00-9B7F-27A19A22B651}" dt="2024-03-18T16:43:55.146" v="232" actId="164"/>
          <ac:cxnSpMkLst>
            <pc:docMk/>
            <pc:sldMk cId="1143440548" sldId="380"/>
            <ac:cxnSpMk id="4" creationId="{58671B6B-A8A8-8241-BF91-D6DD63E4A839}"/>
          </ac:cxnSpMkLst>
        </pc:cxnChg>
        <pc:cxnChg chg="add mod">
          <ac:chgData name="Sebastian Ebert" userId="2c9133e11077318b" providerId="LiveId" clId="{DC243F5B-C7FC-4E00-9B7F-27A19A22B651}" dt="2024-03-18T16:43:59.333" v="233" actId="164"/>
          <ac:cxnSpMkLst>
            <pc:docMk/>
            <pc:sldMk cId="1143440548" sldId="380"/>
            <ac:cxnSpMk id="9" creationId="{31A0B562-F5BE-D8CD-50A9-5A2674C59394}"/>
          </ac:cxnSpMkLst>
        </pc:cxnChg>
        <pc:cxnChg chg="add mod">
          <ac:chgData name="Sebastian Ebert" userId="2c9133e11077318b" providerId="LiveId" clId="{DC243F5B-C7FC-4E00-9B7F-27A19A22B651}" dt="2024-03-18T16:44:03.556" v="234" actId="164"/>
          <ac:cxnSpMkLst>
            <pc:docMk/>
            <pc:sldMk cId="1143440548" sldId="380"/>
            <ac:cxnSpMk id="11" creationId="{1B6A07EE-1A86-D4DE-885F-D5A9F8A5F9BF}"/>
          </ac:cxnSpMkLst>
        </pc:cxnChg>
        <pc:cxnChg chg="add mod">
          <ac:chgData name="Sebastian Ebert" userId="2c9133e11077318b" providerId="LiveId" clId="{DC243F5B-C7FC-4E00-9B7F-27A19A22B651}" dt="2024-03-18T16:44:11.082" v="236" actId="164"/>
          <ac:cxnSpMkLst>
            <pc:docMk/>
            <pc:sldMk cId="1143440548" sldId="380"/>
            <ac:cxnSpMk id="13" creationId="{650B19AA-41A4-FFF6-931F-FCADB6D3BF10}"/>
          </ac:cxnSpMkLst>
        </pc:cxnChg>
        <pc:cxnChg chg="add mod">
          <ac:chgData name="Sebastian Ebert" userId="2c9133e11077318b" providerId="LiveId" clId="{DC243F5B-C7FC-4E00-9B7F-27A19A22B651}" dt="2024-03-18T16:44:07.694" v="235" actId="164"/>
          <ac:cxnSpMkLst>
            <pc:docMk/>
            <pc:sldMk cId="1143440548" sldId="380"/>
            <ac:cxnSpMk id="16" creationId="{A387DD6E-246B-5F3A-833B-5FD923BDB0D9}"/>
          </ac:cxnSpMkLst>
        </pc:cxnChg>
        <pc:cxnChg chg="add mod">
          <ac:chgData name="Sebastian Ebert" userId="2c9133e11077318b" providerId="LiveId" clId="{DC243F5B-C7FC-4E00-9B7F-27A19A22B651}" dt="2024-03-18T16:44:07.694" v="235" actId="164"/>
          <ac:cxnSpMkLst>
            <pc:docMk/>
            <pc:sldMk cId="1143440548" sldId="380"/>
            <ac:cxnSpMk id="17" creationId="{BE6D2904-BD41-EDB2-6995-11C8AA4B5F94}"/>
          </ac:cxnSpMkLst>
        </pc:cxnChg>
        <pc:cxnChg chg="add mod">
          <ac:chgData name="Sebastian Ebert" userId="2c9133e11077318b" providerId="LiveId" clId="{DC243F5B-C7FC-4E00-9B7F-27A19A22B651}" dt="2024-03-18T16:44:07.694" v="235" actId="164"/>
          <ac:cxnSpMkLst>
            <pc:docMk/>
            <pc:sldMk cId="1143440548" sldId="380"/>
            <ac:cxnSpMk id="20" creationId="{840B5CDD-496B-9E8B-9AE0-DD65CF4CDEE2}"/>
          </ac:cxnSpMkLst>
        </pc:cxnChg>
        <pc:cxnChg chg="add mod">
          <ac:chgData name="Sebastian Ebert" userId="2c9133e11077318b" providerId="LiveId" clId="{DC243F5B-C7FC-4E00-9B7F-27A19A22B651}" dt="2024-03-18T16:44:07.694" v="235" actId="164"/>
          <ac:cxnSpMkLst>
            <pc:docMk/>
            <pc:sldMk cId="1143440548" sldId="380"/>
            <ac:cxnSpMk id="23" creationId="{B7CBDB89-2AD1-0C3A-E32C-A04687D3C5AD}"/>
          </ac:cxnSpMkLst>
        </pc:cxnChg>
        <pc:cxnChg chg="add mod">
          <ac:chgData name="Sebastian Ebert" userId="2c9133e11077318b" providerId="LiveId" clId="{DC243F5B-C7FC-4E00-9B7F-27A19A22B651}" dt="2024-03-18T16:44:07.694" v="235" actId="164"/>
          <ac:cxnSpMkLst>
            <pc:docMk/>
            <pc:sldMk cId="1143440548" sldId="380"/>
            <ac:cxnSpMk id="26" creationId="{4979630D-8047-6F8D-B1D8-1B4DAD67D60F}"/>
          </ac:cxnSpMkLst>
        </pc:cxnChg>
        <pc:cxnChg chg="add mod">
          <ac:chgData name="Sebastian Ebert" userId="2c9133e11077318b" providerId="LiveId" clId="{DC243F5B-C7FC-4E00-9B7F-27A19A22B651}" dt="2024-03-18T16:44:15.624" v="237" actId="164"/>
          <ac:cxnSpMkLst>
            <pc:docMk/>
            <pc:sldMk cId="1143440548" sldId="380"/>
            <ac:cxnSpMk id="30" creationId="{1A60C4B5-0609-855B-6184-619066577244}"/>
          </ac:cxnSpMkLst>
        </pc:cxnChg>
        <pc:cxnChg chg="add del mod">
          <ac:chgData name="Sebastian Ebert" userId="2c9133e11077318b" providerId="LiveId" clId="{DC243F5B-C7FC-4E00-9B7F-27A19A22B651}" dt="2024-03-18T16:42:05.435" v="179" actId="478"/>
          <ac:cxnSpMkLst>
            <pc:docMk/>
            <pc:sldMk cId="1143440548" sldId="380"/>
            <ac:cxnSpMk id="32" creationId="{FC8CACD2-ED1D-3E6E-1671-66DBE9BAB992}"/>
          </ac:cxnSpMkLst>
        </pc:cxnChg>
      </pc:sldChg>
      <pc:sldChg chg="ord">
        <pc:chgData name="Sebastian Ebert" userId="2c9133e11077318b" providerId="LiveId" clId="{DC243F5B-C7FC-4E00-9B7F-27A19A22B651}" dt="2024-03-18T18:05:36.713" v="425"/>
        <pc:sldMkLst>
          <pc:docMk/>
          <pc:sldMk cId="3570932385" sldId="408"/>
        </pc:sldMkLst>
      </pc:sldChg>
      <pc:sldChg chg="ord">
        <pc:chgData name="Sebastian Ebert" userId="2c9133e11077318b" providerId="LiveId" clId="{DC243F5B-C7FC-4E00-9B7F-27A19A22B651}" dt="2024-03-18T17:14:23.119" v="376"/>
        <pc:sldMkLst>
          <pc:docMk/>
          <pc:sldMk cId="3286827934" sldId="424"/>
        </pc:sldMkLst>
      </pc:sldChg>
      <pc:sldChg chg="addSp modSp mod">
        <pc:chgData name="Sebastian Ebert" userId="2c9133e11077318b" providerId="LiveId" clId="{DC243F5B-C7FC-4E00-9B7F-27A19A22B651}" dt="2024-03-18T17:05:44.455" v="374" actId="1076"/>
        <pc:sldMkLst>
          <pc:docMk/>
          <pc:sldMk cId="2967370583" sldId="427"/>
        </pc:sldMkLst>
        <pc:picChg chg="add mod">
          <ac:chgData name="Sebastian Ebert" userId="2c9133e11077318b" providerId="LiveId" clId="{DC243F5B-C7FC-4E00-9B7F-27A19A22B651}" dt="2024-03-18T17:05:44.455" v="374" actId="1076"/>
          <ac:picMkLst>
            <pc:docMk/>
            <pc:sldMk cId="2967370583" sldId="427"/>
            <ac:picMk id="5" creationId="{190C7C55-829F-A444-9C10-1F26AD4C072B}"/>
          </ac:picMkLst>
        </pc:picChg>
      </pc:sldChg>
      <pc:sldChg chg="addSp modSp mod modAnim modNotesTx">
        <pc:chgData name="Sebastian Ebert" userId="2c9133e11077318b" providerId="LiveId" clId="{DC243F5B-C7FC-4E00-9B7F-27A19A22B651}" dt="2024-03-18T17:00:45.992" v="368"/>
        <pc:sldMkLst>
          <pc:docMk/>
          <pc:sldMk cId="2922701115" sldId="428"/>
        </pc:sldMkLst>
        <pc:spChg chg="mod">
          <ac:chgData name="Sebastian Ebert" userId="2c9133e11077318b" providerId="LiveId" clId="{DC243F5B-C7FC-4E00-9B7F-27A19A22B651}" dt="2024-03-18T16:53:16.713" v="269" actId="20577"/>
          <ac:spMkLst>
            <pc:docMk/>
            <pc:sldMk cId="2922701115" sldId="428"/>
            <ac:spMk id="5" creationId="{8F51A8D4-284C-0747-427F-B162E80AD5CD}"/>
          </ac:spMkLst>
        </pc:spChg>
        <pc:spChg chg="mod">
          <ac:chgData name="Sebastian Ebert" userId="2c9133e11077318b" providerId="LiveId" clId="{DC243F5B-C7FC-4E00-9B7F-27A19A22B651}" dt="2024-03-18T16:57:09.617" v="323" actId="20577"/>
          <ac:spMkLst>
            <pc:docMk/>
            <pc:sldMk cId="2922701115" sldId="428"/>
            <ac:spMk id="9" creationId="{4627BA14-6F74-F002-9A2F-19EF9D4632D6}"/>
          </ac:spMkLst>
        </pc:spChg>
        <pc:spChg chg="mod">
          <ac:chgData name="Sebastian Ebert" userId="2c9133e11077318b" providerId="LiveId" clId="{DC243F5B-C7FC-4E00-9B7F-27A19A22B651}" dt="2024-03-18T16:59:26.317" v="358" actId="20577"/>
          <ac:spMkLst>
            <pc:docMk/>
            <pc:sldMk cId="2922701115" sldId="428"/>
            <ac:spMk id="12" creationId="{A3BD3252-F430-9E31-3EAF-EB37EF0AB054}"/>
          </ac:spMkLst>
        </pc:spChg>
        <pc:spChg chg="mod">
          <ac:chgData name="Sebastian Ebert" userId="2c9133e11077318b" providerId="LiveId" clId="{DC243F5B-C7FC-4E00-9B7F-27A19A22B651}" dt="2024-03-18T16:59:41.516" v="359"/>
          <ac:spMkLst>
            <pc:docMk/>
            <pc:sldMk cId="2922701115" sldId="428"/>
            <ac:spMk id="15" creationId="{6D9F6581-470C-FA7F-EC88-5D1D614947DA}"/>
          </ac:spMkLst>
        </pc:spChg>
        <pc:grpChg chg="add mod">
          <ac:chgData name="Sebastian Ebert" userId="2c9133e11077318b" providerId="LiveId" clId="{DC243F5B-C7FC-4E00-9B7F-27A19A22B651}" dt="2024-03-18T16:52:40.709" v="247" actId="1076"/>
          <ac:grpSpMkLst>
            <pc:docMk/>
            <pc:sldMk cId="2922701115" sldId="428"/>
            <ac:grpSpMk id="3" creationId="{9AB3FE83-4D96-BEEE-AB0F-5FFC58DAF28E}"/>
          </ac:grpSpMkLst>
        </pc:grpChg>
        <pc:grpChg chg="add mod">
          <ac:chgData name="Sebastian Ebert" userId="2c9133e11077318b" providerId="LiveId" clId="{DC243F5B-C7FC-4E00-9B7F-27A19A22B651}" dt="2024-03-18T16:57:17.016" v="324" actId="1076"/>
          <ac:grpSpMkLst>
            <pc:docMk/>
            <pc:sldMk cId="2922701115" sldId="428"/>
            <ac:grpSpMk id="7" creationId="{239DB600-AF17-4CA9-FAEB-8A6206336BB6}"/>
          </ac:grpSpMkLst>
        </pc:grpChg>
        <pc:grpChg chg="add mod">
          <ac:chgData name="Sebastian Ebert" userId="2c9133e11077318b" providerId="LiveId" clId="{DC243F5B-C7FC-4E00-9B7F-27A19A22B651}" dt="2024-03-18T16:59:12.283" v="326" actId="1076"/>
          <ac:grpSpMkLst>
            <pc:docMk/>
            <pc:sldMk cId="2922701115" sldId="428"/>
            <ac:grpSpMk id="10" creationId="{BE931881-0329-C0D1-6F1F-2543A8EAA229}"/>
          </ac:grpSpMkLst>
        </pc:grpChg>
        <pc:grpChg chg="add mod">
          <ac:chgData name="Sebastian Ebert" userId="2c9133e11077318b" providerId="LiveId" clId="{DC243F5B-C7FC-4E00-9B7F-27A19A22B651}" dt="2024-03-18T17:00:36.929" v="367" actId="164"/>
          <ac:grpSpMkLst>
            <pc:docMk/>
            <pc:sldMk cId="2922701115" sldId="428"/>
            <ac:grpSpMk id="13" creationId="{AF3B10D6-92BB-F737-1FAE-1710B8F02A79}"/>
          </ac:grpSpMkLst>
        </pc:grpChg>
        <pc:grpChg chg="add mod">
          <ac:chgData name="Sebastian Ebert" userId="2c9133e11077318b" providerId="LiveId" clId="{DC243F5B-C7FC-4E00-9B7F-27A19A22B651}" dt="2024-03-18T17:00:36.929" v="367" actId="164"/>
          <ac:grpSpMkLst>
            <pc:docMk/>
            <pc:sldMk cId="2922701115" sldId="428"/>
            <ac:grpSpMk id="22" creationId="{FB6C5212-CED6-01B3-18BF-21BE9F01C37A}"/>
          </ac:grpSpMkLst>
        </pc:grpChg>
        <pc:cxnChg chg="mod">
          <ac:chgData name="Sebastian Ebert" userId="2c9133e11077318b" providerId="LiveId" clId="{DC243F5B-C7FC-4E00-9B7F-27A19A22B651}" dt="2024-03-18T16:52:38.795" v="246"/>
          <ac:cxnSpMkLst>
            <pc:docMk/>
            <pc:sldMk cId="2922701115" sldId="428"/>
            <ac:cxnSpMk id="4" creationId="{282BD9CB-8EFD-717E-8560-6FD67953CEE1}"/>
          </ac:cxnSpMkLst>
        </pc:cxnChg>
        <pc:cxnChg chg="mod">
          <ac:chgData name="Sebastian Ebert" userId="2c9133e11077318b" providerId="LiveId" clId="{DC243F5B-C7FC-4E00-9B7F-27A19A22B651}" dt="2024-03-18T16:56:32.015" v="288"/>
          <ac:cxnSpMkLst>
            <pc:docMk/>
            <pc:sldMk cId="2922701115" sldId="428"/>
            <ac:cxnSpMk id="8" creationId="{F9C9D472-F0FD-B3F5-F6EC-0E8572E94F9D}"/>
          </ac:cxnSpMkLst>
        </pc:cxnChg>
        <pc:cxnChg chg="mod">
          <ac:chgData name="Sebastian Ebert" userId="2c9133e11077318b" providerId="LiveId" clId="{DC243F5B-C7FC-4E00-9B7F-27A19A22B651}" dt="2024-03-18T16:59:06.963" v="325"/>
          <ac:cxnSpMkLst>
            <pc:docMk/>
            <pc:sldMk cId="2922701115" sldId="428"/>
            <ac:cxnSpMk id="11" creationId="{4D76EF0E-7D90-07F2-15FE-8FA950EAA7C1}"/>
          </ac:cxnSpMkLst>
        </pc:cxnChg>
        <pc:cxnChg chg="mod">
          <ac:chgData name="Sebastian Ebert" userId="2c9133e11077318b" providerId="LiveId" clId="{DC243F5B-C7FC-4E00-9B7F-27A19A22B651}" dt="2024-03-18T16:59:41.516" v="359"/>
          <ac:cxnSpMkLst>
            <pc:docMk/>
            <pc:sldMk cId="2922701115" sldId="428"/>
            <ac:cxnSpMk id="14" creationId="{0E7D3269-99DD-9349-68FB-8E7F0089C51A}"/>
          </ac:cxnSpMkLst>
        </pc:cxnChg>
        <pc:cxnChg chg="add mod">
          <ac:chgData name="Sebastian Ebert" userId="2c9133e11077318b" providerId="LiveId" clId="{DC243F5B-C7FC-4E00-9B7F-27A19A22B651}" dt="2024-03-18T17:00:36.929" v="367" actId="164"/>
          <ac:cxnSpMkLst>
            <pc:docMk/>
            <pc:sldMk cId="2922701115" sldId="428"/>
            <ac:cxnSpMk id="17" creationId="{4572A55B-3589-9C4C-E9DE-6B5A3CD9F5ED}"/>
          </ac:cxnSpMkLst>
        </pc:cxnChg>
      </pc:sldChg>
      <pc:sldChg chg="modSp add mod">
        <pc:chgData name="Sebastian Ebert" userId="2c9133e11077318b" providerId="LiveId" clId="{DC243F5B-C7FC-4E00-9B7F-27A19A22B651}" dt="2024-03-18T17:17:20.203" v="422" actId="20577"/>
        <pc:sldMkLst>
          <pc:docMk/>
          <pc:sldMk cId="3396422899" sldId="429"/>
        </pc:sldMkLst>
        <pc:spChg chg="mod">
          <ac:chgData name="Sebastian Ebert" userId="2c9133e11077318b" providerId="LiveId" clId="{DC243F5B-C7FC-4E00-9B7F-27A19A22B651}" dt="2024-03-18T17:17:20.203" v="422" actId="20577"/>
          <ac:spMkLst>
            <pc:docMk/>
            <pc:sldMk cId="3396422899" sldId="429"/>
            <ac:spMk id="2" creationId="{C9147863-60B0-05B8-F170-FE52CCA01172}"/>
          </ac:spMkLst>
        </pc:spChg>
      </pc:sldChg>
      <pc:sldChg chg="add">
        <pc:chgData name="Sebastian Ebert" userId="2c9133e11077318b" providerId="LiveId" clId="{DC243F5B-C7FC-4E00-9B7F-27A19A22B651}" dt="2024-03-18T17:16:29.652" v="404"/>
        <pc:sldMkLst>
          <pc:docMk/>
          <pc:sldMk cId="4110535077" sldId="430"/>
        </pc:sldMkLst>
      </pc:sldChg>
      <pc:sldChg chg="add">
        <pc:chgData name="Sebastian Ebert" userId="2c9133e11077318b" providerId="LiveId" clId="{DC243F5B-C7FC-4E00-9B7F-27A19A22B651}" dt="2024-03-18T17:17:31.374" v="423"/>
        <pc:sldMkLst>
          <pc:docMk/>
          <pc:sldMk cId="2484282496" sldId="431"/>
        </pc:sldMkLst>
      </pc:sldChg>
      <pc:sldChg chg="add">
        <pc:chgData name="Sebastian Ebert" userId="2c9133e11077318b" providerId="LiveId" clId="{DC243F5B-C7FC-4E00-9B7F-27A19A22B651}" dt="2024-03-18T17:17:31.374" v="423"/>
        <pc:sldMkLst>
          <pc:docMk/>
          <pc:sldMk cId="3152789514" sldId="432"/>
        </pc:sldMkLst>
      </pc:sldChg>
    </pc:docChg>
  </pc:docChgLst>
  <pc:docChgLst>
    <pc:chgData name="Sebastian Ebert" userId="2c9133e11077318b" providerId="LiveId" clId="{7ABB0070-B6B6-4B6D-ADBB-5F4EBC6E14B7}"/>
    <pc:docChg chg="undo redo custSel addSld delSld modSld sldOrd modSection">
      <pc:chgData name="Sebastian Ebert" userId="2c9133e11077318b" providerId="LiveId" clId="{7ABB0070-B6B6-4B6D-ADBB-5F4EBC6E14B7}" dt="2024-10-06T14:58:11.041" v="6574" actId="20577"/>
      <pc:docMkLst>
        <pc:docMk/>
      </pc:docMkLst>
      <pc:sldChg chg="modSp mod">
        <pc:chgData name="Sebastian Ebert" userId="2c9133e11077318b" providerId="LiveId" clId="{7ABB0070-B6B6-4B6D-ADBB-5F4EBC6E14B7}" dt="2024-07-25T15:40:04.130" v="234" actId="207"/>
        <pc:sldMkLst>
          <pc:docMk/>
          <pc:sldMk cId="1055756396" sldId="265"/>
        </pc:sldMkLst>
        <pc:spChg chg="mod">
          <ac:chgData name="Sebastian Ebert" userId="2c9133e11077318b" providerId="LiveId" clId="{7ABB0070-B6B6-4B6D-ADBB-5F4EBC6E14B7}" dt="2024-07-25T15:39:56.024" v="233" actId="207"/>
          <ac:spMkLst>
            <pc:docMk/>
            <pc:sldMk cId="1055756396" sldId="265"/>
            <ac:spMk id="13" creationId="{DA5F6A43-9834-4318-6004-E5DCD8380E17}"/>
          </ac:spMkLst>
        </pc:spChg>
        <pc:spChg chg="mod">
          <ac:chgData name="Sebastian Ebert" userId="2c9133e11077318b" providerId="LiveId" clId="{7ABB0070-B6B6-4B6D-ADBB-5F4EBC6E14B7}" dt="2024-07-25T15:39:56.024" v="233" actId="207"/>
          <ac:spMkLst>
            <pc:docMk/>
            <pc:sldMk cId="1055756396" sldId="265"/>
            <ac:spMk id="14" creationId="{4CAE6F1E-FC90-7385-BAC6-5D9CB7455995}"/>
          </ac:spMkLst>
        </pc:spChg>
        <pc:spChg chg="mod">
          <ac:chgData name="Sebastian Ebert" userId="2c9133e11077318b" providerId="LiveId" clId="{7ABB0070-B6B6-4B6D-ADBB-5F4EBC6E14B7}" dt="2024-07-25T15:39:56.024" v="233" actId="207"/>
          <ac:spMkLst>
            <pc:docMk/>
            <pc:sldMk cId="1055756396" sldId="265"/>
            <ac:spMk id="15" creationId="{5644A00B-32F9-A8C2-5F39-CA7ED3304B63}"/>
          </ac:spMkLst>
        </pc:spChg>
        <pc:spChg chg="mod">
          <ac:chgData name="Sebastian Ebert" userId="2c9133e11077318b" providerId="LiveId" clId="{7ABB0070-B6B6-4B6D-ADBB-5F4EBC6E14B7}" dt="2024-07-25T15:40:04.130" v="234" actId="207"/>
          <ac:spMkLst>
            <pc:docMk/>
            <pc:sldMk cId="1055756396" sldId="265"/>
            <ac:spMk id="18" creationId="{B80D98F6-D4D6-F45E-8CB7-D1E0D7E6835E}"/>
          </ac:spMkLst>
        </pc:spChg>
      </pc:sldChg>
      <pc:sldChg chg="modSp add del mod">
        <pc:chgData name="Sebastian Ebert" userId="2c9133e11077318b" providerId="LiveId" clId="{7ABB0070-B6B6-4B6D-ADBB-5F4EBC6E14B7}" dt="2024-08-06T15:25:28.912" v="5449" actId="17032"/>
        <pc:sldMkLst>
          <pc:docMk/>
          <pc:sldMk cId="923607986" sldId="269"/>
        </pc:sldMkLst>
        <pc:spChg chg="mod">
          <ac:chgData name="Sebastian Ebert" userId="2c9133e11077318b" providerId="LiveId" clId="{7ABB0070-B6B6-4B6D-ADBB-5F4EBC6E14B7}" dt="2024-08-06T15:25:25.048" v="5448" actId="17032"/>
          <ac:spMkLst>
            <pc:docMk/>
            <pc:sldMk cId="923607986" sldId="269"/>
            <ac:spMk id="6" creationId="{DD20FC2C-5841-8441-7BBD-BFC60ABB864F}"/>
          </ac:spMkLst>
        </pc:spChg>
        <pc:spChg chg="mod">
          <ac:chgData name="Sebastian Ebert" userId="2c9133e11077318b" providerId="LiveId" clId="{7ABB0070-B6B6-4B6D-ADBB-5F4EBC6E14B7}" dt="2024-08-06T15:25:28.912" v="5449" actId="17032"/>
          <ac:spMkLst>
            <pc:docMk/>
            <pc:sldMk cId="923607986" sldId="269"/>
            <ac:spMk id="7" creationId="{B325DA49-E517-5D47-A8B6-CBE939309956}"/>
          </ac:spMkLst>
        </pc:spChg>
      </pc:sldChg>
      <pc:sldChg chg="delSp modSp del mod">
        <pc:chgData name="Sebastian Ebert" userId="2c9133e11077318b" providerId="LiveId" clId="{7ABB0070-B6B6-4B6D-ADBB-5F4EBC6E14B7}" dt="2024-08-02T15:28:47.918" v="4324" actId="47"/>
        <pc:sldMkLst>
          <pc:docMk/>
          <pc:sldMk cId="3843339708" sldId="271"/>
        </pc:sldMkLst>
        <pc:picChg chg="del">
          <ac:chgData name="Sebastian Ebert" userId="2c9133e11077318b" providerId="LiveId" clId="{7ABB0070-B6B6-4B6D-ADBB-5F4EBC6E14B7}" dt="2024-08-02T13:58:24.282" v="4190" actId="478"/>
          <ac:picMkLst>
            <pc:docMk/>
            <pc:sldMk cId="3843339708" sldId="271"/>
            <ac:picMk id="4" creationId="{85F2A22C-AD4A-EF33-1397-67A17F20C4ED}"/>
          </ac:picMkLst>
        </pc:picChg>
        <pc:picChg chg="mod">
          <ac:chgData name="Sebastian Ebert" userId="2c9133e11077318b" providerId="LiveId" clId="{7ABB0070-B6B6-4B6D-ADBB-5F4EBC6E14B7}" dt="2024-08-02T14:01:49.532" v="4201" actId="1076"/>
          <ac:picMkLst>
            <pc:docMk/>
            <pc:sldMk cId="3843339708" sldId="271"/>
            <ac:picMk id="6" creationId="{853F70DA-8D76-A288-87C1-5EDF2833C7FA}"/>
          </ac:picMkLst>
        </pc:picChg>
        <pc:cxnChg chg="del mod">
          <ac:chgData name="Sebastian Ebert" userId="2c9133e11077318b" providerId="LiveId" clId="{7ABB0070-B6B6-4B6D-ADBB-5F4EBC6E14B7}" dt="2024-08-02T13:58:26.458" v="4192" actId="478"/>
          <ac:cxnSpMkLst>
            <pc:docMk/>
            <pc:sldMk cId="3843339708" sldId="271"/>
            <ac:cxnSpMk id="5" creationId="{D62A97E1-0109-2C2E-C91C-AB6367B13C9C}"/>
          </ac:cxnSpMkLst>
        </pc:cxnChg>
        <pc:cxnChg chg="del">
          <ac:chgData name="Sebastian Ebert" userId="2c9133e11077318b" providerId="LiveId" clId="{7ABB0070-B6B6-4B6D-ADBB-5F4EBC6E14B7}" dt="2024-08-02T13:58:27.050" v="4193" actId="478"/>
          <ac:cxnSpMkLst>
            <pc:docMk/>
            <pc:sldMk cId="3843339708" sldId="271"/>
            <ac:cxnSpMk id="10" creationId="{4DDCED9A-BEFB-8E69-CEA4-573EDCD5FFF4}"/>
          </ac:cxnSpMkLst>
        </pc:cxnChg>
        <pc:cxnChg chg="del">
          <ac:chgData name="Sebastian Ebert" userId="2c9133e11077318b" providerId="LiveId" clId="{7ABB0070-B6B6-4B6D-ADBB-5F4EBC6E14B7}" dt="2024-08-02T13:58:25.962" v="4191" actId="478"/>
          <ac:cxnSpMkLst>
            <pc:docMk/>
            <pc:sldMk cId="3843339708" sldId="271"/>
            <ac:cxnSpMk id="14" creationId="{C62099EC-0E77-9225-D714-A7F3D00F7FB8}"/>
          </ac:cxnSpMkLst>
        </pc:cxnChg>
      </pc:sldChg>
      <pc:sldChg chg="modSp mod">
        <pc:chgData name="Sebastian Ebert" userId="2c9133e11077318b" providerId="LiveId" clId="{7ABB0070-B6B6-4B6D-ADBB-5F4EBC6E14B7}" dt="2024-10-06T12:41:17.885" v="6382" actId="20577"/>
        <pc:sldMkLst>
          <pc:docMk/>
          <pc:sldMk cId="2934509217" sldId="273"/>
        </pc:sldMkLst>
        <pc:spChg chg="mod">
          <ac:chgData name="Sebastian Ebert" userId="2c9133e11077318b" providerId="LiveId" clId="{7ABB0070-B6B6-4B6D-ADBB-5F4EBC6E14B7}" dt="2024-07-30T15:03:28.492" v="3251" actId="207"/>
          <ac:spMkLst>
            <pc:docMk/>
            <pc:sldMk cId="2934509217" sldId="273"/>
            <ac:spMk id="6" creationId="{014BD0AC-97F1-4180-A8B9-E9D0B20F4B18}"/>
          </ac:spMkLst>
        </pc:spChg>
        <pc:spChg chg="mod">
          <ac:chgData name="Sebastian Ebert" userId="2c9133e11077318b" providerId="LiveId" clId="{7ABB0070-B6B6-4B6D-ADBB-5F4EBC6E14B7}" dt="2024-07-30T14:59:58.294" v="3247" actId="207"/>
          <ac:spMkLst>
            <pc:docMk/>
            <pc:sldMk cId="2934509217" sldId="273"/>
            <ac:spMk id="7" creationId="{A2D0820F-EEC0-4484-8CE3-3E3F7D8DE400}"/>
          </ac:spMkLst>
        </pc:spChg>
        <pc:spChg chg="mod">
          <ac:chgData name="Sebastian Ebert" userId="2c9133e11077318b" providerId="LiveId" clId="{7ABB0070-B6B6-4B6D-ADBB-5F4EBC6E14B7}" dt="2024-07-30T15:00:13.545" v="3249" actId="207"/>
          <ac:spMkLst>
            <pc:docMk/>
            <pc:sldMk cId="2934509217" sldId="273"/>
            <ac:spMk id="8" creationId="{D445A6EE-1A7A-435E-B632-935E3FA44C08}"/>
          </ac:spMkLst>
        </pc:spChg>
        <pc:spChg chg="mod">
          <ac:chgData name="Sebastian Ebert" userId="2c9133e11077318b" providerId="LiveId" clId="{7ABB0070-B6B6-4B6D-ADBB-5F4EBC6E14B7}" dt="2024-10-06T12:41:07.664" v="6373" actId="20577"/>
          <ac:spMkLst>
            <pc:docMk/>
            <pc:sldMk cId="2934509217" sldId="273"/>
            <ac:spMk id="13" creationId="{CF633E6B-4E2B-5C2B-63F7-4075DF0ADB4A}"/>
          </ac:spMkLst>
        </pc:spChg>
        <pc:spChg chg="mod">
          <ac:chgData name="Sebastian Ebert" userId="2c9133e11077318b" providerId="LiveId" clId="{7ABB0070-B6B6-4B6D-ADBB-5F4EBC6E14B7}" dt="2024-07-30T14:55:11.896" v="3237" actId="207"/>
          <ac:spMkLst>
            <pc:docMk/>
            <pc:sldMk cId="2934509217" sldId="273"/>
            <ac:spMk id="32" creationId="{6AC8E8AD-9095-45A7-A70A-8069E7B4F3D7}"/>
          </ac:spMkLst>
        </pc:spChg>
        <pc:spChg chg="mod">
          <ac:chgData name="Sebastian Ebert" userId="2c9133e11077318b" providerId="LiveId" clId="{7ABB0070-B6B6-4B6D-ADBB-5F4EBC6E14B7}" dt="2024-07-30T14:56:10.354" v="3243" actId="207"/>
          <ac:spMkLst>
            <pc:docMk/>
            <pc:sldMk cId="2934509217" sldId="273"/>
            <ac:spMk id="63" creationId="{E7644C7A-5B56-4F4C-9E43-B572237B6DCA}"/>
          </ac:spMkLst>
        </pc:spChg>
        <pc:spChg chg="mod">
          <ac:chgData name="Sebastian Ebert" userId="2c9133e11077318b" providerId="LiveId" clId="{7ABB0070-B6B6-4B6D-ADBB-5F4EBC6E14B7}" dt="2024-07-30T15:00:29.093" v="3250" actId="113"/>
          <ac:spMkLst>
            <pc:docMk/>
            <pc:sldMk cId="2934509217" sldId="273"/>
            <ac:spMk id="81" creationId="{DB3A291D-985F-49FD-8491-E0F10A5D80CF}"/>
          </ac:spMkLst>
        </pc:spChg>
        <pc:spChg chg="mod">
          <ac:chgData name="Sebastian Ebert" userId="2c9133e11077318b" providerId="LiveId" clId="{7ABB0070-B6B6-4B6D-ADBB-5F4EBC6E14B7}" dt="2024-07-30T14:56:10.354" v="3243" actId="207"/>
          <ac:spMkLst>
            <pc:docMk/>
            <pc:sldMk cId="2934509217" sldId="273"/>
            <ac:spMk id="82" creationId="{A613015E-B43E-4ACD-9F7E-FACDE2F70406}"/>
          </ac:spMkLst>
        </pc:spChg>
        <pc:spChg chg="mod">
          <ac:chgData name="Sebastian Ebert" userId="2c9133e11077318b" providerId="LiveId" clId="{7ABB0070-B6B6-4B6D-ADBB-5F4EBC6E14B7}" dt="2024-07-30T14:55:16.088" v="3238" actId="207"/>
          <ac:spMkLst>
            <pc:docMk/>
            <pc:sldMk cId="2934509217" sldId="273"/>
            <ac:spMk id="116" creationId="{D06B8C97-38E0-4333-B9F9-CC18EE84855A}"/>
          </ac:spMkLst>
        </pc:spChg>
        <pc:spChg chg="mod">
          <ac:chgData name="Sebastian Ebert" userId="2c9133e11077318b" providerId="LiveId" clId="{7ABB0070-B6B6-4B6D-ADBB-5F4EBC6E14B7}" dt="2024-10-06T12:41:17.885" v="6382" actId="20577"/>
          <ac:spMkLst>
            <pc:docMk/>
            <pc:sldMk cId="2934509217" sldId="273"/>
            <ac:spMk id="118" creationId="{2571ABE7-2CE1-4C31-A0C9-B3DA24735F05}"/>
          </ac:spMkLst>
        </pc:spChg>
        <pc:spChg chg="mod">
          <ac:chgData name="Sebastian Ebert" userId="2c9133e11077318b" providerId="LiveId" clId="{7ABB0070-B6B6-4B6D-ADBB-5F4EBC6E14B7}" dt="2024-07-30T14:59:52.170" v="3246" actId="207"/>
          <ac:spMkLst>
            <pc:docMk/>
            <pc:sldMk cId="2934509217" sldId="273"/>
            <ac:spMk id="139" creationId="{E4FD6C8F-6D1E-4C7F-BE98-6C17F52D88B0}"/>
          </ac:spMkLst>
        </pc:spChg>
        <pc:cxnChg chg="mod">
          <ac:chgData name="Sebastian Ebert" userId="2c9133e11077318b" providerId="LiveId" clId="{7ABB0070-B6B6-4B6D-ADBB-5F4EBC6E14B7}" dt="2024-07-30T14:55:22.530" v="3239" actId="208"/>
          <ac:cxnSpMkLst>
            <pc:docMk/>
            <pc:sldMk cId="2934509217" sldId="273"/>
            <ac:cxnSpMk id="112" creationId="{B00A30BC-9670-4C15-AFB2-E6065BC31C0E}"/>
          </ac:cxnSpMkLst>
        </pc:cxnChg>
      </pc:sldChg>
      <pc:sldChg chg="addSp delSp modSp mod ord delAnim">
        <pc:chgData name="Sebastian Ebert" userId="2c9133e11077318b" providerId="LiveId" clId="{7ABB0070-B6B6-4B6D-ADBB-5F4EBC6E14B7}" dt="2024-07-25T15:32:21.071" v="206"/>
        <pc:sldMkLst>
          <pc:docMk/>
          <pc:sldMk cId="518006396" sldId="281"/>
        </pc:sldMkLst>
        <pc:spChg chg="del">
          <ac:chgData name="Sebastian Ebert" userId="2c9133e11077318b" providerId="LiveId" clId="{7ABB0070-B6B6-4B6D-ADBB-5F4EBC6E14B7}" dt="2024-07-25T14:03:20.283" v="45" actId="478"/>
          <ac:spMkLst>
            <pc:docMk/>
            <pc:sldMk cId="518006396" sldId="281"/>
            <ac:spMk id="5" creationId="{D104B856-408E-85DF-DB73-EEA3D9FE3C19}"/>
          </ac:spMkLst>
        </pc:spChg>
        <pc:spChg chg="add del mod">
          <ac:chgData name="Sebastian Ebert" userId="2c9133e11077318b" providerId="LiveId" clId="{7ABB0070-B6B6-4B6D-ADBB-5F4EBC6E14B7}" dt="2024-07-25T14:04:02.522" v="55" actId="478"/>
          <ac:spMkLst>
            <pc:docMk/>
            <pc:sldMk cId="518006396" sldId="281"/>
            <ac:spMk id="6" creationId="{E10D35B1-28E7-19E0-6BE6-6CB433E171FC}"/>
          </ac:spMkLst>
        </pc:spChg>
      </pc:sldChg>
      <pc:sldChg chg="addSp modSp mod">
        <pc:chgData name="Sebastian Ebert" userId="2c9133e11077318b" providerId="LiveId" clId="{7ABB0070-B6B6-4B6D-ADBB-5F4EBC6E14B7}" dt="2024-10-06T11:38:09.480" v="6151" actId="1076"/>
        <pc:sldMkLst>
          <pc:docMk/>
          <pc:sldMk cId="2917470801" sldId="295"/>
        </pc:sldMkLst>
        <pc:spChg chg="add mod">
          <ac:chgData name="Sebastian Ebert" userId="2c9133e11077318b" providerId="LiveId" clId="{7ABB0070-B6B6-4B6D-ADBB-5F4EBC6E14B7}" dt="2024-10-06T11:38:09.480" v="6151" actId="1076"/>
          <ac:spMkLst>
            <pc:docMk/>
            <pc:sldMk cId="2917470801" sldId="295"/>
            <ac:spMk id="2" creationId="{E6029FC6-6904-A9C1-A789-CFC36564C2EF}"/>
          </ac:spMkLst>
        </pc:spChg>
        <pc:spChg chg="mod">
          <ac:chgData name="Sebastian Ebert" userId="2c9133e11077318b" providerId="LiveId" clId="{7ABB0070-B6B6-4B6D-ADBB-5F4EBC6E14B7}" dt="2024-08-06T15:17:12.502" v="5381" actId="20577"/>
          <ac:spMkLst>
            <pc:docMk/>
            <pc:sldMk cId="2917470801" sldId="295"/>
            <ac:spMk id="227" creationId="{00000000-0000-0000-0000-000000000000}"/>
          </ac:spMkLst>
        </pc:spChg>
        <pc:spChg chg="mod">
          <ac:chgData name="Sebastian Ebert" userId="2c9133e11077318b" providerId="LiveId" clId="{7ABB0070-B6B6-4B6D-ADBB-5F4EBC6E14B7}" dt="2024-08-06T15:17:51.560" v="5397" actId="404"/>
          <ac:spMkLst>
            <pc:docMk/>
            <pc:sldMk cId="2917470801" sldId="295"/>
            <ac:spMk id="228" creationId="{00000000-0000-0000-0000-000000000000}"/>
          </ac:spMkLst>
        </pc:spChg>
      </pc:sldChg>
      <pc:sldChg chg="addSp modSp modTransition">
        <pc:chgData name="Sebastian Ebert" userId="2c9133e11077318b" providerId="LiveId" clId="{7ABB0070-B6B6-4B6D-ADBB-5F4EBC6E14B7}" dt="2024-08-01T09:19:28.889" v="3726"/>
        <pc:sldMkLst>
          <pc:docMk/>
          <pc:sldMk cId="1539865557" sldId="356"/>
        </pc:sldMkLst>
        <pc:spChg chg="add mod">
          <ac:chgData name="Sebastian Ebert" userId="2c9133e11077318b" providerId="LiveId" clId="{7ABB0070-B6B6-4B6D-ADBB-5F4EBC6E14B7}" dt="2024-08-01T09:19:28.889" v="3726"/>
          <ac:spMkLst>
            <pc:docMk/>
            <pc:sldMk cId="1539865557" sldId="356"/>
            <ac:spMk id="2" creationId="{0218EE90-784B-7569-63E0-9D57BFBE7592}"/>
          </ac:spMkLst>
        </pc:spChg>
      </pc:sldChg>
      <pc:sldChg chg="addSp delSp modSp mod modAnim">
        <pc:chgData name="Sebastian Ebert" userId="2c9133e11077318b" providerId="LiveId" clId="{7ABB0070-B6B6-4B6D-ADBB-5F4EBC6E14B7}" dt="2024-08-02T16:06:54.161" v="4743"/>
        <pc:sldMkLst>
          <pc:docMk/>
          <pc:sldMk cId="314621693" sldId="361"/>
        </pc:sldMkLst>
        <pc:spChg chg="mod">
          <ac:chgData name="Sebastian Ebert" userId="2c9133e11077318b" providerId="LiveId" clId="{7ABB0070-B6B6-4B6D-ADBB-5F4EBC6E14B7}" dt="2024-08-02T14:52:31.916" v="4302" actId="20577"/>
          <ac:spMkLst>
            <pc:docMk/>
            <pc:sldMk cId="314621693" sldId="361"/>
            <ac:spMk id="2" creationId="{15B464D4-AD18-4887-9E61-47961D1E7C2D}"/>
          </ac:spMkLst>
        </pc:spChg>
        <pc:picChg chg="add mod">
          <ac:chgData name="Sebastian Ebert" userId="2c9133e11077318b" providerId="LiveId" clId="{7ABB0070-B6B6-4B6D-ADBB-5F4EBC6E14B7}" dt="2024-08-02T15:04:15.417" v="4319" actId="1076"/>
          <ac:picMkLst>
            <pc:docMk/>
            <pc:sldMk cId="314621693" sldId="361"/>
            <ac:picMk id="3" creationId="{D02D35B3-8AC0-314F-8005-E8DA70F6CE53}"/>
          </ac:picMkLst>
        </pc:picChg>
        <pc:picChg chg="del mod">
          <ac:chgData name="Sebastian Ebert" userId="2c9133e11077318b" providerId="LiveId" clId="{7ABB0070-B6B6-4B6D-ADBB-5F4EBC6E14B7}" dt="2024-08-02T15:04:05.243" v="4313" actId="478"/>
          <ac:picMkLst>
            <pc:docMk/>
            <pc:sldMk cId="314621693" sldId="361"/>
            <ac:picMk id="4" creationId="{5672DCFE-98EA-2E87-5DC8-F18C7236CDBC}"/>
          </ac:picMkLst>
        </pc:picChg>
        <pc:picChg chg="del">
          <ac:chgData name="Sebastian Ebert" userId="2c9133e11077318b" providerId="LiveId" clId="{7ABB0070-B6B6-4B6D-ADBB-5F4EBC6E14B7}" dt="2024-08-02T14:53:53.583" v="4304" actId="478"/>
          <ac:picMkLst>
            <pc:docMk/>
            <pc:sldMk cId="314621693" sldId="361"/>
            <ac:picMk id="16" creationId="{9742DEF6-B9BD-0609-BA90-EACF864FA723}"/>
          </ac:picMkLst>
        </pc:picChg>
        <pc:picChg chg="del">
          <ac:chgData name="Sebastian Ebert" userId="2c9133e11077318b" providerId="LiveId" clId="{7ABB0070-B6B6-4B6D-ADBB-5F4EBC6E14B7}" dt="2024-08-02T14:53:54.702" v="4306" actId="478"/>
          <ac:picMkLst>
            <pc:docMk/>
            <pc:sldMk cId="314621693" sldId="361"/>
            <ac:picMk id="20" creationId="{3CE3DF2C-6BF0-64EC-7DEE-3A2E69275153}"/>
          </ac:picMkLst>
        </pc:picChg>
        <pc:picChg chg="del">
          <ac:chgData name="Sebastian Ebert" userId="2c9133e11077318b" providerId="LiveId" clId="{7ABB0070-B6B6-4B6D-ADBB-5F4EBC6E14B7}" dt="2024-08-02T14:53:54.230" v="4305" actId="478"/>
          <ac:picMkLst>
            <pc:docMk/>
            <pc:sldMk cId="314621693" sldId="361"/>
            <ac:picMk id="22" creationId="{7C3CB8C4-F681-E5B3-C20B-56ECC8590F7D}"/>
          </ac:picMkLst>
        </pc:picChg>
      </pc:sldChg>
      <pc:sldChg chg="add del">
        <pc:chgData name="Sebastian Ebert" userId="2c9133e11077318b" providerId="LiveId" clId="{7ABB0070-B6B6-4B6D-ADBB-5F4EBC6E14B7}" dt="2024-08-02T15:24:30.477" v="4320"/>
        <pc:sldMkLst>
          <pc:docMk/>
          <pc:sldMk cId="3961642925" sldId="362"/>
        </pc:sldMkLst>
      </pc:sldChg>
      <pc:sldChg chg="addSp delSp modSp mod">
        <pc:chgData name="Sebastian Ebert" userId="2c9133e11077318b" providerId="LiveId" clId="{7ABB0070-B6B6-4B6D-ADBB-5F4EBC6E14B7}" dt="2024-08-08T13:09:41.655" v="5554" actId="14100"/>
        <pc:sldMkLst>
          <pc:docMk/>
          <pc:sldMk cId="3459317018" sldId="368"/>
        </pc:sldMkLst>
        <pc:spChg chg="mod">
          <ac:chgData name="Sebastian Ebert" userId="2c9133e11077318b" providerId="LiveId" clId="{7ABB0070-B6B6-4B6D-ADBB-5F4EBC6E14B7}" dt="2024-08-01T16:16:17.871" v="3893" actId="207"/>
          <ac:spMkLst>
            <pc:docMk/>
            <pc:sldMk cId="3459317018" sldId="368"/>
            <ac:spMk id="3" creationId="{C119B9A4-BC39-C266-A522-F73BFCED06AC}"/>
          </ac:spMkLst>
        </pc:spChg>
        <pc:spChg chg="mod">
          <ac:chgData name="Sebastian Ebert" userId="2c9133e11077318b" providerId="LiveId" clId="{7ABB0070-B6B6-4B6D-ADBB-5F4EBC6E14B7}" dt="2024-08-01T16:18:36.050" v="3980" actId="14100"/>
          <ac:spMkLst>
            <pc:docMk/>
            <pc:sldMk cId="3459317018" sldId="368"/>
            <ac:spMk id="4" creationId="{BB8649B7-583E-A22E-FD12-DAFC253F5A51}"/>
          </ac:spMkLst>
        </pc:spChg>
        <pc:spChg chg="mod">
          <ac:chgData name="Sebastian Ebert" userId="2c9133e11077318b" providerId="LiveId" clId="{7ABB0070-B6B6-4B6D-ADBB-5F4EBC6E14B7}" dt="2024-08-08T13:08:40.845" v="5536" actId="14100"/>
          <ac:spMkLst>
            <pc:docMk/>
            <pc:sldMk cId="3459317018" sldId="368"/>
            <ac:spMk id="5" creationId="{50B27ACC-EC6B-D91B-08B1-5F1C2DB340C3}"/>
          </ac:spMkLst>
        </pc:spChg>
        <pc:spChg chg="add mod">
          <ac:chgData name="Sebastian Ebert" userId="2c9133e11077318b" providerId="LiveId" clId="{7ABB0070-B6B6-4B6D-ADBB-5F4EBC6E14B7}" dt="2024-08-08T13:09:41.655" v="5554" actId="14100"/>
          <ac:spMkLst>
            <pc:docMk/>
            <pc:sldMk cId="3459317018" sldId="368"/>
            <ac:spMk id="7" creationId="{1D482FA2-02AB-0587-E90F-F8CF9A158001}"/>
          </ac:spMkLst>
        </pc:spChg>
        <pc:spChg chg="del">
          <ac:chgData name="Sebastian Ebert" userId="2c9133e11077318b" providerId="LiveId" clId="{7ABB0070-B6B6-4B6D-ADBB-5F4EBC6E14B7}" dt="2024-08-08T13:07:56.366" v="5527" actId="478"/>
          <ac:spMkLst>
            <pc:docMk/>
            <pc:sldMk cId="3459317018" sldId="368"/>
            <ac:spMk id="8" creationId="{AB6CF4DF-5D93-7979-D4B3-0227E62B9D29}"/>
          </ac:spMkLst>
        </pc:spChg>
        <pc:spChg chg="del">
          <ac:chgData name="Sebastian Ebert" userId="2c9133e11077318b" providerId="LiveId" clId="{7ABB0070-B6B6-4B6D-ADBB-5F4EBC6E14B7}" dt="2024-08-08T13:08:12.023" v="5529" actId="478"/>
          <ac:spMkLst>
            <pc:docMk/>
            <pc:sldMk cId="3459317018" sldId="368"/>
            <ac:spMk id="9" creationId="{28CA1DF9-A585-F204-9BD7-C84F887DD3AB}"/>
          </ac:spMkLst>
        </pc:spChg>
        <pc:spChg chg="mod">
          <ac:chgData name="Sebastian Ebert" userId="2c9133e11077318b" providerId="LiveId" clId="{7ABB0070-B6B6-4B6D-ADBB-5F4EBC6E14B7}" dt="2024-08-08T13:09:31.558" v="5550" actId="14100"/>
          <ac:spMkLst>
            <pc:docMk/>
            <pc:sldMk cId="3459317018" sldId="368"/>
            <ac:spMk id="10" creationId="{3497D1C4-CBD9-1CBD-3EC6-13FBA5C40614}"/>
          </ac:spMkLst>
        </pc:spChg>
        <pc:spChg chg="mod">
          <ac:chgData name="Sebastian Ebert" userId="2c9133e11077318b" providerId="LiveId" clId="{7ABB0070-B6B6-4B6D-ADBB-5F4EBC6E14B7}" dt="2024-08-08T13:09:33.216" v="5551" actId="14100"/>
          <ac:spMkLst>
            <pc:docMk/>
            <pc:sldMk cId="3459317018" sldId="368"/>
            <ac:spMk id="11" creationId="{C37AF4C9-05E1-BC08-9C30-1BDC5CF7C53C}"/>
          </ac:spMkLst>
        </pc:spChg>
        <pc:spChg chg="mod">
          <ac:chgData name="Sebastian Ebert" userId="2c9133e11077318b" providerId="LiveId" clId="{7ABB0070-B6B6-4B6D-ADBB-5F4EBC6E14B7}" dt="2024-08-08T13:09:02.434" v="5541" actId="1076"/>
          <ac:spMkLst>
            <pc:docMk/>
            <pc:sldMk cId="3459317018" sldId="368"/>
            <ac:spMk id="13" creationId="{040E7414-08C8-6C63-BF17-F980EA49E06A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1" creationId="{644F58D7-493A-0879-067C-56CC97DE1D76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2" creationId="{1EDEA462-A3D2-1421-5AC1-67FEFD7142C1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3" creationId="{1B705DB9-730E-2717-788B-DE20A71AF647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4" creationId="{BCDAF306-3018-9B34-96C2-313EEE955395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5" creationId="{935CCE92-6A05-1CDE-4233-1927C3C23157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6" creationId="{E9040F44-4C20-467D-CE7D-55DA4AB28296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7" creationId="{536B9765-E820-06F3-3C42-AD96E8CF2DA3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8" creationId="{D96D93C5-6443-1147-23D6-E3BB379DAECB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29" creationId="{FFF7519C-7703-B1F4-3E4E-731491B29BCD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30" creationId="{5E859191-01BD-592F-E088-5B5D8EED36BC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31" creationId="{D09B0758-69D8-62D8-CBC7-07DD29C2D749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32" creationId="{CF71A27F-CFA1-98D1-3A4E-49F70C10E46A}"/>
          </ac:spMkLst>
        </pc:spChg>
        <pc:spChg chg="add mod">
          <ac:chgData name="Sebastian Ebert" userId="2c9133e11077318b" providerId="LiveId" clId="{7ABB0070-B6B6-4B6D-ADBB-5F4EBC6E14B7}" dt="2024-08-01T16:13:46.540" v="3870" actId="1076"/>
          <ac:spMkLst>
            <pc:docMk/>
            <pc:sldMk cId="3459317018" sldId="368"/>
            <ac:spMk id="33" creationId="{20D96339-CEAF-DE51-A475-76B78A659118}"/>
          </ac:spMkLst>
        </pc:spChg>
        <pc:spChg chg="add mod">
          <ac:chgData name="Sebastian Ebert" userId="2c9133e11077318b" providerId="LiveId" clId="{7ABB0070-B6B6-4B6D-ADBB-5F4EBC6E14B7}" dt="2024-08-01T16:19:07.215" v="3986" actId="14100"/>
          <ac:spMkLst>
            <pc:docMk/>
            <pc:sldMk cId="3459317018" sldId="368"/>
            <ac:spMk id="35" creationId="{FB1CAEEF-21D3-092C-5D14-63090A36AF93}"/>
          </ac:spMkLst>
        </pc:spChg>
        <pc:spChg chg="add mod">
          <ac:chgData name="Sebastian Ebert" userId="2c9133e11077318b" providerId="LiveId" clId="{7ABB0070-B6B6-4B6D-ADBB-5F4EBC6E14B7}" dt="2024-08-01T16:19:20.120" v="3988" actId="1076"/>
          <ac:spMkLst>
            <pc:docMk/>
            <pc:sldMk cId="3459317018" sldId="368"/>
            <ac:spMk id="36" creationId="{DE8283DB-E51D-1B35-F937-0363E17257C8}"/>
          </ac:spMkLst>
        </pc:spChg>
        <pc:grpChg chg="del">
          <ac:chgData name="Sebastian Ebert" userId="2c9133e11077318b" providerId="LiveId" clId="{7ABB0070-B6B6-4B6D-ADBB-5F4EBC6E14B7}" dt="2024-08-01T16:13:29.667" v="3865" actId="478"/>
          <ac:grpSpMkLst>
            <pc:docMk/>
            <pc:sldMk cId="3459317018" sldId="368"/>
            <ac:grpSpMk id="5" creationId="{EC715078-9EF7-A62B-485E-976C3C274F8A}"/>
          </ac:grpSpMkLst>
        </pc:grpChg>
        <pc:picChg chg="add mod ord">
          <ac:chgData name="Sebastian Ebert" userId="2c9133e11077318b" providerId="LiveId" clId="{7ABB0070-B6B6-4B6D-ADBB-5F4EBC6E14B7}" dt="2024-08-08T13:07:50.660" v="5526" actId="167"/>
          <ac:picMkLst>
            <pc:docMk/>
            <pc:sldMk cId="3459317018" sldId="368"/>
            <ac:picMk id="6" creationId="{51D89C60-4BF1-24A1-DA35-27BBC927025E}"/>
          </ac:picMkLst>
        </pc:picChg>
        <pc:picChg chg="add mod">
          <ac:chgData name="Sebastian Ebert" userId="2c9133e11077318b" providerId="LiveId" clId="{7ABB0070-B6B6-4B6D-ADBB-5F4EBC6E14B7}" dt="2024-08-01T16:13:46.540" v="3870" actId="1076"/>
          <ac:picMkLst>
            <pc:docMk/>
            <pc:sldMk cId="3459317018" sldId="368"/>
            <ac:picMk id="6" creationId="{656A4B89-11B6-F33B-4843-7659878708A8}"/>
          </ac:picMkLst>
        </pc:picChg>
        <pc:picChg chg="add del mod">
          <ac:chgData name="Sebastian Ebert" userId="2c9133e11077318b" providerId="LiveId" clId="{7ABB0070-B6B6-4B6D-ADBB-5F4EBC6E14B7}" dt="2024-08-08T13:07:31.716" v="5521" actId="478"/>
          <ac:picMkLst>
            <pc:docMk/>
            <pc:sldMk cId="3459317018" sldId="368"/>
            <ac:picMk id="34" creationId="{93979311-7CE0-75ED-9AB0-1FDA457E6C86}"/>
          </ac:picMkLst>
        </pc:picChg>
        <pc:cxnChg chg="mod">
          <ac:chgData name="Sebastian Ebert" userId="2c9133e11077318b" providerId="LiveId" clId="{7ABB0070-B6B6-4B6D-ADBB-5F4EBC6E14B7}" dt="2024-08-01T16:13:29.667" v="3865" actId="478"/>
          <ac:cxnSpMkLst>
            <pc:docMk/>
            <pc:sldMk cId="3459317018" sldId="368"/>
            <ac:cxnSpMk id="13" creationId="{3034FBA6-2805-0FD6-6FC3-5D87B1C16025}"/>
          </ac:cxnSpMkLst>
        </pc:cxnChg>
        <pc:cxnChg chg="mod">
          <ac:chgData name="Sebastian Ebert" userId="2c9133e11077318b" providerId="LiveId" clId="{7ABB0070-B6B6-4B6D-ADBB-5F4EBC6E14B7}" dt="2024-08-01T16:13:29.667" v="3865" actId="478"/>
          <ac:cxnSpMkLst>
            <pc:docMk/>
            <pc:sldMk cId="3459317018" sldId="368"/>
            <ac:cxnSpMk id="14" creationId="{0EB7BFE1-6E50-0305-A1C3-622E9C61C39C}"/>
          </ac:cxnSpMkLst>
        </pc:cxnChg>
        <pc:cxnChg chg="mod">
          <ac:chgData name="Sebastian Ebert" userId="2c9133e11077318b" providerId="LiveId" clId="{7ABB0070-B6B6-4B6D-ADBB-5F4EBC6E14B7}" dt="2024-08-01T16:13:29.667" v="3865" actId="478"/>
          <ac:cxnSpMkLst>
            <pc:docMk/>
            <pc:sldMk cId="3459317018" sldId="368"/>
            <ac:cxnSpMk id="16" creationId="{E882C271-4927-59CD-454D-A76A122BC879}"/>
          </ac:cxnSpMkLst>
        </pc:cxnChg>
      </pc:sldChg>
      <pc:sldChg chg="modNotesTx">
        <pc:chgData name="Sebastian Ebert" userId="2c9133e11077318b" providerId="LiveId" clId="{7ABB0070-B6B6-4B6D-ADBB-5F4EBC6E14B7}" dt="2024-10-06T11:22:00.546" v="6108" actId="20577"/>
        <pc:sldMkLst>
          <pc:docMk/>
          <pc:sldMk cId="2553651709" sldId="373"/>
        </pc:sldMkLst>
      </pc:sldChg>
      <pc:sldChg chg="addSp delSp modSp mod modClrScheme modAnim chgLayout">
        <pc:chgData name="Sebastian Ebert" userId="2c9133e11077318b" providerId="LiveId" clId="{7ABB0070-B6B6-4B6D-ADBB-5F4EBC6E14B7}" dt="2024-07-31T15:56:01.185" v="3697"/>
        <pc:sldMkLst>
          <pc:docMk/>
          <pc:sldMk cId="2264984047" sldId="377"/>
        </pc:sldMkLst>
        <pc:spChg chg="mod">
          <ac:chgData name="Sebastian Ebert" userId="2c9133e11077318b" providerId="LiveId" clId="{7ABB0070-B6B6-4B6D-ADBB-5F4EBC6E14B7}" dt="2024-07-31T15:55:15.235" v="3682" actId="26606"/>
          <ac:spMkLst>
            <pc:docMk/>
            <pc:sldMk cId="2264984047" sldId="377"/>
            <ac:spMk id="2" creationId="{15B464D4-AD18-4887-9E61-47961D1E7C2D}"/>
          </ac:spMkLst>
        </pc:spChg>
        <pc:spChg chg="mod ord">
          <ac:chgData name="Sebastian Ebert" userId="2c9133e11077318b" providerId="LiveId" clId="{7ABB0070-B6B6-4B6D-ADBB-5F4EBC6E14B7}" dt="2024-07-31T15:55:15.235" v="3682" actId="26606"/>
          <ac:spMkLst>
            <pc:docMk/>
            <pc:sldMk cId="2264984047" sldId="377"/>
            <ac:spMk id="3" creationId="{3B31890B-C89E-48E9-9F48-657C15FC39C3}"/>
          </ac:spMkLst>
        </pc:spChg>
        <pc:picChg chg="del">
          <ac:chgData name="Sebastian Ebert" userId="2c9133e11077318b" providerId="LiveId" clId="{7ABB0070-B6B6-4B6D-ADBB-5F4EBC6E14B7}" dt="2024-07-31T15:45:47.587" v="3663" actId="478"/>
          <ac:picMkLst>
            <pc:docMk/>
            <pc:sldMk cId="2264984047" sldId="377"/>
            <ac:picMk id="5" creationId="{ECBAC197-DA25-B0EB-9BE5-C7277F75DDEA}"/>
          </ac:picMkLst>
        </pc:picChg>
        <pc:picChg chg="add del mod">
          <ac:chgData name="Sebastian Ebert" userId="2c9133e11077318b" providerId="LiveId" clId="{7ABB0070-B6B6-4B6D-ADBB-5F4EBC6E14B7}" dt="2024-07-31T15:46:04.804" v="3669" actId="478"/>
          <ac:picMkLst>
            <pc:docMk/>
            <pc:sldMk cId="2264984047" sldId="377"/>
            <ac:picMk id="6" creationId="{76C670B0-69D4-9F57-50BF-D3D90C3931E9}"/>
          </ac:picMkLst>
        </pc:picChg>
        <pc:picChg chg="add del mod">
          <ac:chgData name="Sebastian Ebert" userId="2c9133e11077318b" providerId="LiveId" clId="{7ABB0070-B6B6-4B6D-ADBB-5F4EBC6E14B7}" dt="2024-07-31T15:47:13.567" v="3675" actId="478"/>
          <ac:picMkLst>
            <pc:docMk/>
            <pc:sldMk cId="2264984047" sldId="377"/>
            <ac:picMk id="8" creationId="{59EB9809-64B0-C1FE-792B-64664D3BDCE3}"/>
          </ac:picMkLst>
        </pc:picChg>
        <pc:picChg chg="add mod">
          <ac:chgData name="Sebastian Ebert" userId="2c9133e11077318b" providerId="LiveId" clId="{7ABB0070-B6B6-4B6D-ADBB-5F4EBC6E14B7}" dt="2024-07-31T15:55:51.825" v="3694" actId="1035"/>
          <ac:picMkLst>
            <pc:docMk/>
            <pc:sldMk cId="2264984047" sldId="377"/>
            <ac:picMk id="10" creationId="{106C80CA-AB40-D64E-E7E7-54E99EECA447}"/>
          </ac:picMkLst>
        </pc:picChg>
      </pc:sldChg>
      <pc:sldChg chg="modSp mod">
        <pc:chgData name="Sebastian Ebert" userId="2c9133e11077318b" providerId="LiveId" clId="{7ABB0070-B6B6-4B6D-ADBB-5F4EBC6E14B7}" dt="2024-08-06T15:24:53.414" v="5447"/>
        <pc:sldMkLst>
          <pc:docMk/>
          <pc:sldMk cId="857214131" sldId="382"/>
        </pc:sldMkLst>
        <pc:spChg chg="mod">
          <ac:chgData name="Sebastian Ebert" userId="2c9133e11077318b" providerId="LiveId" clId="{7ABB0070-B6B6-4B6D-ADBB-5F4EBC6E14B7}" dt="2024-08-06T15:24:53.414" v="5447"/>
          <ac:spMkLst>
            <pc:docMk/>
            <pc:sldMk cId="857214131" sldId="382"/>
            <ac:spMk id="3" creationId="{3B31890B-C89E-48E9-9F48-657C15FC39C3}"/>
          </ac:spMkLst>
        </pc:spChg>
      </pc:sldChg>
      <pc:sldChg chg="addSp delSp modSp mod modTransition modShow">
        <pc:chgData name="Sebastian Ebert" userId="2c9133e11077318b" providerId="LiveId" clId="{7ABB0070-B6B6-4B6D-ADBB-5F4EBC6E14B7}" dt="2024-07-25T16:13:01.570" v="465"/>
        <pc:sldMkLst>
          <pc:docMk/>
          <pc:sldMk cId="763489199" sldId="383"/>
        </pc:sldMkLst>
        <pc:spChg chg="del mod">
          <ac:chgData name="Sebastian Ebert" userId="2c9133e11077318b" providerId="LiveId" clId="{7ABB0070-B6B6-4B6D-ADBB-5F4EBC6E14B7}" dt="2024-07-25T16:12:31.790" v="459" actId="478"/>
          <ac:spMkLst>
            <pc:docMk/>
            <pc:sldMk cId="763489199" sldId="383"/>
            <ac:spMk id="2" creationId="{A2795D4B-F83E-E584-4321-BFCDCFFD3A7A}"/>
          </ac:spMkLst>
        </pc:spChg>
        <pc:spChg chg="add mod">
          <ac:chgData name="Sebastian Ebert" userId="2c9133e11077318b" providerId="LiveId" clId="{7ABB0070-B6B6-4B6D-ADBB-5F4EBC6E14B7}" dt="2024-07-25T16:12:36.950" v="464" actId="20577"/>
          <ac:spMkLst>
            <pc:docMk/>
            <pc:sldMk cId="763489199" sldId="383"/>
            <ac:spMk id="3" creationId="{F5622F3A-E80D-E335-BCDC-BCAED0E6C0F1}"/>
          </ac:spMkLst>
        </pc:spChg>
      </pc:sldChg>
      <pc:sldChg chg="modSp mod">
        <pc:chgData name="Sebastian Ebert" userId="2c9133e11077318b" providerId="LiveId" clId="{7ABB0070-B6B6-4B6D-ADBB-5F4EBC6E14B7}" dt="2024-10-06T14:57:16.592" v="6571" actId="1076"/>
        <pc:sldMkLst>
          <pc:docMk/>
          <pc:sldMk cId="2818554396" sldId="399"/>
        </pc:sldMkLst>
        <pc:spChg chg="mod">
          <ac:chgData name="Sebastian Ebert" userId="2c9133e11077318b" providerId="LiveId" clId="{7ABB0070-B6B6-4B6D-ADBB-5F4EBC6E14B7}" dt="2024-07-30T15:05:05.125" v="3252" actId="17032"/>
          <ac:spMkLst>
            <pc:docMk/>
            <pc:sldMk cId="2818554396" sldId="399"/>
            <ac:spMk id="4" creationId="{FEDFADA4-A6DC-3C21-448F-DFC49E64F4DF}"/>
          </ac:spMkLst>
        </pc:spChg>
        <pc:spChg chg="mod">
          <ac:chgData name="Sebastian Ebert" userId="2c9133e11077318b" providerId="LiveId" clId="{7ABB0070-B6B6-4B6D-ADBB-5F4EBC6E14B7}" dt="2024-07-30T15:05:05.125" v="3252" actId="17032"/>
          <ac:spMkLst>
            <pc:docMk/>
            <pc:sldMk cId="2818554396" sldId="399"/>
            <ac:spMk id="5" creationId="{2EE320AB-3908-7D27-D189-9BE5B62A3FB9}"/>
          </ac:spMkLst>
        </pc:spChg>
        <pc:spChg chg="mod">
          <ac:chgData name="Sebastian Ebert" userId="2c9133e11077318b" providerId="LiveId" clId="{7ABB0070-B6B6-4B6D-ADBB-5F4EBC6E14B7}" dt="2024-07-30T15:05:05.125" v="3252" actId="17032"/>
          <ac:spMkLst>
            <pc:docMk/>
            <pc:sldMk cId="2818554396" sldId="399"/>
            <ac:spMk id="6" creationId="{5ED6AC5F-E10A-5922-7E3D-6A50C7857725}"/>
          </ac:spMkLst>
        </pc:spChg>
        <pc:spChg chg="mod">
          <ac:chgData name="Sebastian Ebert" userId="2c9133e11077318b" providerId="LiveId" clId="{7ABB0070-B6B6-4B6D-ADBB-5F4EBC6E14B7}" dt="2024-10-06T14:57:16.592" v="6571" actId="1076"/>
          <ac:spMkLst>
            <pc:docMk/>
            <pc:sldMk cId="2818554396" sldId="399"/>
            <ac:spMk id="17" creationId="{B5A30D5A-5FD0-95EA-C7C5-91854CA1C029}"/>
          </ac:spMkLst>
        </pc:spChg>
        <pc:spChg chg="mod">
          <ac:chgData name="Sebastian Ebert" userId="2c9133e11077318b" providerId="LiveId" clId="{7ABB0070-B6B6-4B6D-ADBB-5F4EBC6E14B7}" dt="2024-10-06T14:57:08.970" v="6570" actId="1076"/>
          <ac:spMkLst>
            <pc:docMk/>
            <pc:sldMk cId="2818554396" sldId="399"/>
            <ac:spMk id="19" creationId="{93A8335B-B972-3DFA-3CC0-E912B78C32E9}"/>
          </ac:spMkLst>
        </pc:spChg>
      </pc:sldChg>
      <pc:sldChg chg="delSp modSp del mod">
        <pc:chgData name="Sebastian Ebert" userId="2c9133e11077318b" providerId="LiveId" clId="{7ABB0070-B6B6-4B6D-ADBB-5F4EBC6E14B7}" dt="2024-08-02T15:28:49.405" v="4325" actId="47"/>
        <pc:sldMkLst>
          <pc:docMk/>
          <pc:sldMk cId="2882820730" sldId="400"/>
        </pc:sldMkLst>
        <pc:picChg chg="del">
          <ac:chgData name="Sebastian Ebert" userId="2c9133e11077318b" providerId="LiveId" clId="{7ABB0070-B6B6-4B6D-ADBB-5F4EBC6E14B7}" dt="2024-08-02T13:58:28.690" v="4194" actId="478"/>
          <ac:picMkLst>
            <pc:docMk/>
            <pc:sldMk cId="2882820730" sldId="400"/>
            <ac:picMk id="5" creationId="{CAAE3327-C8A0-6009-19CA-7494565B1AA5}"/>
          </ac:picMkLst>
        </pc:picChg>
        <pc:picChg chg="mod">
          <ac:chgData name="Sebastian Ebert" userId="2c9133e11077318b" providerId="LiveId" clId="{7ABB0070-B6B6-4B6D-ADBB-5F4EBC6E14B7}" dt="2024-08-02T14:14:18.185" v="4263"/>
          <ac:picMkLst>
            <pc:docMk/>
            <pc:sldMk cId="2882820730" sldId="400"/>
            <ac:picMk id="9" creationId="{6C76C94E-3C0E-E69D-5D64-E9E9BCD05827}"/>
          </ac:picMkLst>
        </pc:picChg>
        <pc:cxnChg chg="del">
          <ac:chgData name="Sebastian Ebert" userId="2c9133e11077318b" providerId="LiveId" clId="{7ABB0070-B6B6-4B6D-ADBB-5F4EBC6E14B7}" dt="2024-08-02T13:58:29.347" v="4195" actId="478"/>
          <ac:cxnSpMkLst>
            <pc:docMk/>
            <pc:sldMk cId="2882820730" sldId="400"/>
            <ac:cxnSpMk id="4" creationId="{0C1BBE47-70BD-4FA7-2934-88A43F0D44BF}"/>
          </ac:cxnSpMkLst>
        </pc:cxnChg>
        <pc:cxnChg chg="del">
          <ac:chgData name="Sebastian Ebert" userId="2c9133e11077318b" providerId="LiveId" clId="{7ABB0070-B6B6-4B6D-ADBB-5F4EBC6E14B7}" dt="2024-08-02T13:58:30.146" v="4196" actId="478"/>
          <ac:cxnSpMkLst>
            <pc:docMk/>
            <pc:sldMk cId="2882820730" sldId="400"/>
            <ac:cxnSpMk id="8" creationId="{F70DB030-0111-70D4-3408-EAC963DF92FD}"/>
          </ac:cxnSpMkLst>
        </pc:cxnChg>
      </pc:sldChg>
      <pc:sldChg chg="delSp modSp del mod">
        <pc:chgData name="Sebastian Ebert" userId="2c9133e11077318b" providerId="LiveId" clId="{7ABB0070-B6B6-4B6D-ADBB-5F4EBC6E14B7}" dt="2024-08-02T15:28:56.092" v="4326" actId="47"/>
        <pc:sldMkLst>
          <pc:docMk/>
          <pc:sldMk cId="4111719395" sldId="401"/>
        </pc:sldMkLst>
        <pc:spChg chg="mod">
          <ac:chgData name="Sebastian Ebert" userId="2c9133e11077318b" providerId="LiveId" clId="{7ABB0070-B6B6-4B6D-ADBB-5F4EBC6E14B7}" dt="2024-07-31T11:35:53.018" v="3541" actId="207"/>
          <ac:spMkLst>
            <pc:docMk/>
            <pc:sldMk cId="4111719395" sldId="401"/>
            <ac:spMk id="6" creationId="{A5A023CD-BFA4-2273-B802-CCC5AD372E59}"/>
          </ac:spMkLst>
        </pc:spChg>
        <pc:picChg chg="del">
          <ac:chgData name="Sebastian Ebert" userId="2c9133e11077318b" providerId="LiveId" clId="{7ABB0070-B6B6-4B6D-ADBB-5F4EBC6E14B7}" dt="2024-08-02T13:58:34.555" v="4198" actId="478"/>
          <ac:picMkLst>
            <pc:docMk/>
            <pc:sldMk cId="4111719395" sldId="401"/>
            <ac:picMk id="5" creationId="{7E5DADF4-45F2-3F6A-4BD9-319BEBDB7C75}"/>
          </ac:picMkLst>
        </pc:picChg>
        <pc:cxnChg chg="del">
          <ac:chgData name="Sebastian Ebert" userId="2c9133e11077318b" providerId="LiveId" clId="{7ABB0070-B6B6-4B6D-ADBB-5F4EBC6E14B7}" dt="2024-08-02T13:58:31.962" v="4197" actId="478"/>
          <ac:cxnSpMkLst>
            <pc:docMk/>
            <pc:sldMk cId="4111719395" sldId="401"/>
            <ac:cxnSpMk id="4" creationId="{8E4473FD-1E57-9388-3702-99F7F3F0B078}"/>
          </ac:cxnSpMkLst>
        </pc:cxnChg>
      </pc:sldChg>
      <pc:sldChg chg="addSp delSp modSp mod delAnim modAnim">
        <pc:chgData name="Sebastian Ebert" userId="2c9133e11077318b" providerId="LiveId" clId="{7ABB0070-B6B6-4B6D-ADBB-5F4EBC6E14B7}" dt="2024-10-06T13:14:10.775" v="6432" actId="478"/>
        <pc:sldMkLst>
          <pc:docMk/>
          <pc:sldMk cId="2137799280" sldId="402"/>
        </pc:sldMkLst>
        <pc:spChg chg="add mod or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6" creationId="{4DC4BC4A-57B6-47AD-7725-F0F85A956BA0}"/>
          </ac:spMkLst>
        </pc:spChg>
        <pc:spChg chg="add mod or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7" creationId="{2D4E5F92-CCBE-D50D-894D-A25E7A82E2E6}"/>
          </ac:spMkLst>
        </pc:spChg>
        <pc:spChg chg="mod">
          <ac:chgData name="Sebastian Ebert" userId="2c9133e11077318b" providerId="LiveId" clId="{7ABB0070-B6B6-4B6D-ADBB-5F4EBC6E14B7}" dt="2024-08-02T15:40:24.897" v="4472" actId="20577"/>
          <ac:spMkLst>
            <pc:docMk/>
            <pc:sldMk cId="2137799280" sldId="402"/>
            <ac:spMk id="9" creationId="{6E6B1752-C872-9B61-9E5B-D7610BF2D6F8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0" creationId="{7E0ABE88-D357-1D4F-FA9E-8DAA2916B5DC}"/>
          </ac:spMkLst>
        </pc:spChg>
        <pc:spChg chg="add del mod">
          <ac:chgData name="Sebastian Ebert" userId="2c9133e11077318b" providerId="LiveId" clId="{7ABB0070-B6B6-4B6D-ADBB-5F4EBC6E14B7}" dt="2024-08-02T11:39:19.158" v="4097" actId="478"/>
          <ac:spMkLst>
            <pc:docMk/>
            <pc:sldMk cId="2137799280" sldId="402"/>
            <ac:spMk id="11" creationId="{04DC1FD8-343F-AE75-8EDF-7960AC013A23}"/>
          </ac:spMkLst>
        </pc:spChg>
        <pc:spChg chg="add del mod">
          <ac:chgData name="Sebastian Ebert" userId="2c9133e11077318b" providerId="LiveId" clId="{7ABB0070-B6B6-4B6D-ADBB-5F4EBC6E14B7}" dt="2024-08-02T11:39:18.429" v="4096" actId="478"/>
          <ac:spMkLst>
            <pc:docMk/>
            <pc:sldMk cId="2137799280" sldId="402"/>
            <ac:spMk id="12" creationId="{4C66F9D2-F475-135C-9C56-F84E5F477941}"/>
          </ac:spMkLst>
        </pc:spChg>
        <pc:spChg chg="add del mod">
          <ac:chgData name="Sebastian Ebert" userId="2c9133e11077318b" providerId="LiveId" clId="{7ABB0070-B6B6-4B6D-ADBB-5F4EBC6E14B7}" dt="2024-08-02T11:39:20.151" v="4098" actId="478"/>
          <ac:spMkLst>
            <pc:docMk/>
            <pc:sldMk cId="2137799280" sldId="402"/>
            <ac:spMk id="13" creationId="{9AAE3BCF-B9F2-9256-E9BE-D249DDD7FED3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4" creationId="{7FBFCD45-0042-B516-8457-340F9BA816DD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5" creationId="{5F3F3B7B-A8FD-7A98-1A3A-900ADF09F515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6" creationId="{655DE957-67C2-03F6-D3BC-E297E1A1EC29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7" creationId="{B753C97B-6DFC-889E-CE1E-974F173804CA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18" creationId="{2B16953A-4958-EA0D-D54B-E2EB129E877E}"/>
          </ac:spMkLst>
        </pc:spChg>
        <pc:spChg chg="del mod">
          <ac:chgData name="Sebastian Ebert" userId="2c9133e11077318b" providerId="LiveId" clId="{7ABB0070-B6B6-4B6D-ADBB-5F4EBC6E14B7}" dt="2024-10-06T13:14:10.775" v="6432" actId="478"/>
          <ac:spMkLst>
            <pc:docMk/>
            <pc:sldMk cId="2137799280" sldId="402"/>
            <ac:spMk id="20" creationId="{65F37702-C5C2-DC28-B9F1-8C3E9585B9CB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1" creationId="{B3C006D5-7DDD-4296-123E-DB68ECEDA945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2" creationId="{F7A48CE1-BB80-74F4-3DCB-BA55A6B2FE82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3" creationId="{60D44D7E-753C-F1FB-9C59-84462A375906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4" creationId="{EF818892-55C5-D649-F1E3-0C47D09F8F00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5" creationId="{B4F22643-0729-8CEF-37B9-823083049B13}"/>
          </ac:spMkLst>
        </pc:spChg>
        <pc:spChg chg="add mod">
          <ac:chgData name="Sebastian Ebert" userId="2c9133e11077318b" providerId="LiveId" clId="{7ABB0070-B6B6-4B6D-ADBB-5F4EBC6E14B7}" dt="2024-08-02T11:41:30.782" v="4135" actId="164"/>
          <ac:spMkLst>
            <pc:docMk/>
            <pc:sldMk cId="2137799280" sldId="402"/>
            <ac:spMk id="26" creationId="{D875460B-AA65-8571-2492-1BBF0D70239A}"/>
          </ac:spMkLst>
        </pc:spChg>
        <pc:spChg chg="add mod">
          <ac:chgData name="Sebastian Ebert" userId="2c9133e11077318b" providerId="LiveId" clId="{7ABB0070-B6B6-4B6D-ADBB-5F4EBC6E14B7}" dt="2024-08-02T13:39:42.445" v="4170" actId="1036"/>
          <ac:spMkLst>
            <pc:docMk/>
            <pc:sldMk cId="2137799280" sldId="402"/>
            <ac:spMk id="28" creationId="{0F55B414-BB64-66C2-532A-F1F845DEF3F7}"/>
          </ac:spMkLst>
        </pc:spChg>
        <pc:grpChg chg="add mod">
          <ac:chgData name="Sebastian Ebert" userId="2c9133e11077318b" providerId="LiveId" clId="{7ABB0070-B6B6-4B6D-ADBB-5F4EBC6E14B7}" dt="2024-08-02T11:41:30.782" v="4135" actId="164"/>
          <ac:grpSpMkLst>
            <pc:docMk/>
            <pc:sldMk cId="2137799280" sldId="402"/>
            <ac:grpSpMk id="27" creationId="{C6D58219-6917-A1F8-419C-D0BF0796C0F5}"/>
          </ac:grpSpMkLst>
        </pc:grpChg>
        <pc:picChg chg="add mod">
          <ac:chgData name="Sebastian Ebert" userId="2c9133e11077318b" providerId="LiveId" clId="{7ABB0070-B6B6-4B6D-ADBB-5F4EBC6E14B7}" dt="2024-08-02T11:41:30.782" v="4135" actId="164"/>
          <ac:picMkLst>
            <pc:docMk/>
            <pc:sldMk cId="2137799280" sldId="402"/>
            <ac:picMk id="5" creationId="{AEF677B5-2AAE-C4D8-67C3-A4CF970367C8}"/>
          </ac:picMkLst>
        </pc:picChg>
      </pc:sldChg>
      <pc:sldChg chg="delSp modSp del mod delAnim modShow">
        <pc:chgData name="Sebastian Ebert" userId="2c9133e11077318b" providerId="LiveId" clId="{7ABB0070-B6B6-4B6D-ADBB-5F4EBC6E14B7}" dt="2024-08-02T16:00:19.227" v="4641" actId="47"/>
        <pc:sldMkLst>
          <pc:docMk/>
          <pc:sldMk cId="2232987081" sldId="404"/>
        </pc:sldMkLst>
        <pc:picChg chg="del mod">
          <ac:chgData name="Sebastian Ebert" userId="2c9133e11077318b" providerId="LiveId" clId="{7ABB0070-B6B6-4B6D-ADBB-5F4EBC6E14B7}" dt="2024-08-02T15:57:42.790" v="4614" actId="478"/>
          <ac:picMkLst>
            <pc:docMk/>
            <pc:sldMk cId="2232987081" sldId="404"/>
            <ac:picMk id="5" creationId="{8121A40A-2BF7-4AE0-FD7E-971F3B0D1E6C}"/>
          </ac:picMkLst>
        </pc:picChg>
      </pc:sldChg>
      <pc:sldChg chg="addSp delSp modSp mod">
        <pc:chgData name="Sebastian Ebert" userId="2c9133e11077318b" providerId="LiveId" clId="{7ABB0070-B6B6-4B6D-ADBB-5F4EBC6E14B7}" dt="2024-08-08T13:11:06.357" v="5572" actId="478"/>
        <pc:sldMkLst>
          <pc:docMk/>
          <pc:sldMk cId="1333314437" sldId="411"/>
        </pc:sldMkLst>
        <pc:spChg chg="del">
          <ac:chgData name="Sebastian Ebert" userId="2c9133e11077318b" providerId="LiveId" clId="{7ABB0070-B6B6-4B6D-ADBB-5F4EBC6E14B7}" dt="2024-08-08T13:10:51.132" v="5568" actId="478"/>
          <ac:spMkLst>
            <pc:docMk/>
            <pc:sldMk cId="1333314437" sldId="411"/>
            <ac:spMk id="5" creationId="{96212E10-045A-8FAE-3D56-37A7936AF88F}"/>
          </ac:spMkLst>
        </pc:spChg>
        <pc:spChg chg="add mod">
          <ac:chgData name="Sebastian Ebert" userId="2c9133e11077318b" providerId="LiveId" clId="{7ABB0070-B6B6-4B6D-ADBB-5F4EBC6E14B7}" dt="2024-08-08T13:10:52.508" v="5569"/>
          <ac:spMkLst>
            <pc:docMk/>
            <pc:sldMk cId="1333314437" sldId="411"/>
            <ac:spMk id="9" creationId="{B47B9C1D-C6CE-65F9-E8FC-77E099D0CEAB}"/>
          </ac:spMkLst>
        </pc:spChg>
        <pc:spChg chg="add del mod">
          <ac:chgData name="Sebastian Ebert" userId="2c9133e11077318b" providerId="LiveId" clId="{7ABB0070-B6B6-4B6D-ADBB-5F4EBC6E14B7}" dt="2024-08-08T13:11:02.165" v="5571" actId="478"/>
          <ac:spMkLst>
            <pc:docMk/>
            <pc:sldMk cId="1333314437" sldId="411"/>
            <ac:spMk id="10" creationId="{2EF427E0-42DD-A4EC-6612-5710737A622B}"/>
          </ac:spMkLst>
        </pc:spChg>
        <pc:spChg chg="add del mod">
          <ac:chgData name="Sebastian Ebert" userId="2c9133e11077318b" providerId="LiveId" clId="{7ABB0070-B6B6-4B6D-ADBB-5F4EBC6E14B7}" dt="2024-08-08T13:11:01.518" v="5570" actId="478"/>
          <ac:spMkLst>
            <pc:docMk/>
            <pc:sldMk cId="1333314437" sldId="411"/>
            <ac:spMk id="11" creationId="{AB93B475-F11E-C2A1-EED8-4DAB663376B9}"/>
          </ac:spMkLst>
        </pc:spChg>
        <pc:spChg chg="add del mod">
          <ac:chgData name="Sebastian Ebert" userId="2c9133e11077318b" providerId="LiveId" clId="{7ABB0070-B6B6-4B6D-ADBB-5F4EBC6E14B7}" dt="2024-08-08T13:11:06.357" v="5572" actId="478"/>
          <ac:spMkLst>
            <pc:docMk/>
            <pc:sldMk cId="1333314437" sldId="411"/>
            <ac:spMk id="12" creationId="{9933A8D9-B2E0-BAB8-92ED-2CA8B51C42F9}"/>
          </ac:spMkLst>
        </pc:spChg>
        <pc:picChg chg="del">
          <ac:chgData name="Sebastian Ebert" userId="2c9133e11077318b" providerId="LiveId" clId="{7ABB0070-B6B6-4B6D-ADBB-5F4EBC6E14B7}" dt="2024-08-08T13:10:51.132" v="5568" actId="478"/>
          <ac:picMkLst>
            <pc:docMk/>
            <pc:sldMk cId="1333314437" sldId="411"/>
            <ac:picMk id="3" creationId="{47377EB9-EAB0-B99A-E403-0BAD078E7118}"/>
          </ac:picMkLst>
        </pc:picChg>
        <pc:picChg chg="add mod">
          <ac:chgData name="Sebastian Ebert" userId="2c9133e11077318b" providerId="LiveId" clId="{7ABB0070-B6B6-4B6D-ADBB-5F4EBC6E14B7}" dt="2024-08-08T13:10:52.508" v="5569"/>
          <ac:picMkLst>
            <pc:docMk/>
            <pc:sldMk cId="1333314437" sldId="411"/>
            <ac:picMk id="8" creationId="{7D0B23E1-056D-5DB6-C3CD-DD5A057B6733}"/>
          </ac:picMkLst>
        </pc:picChg>
      </pc:sldChg>
      <pc:sldChg chg="modSp mod addAnim delAnim modAnim">
        <pc:chgData name="Sebastian Ebert" userId="2c9133e11077318b" providerId="LiveId" clId="{7ABB0070-B6B6-4B6D-ADBB-5F4EBC6E14B7}" dt="2024-08-06T09:19:45.052" v="4999" actId="404"/>
        <pc:sldMkLst>
          <pc:docMk/>
          <pc:sldMk cId="679440244" sldId="441"/>
        </pc:sldMkLst>
        <pc:spChg chg="mod">
          <ac:chgData name="Sebastian Ebert" userId="2c9133e11077318b" providerId="LiveId" clId="{7ABB0070-B6B6-4B6D-ADBB-5F4EBC6E14B7}" dt="2024-08-06T09:19:45.052" v="4999" actId="404"/>
          <ac:spMkLst>
            <pc:docMk/>
            <pc:sldMk cId="679440244" sldId="441"/>
            <ac:spMk id="3" creationId="{3B31890B-C89E-48E9-9F48-657C15FC39C3}"/>
          </ac:spMkLst>
        </pc:spChg>
      </pc:sldChg>
      <pc:sldChg chg="modSp mod">
        <pc:chgData name="Sebastian Ebert" userId="2c9133e11077318b" providerId="LiveId" clId="{7ABB0070-B6B6-4B6D-ADBB-5F4EBC6E14B7}" dt="2024-07-25T15:40:30.886" v="236" actId="207"/>
        <pc:sldMkLst>
          <pc:docMk/>
          <pc:sldMk cId="1213905180" sldId="443"/>
        </pc:sldMkLst>
        <pc:spChg chg="mod">
          <ac:chgData name="Sebastian Ebert" userId="2c9133e11077318b" providerId="LiveId" clId="{7ABB0070-B6B6-4B6D-ADBB-5F4EBC6E14B7}" dt="2024-07-25T15:40:23.950" v="235" actId="207"/>
          <ac:spMkLst>
            <pc:docMk/>
            <pc:sldMk cId="1213905180" sldId="443"/>
            <ac:spMk id="13" creationId="{DA5F6A43-9834-4318-6004-E5DCD8380E17}"/>
          </ac:spMkLst>
        </pc:spChg>
        <pc:spChg chg="mod">
          <ac:chgData name="Sebastian Ebert" userId="2c9133e11077318b" providerId="LiveId" clId="{7ABB0070-B6B6-4B6D-ADBB-5F4EBC6E14B7}" dt="2024-07-25T15:40:23.950" v="235" actId="207"/>
          <ac:spMkLst>
            <pc:docMk/>
            <pc:sldMk cId="1213905180" sldId="443"/>
            <ac:spMk id="14" creationId="{4CAE6F1E-FC90-7385-BAC6-5D9CB7455995}"/>
          </ac:spMkLst>
        </pc:spChg>
        <pc:spChg chg="mod">
          <ac:chgData name="Sebastian Ebert" userId="2c9133e11077318b" providerId="LiveId" clId="{7ABB0070-B6B6-4B6D-ADBB-5F4EBC6E14B7}" dt="2024-07-25T15:40:23.950" v="235" actId="207"/>
          <ac:spMkLst>
            <pc:docMk/>
            <pc:sldMk cId="1213905180" sldId="443"/>
            <ac:spMk id="15" creationId="{5644A00B-32F9-A8C2-5F39-CA7ED3304B63}"/>
          </ac:spMkLst>
        </pc:spChg>
        <pc:spChg chg="mod">
          <ac:chgData name="Sebastian Ebert" userId="2c9133e11077318b" providerId="LiveId" clId="{7ABB0070-B6B6-4B6D-ADBB-5F4EBC6E14B7}" dt="2024-07-25T15:40:30.886" v="236" actId="207"/>
          <ac:spMkLst>
            <pc:docMk/>
            <pc:sldMk cId="1213905180" sldId="443"/>
            <ac:spMk id="18" creationId="{B80D98F6-D4D6-F45E-8CB7-D1E0D7E6835E}"/>
          </ac:spMkLst>
        </pc:spChg>
      </pc:sldChg>
      <pc:sldChg chg="addSp delSp modSp mod modAnim">
        <pc:chgData name="Sebastian Ebert" userId="2c9133e11077318b" providerId="LiveId" clId="{7ABB0070-B6B6-4B6D-ADBB-5F4EBC6E14B7}" dt="2024-07-25T15:42:29.416" v="254"/>
        <pc:sldMkLst>
          <pc:docMk/>
          <pc:sldMk cId="2507603595" sldId="445"/>
        </pc:sldMkLst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3" creationId="{3B51CE33-48DA-C9D7-513A-670AD8EA2D80}"/>
          </ac:spMkLst>
        </pc:spChg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4" creationId="{5651DD9B-ED00-01C0-CD63-C4633C9EAAC9}"/>
          </ac:spMkLst>
        </pc:spChg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5" creationId="{0DF9C48E-A44F-3270-6D33-A28F81AB05C4}"/>
          </ac:spMkLst>
        </pc:spChg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13" creationId="{DA5F6A43-9834-4318-6004-E5DCD8380E17}"/>
          </ac:spMkLst>
        </pc:spChg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14" creationId="{4CAE6F1E-FC90-7385-BAC6-5D9CB7455995}"/>
          </ac:spMkLst>
        </pc:spChg>
        <pc:spChg chg="mod">
          <ac:chgData name="Sebastian Ebert" userId="2c9133e11077318b" providerId="LiveId" clId="{7ABB0070-B6B6-4B6D-ADBB-5F4EBC6E14B7}" dt="2024-07-25T15:40:54.323" v="237" actId="207"/>
          <ac:spMkLst>
            <pc:docMk/>
            <pc:sldMk cId="2507603595" sldId="445"/>
            <ac:spMk id="15" creationId="{5644A00B-32F9-A8C2-5F39-CA7ED3304B63}"/>
          </ac:spMkLst>
        </pc:spChg>
        <pc:spChg chg="mod">
          <ac:chgData name="Sebastian Ebert" userId="2c9133e11077318b" providerId="LiveId" clId="{7ABB0070-B6B6-4B6D-ADBB-5F4EBC6E14B7}" dt="2024-07-25T15:41:44.150" v="241" actId="207"/>
          <ac:spMkLst>
            <pc:docMk/>
            <pc:sldMk cId="2507603595" sldId="445"/>
            <ac:spMk id="18" creationId="{B80D98F6-D4D6-F45E-8CB7-D1E0D7E6835E}"/>
          </ac:spMkLst>
        </pc:spChg>
        <pc:spChg chg="mod topLvl">
          <ac:chgData name="Sebastian Ebert" userId="2c9133e11077318b" providerId="LiveId" clId="{7ABB0070-B6B6-4B6D-ADBB-5F4EBC6E14B7}" dt="2024-07-25T15:41:54.909" v="242" actId="164"/>
          <ac:spMkLst>
            <pc:docMk/>
            <pc:sldMk cId="2507603595" sldId="445"/>
            <ac:spMk id="19" creationId="{EA3C753F-C14D-180F-5F8E-6B68BCE69CC7}"/>
          </ac:spMkLst>
        </pc:spChg>
        <pc:spChg chg="mod topLvl">
          <ac:chgData name="Sebastian Ebert" userId="2c9133e11077318b" providerId="LiveId" clId="{7ABB0070-B6B6-4B6D-ADBB-5F4EBC6E14B7}" dt="2024-07-25T15:41:54.909" v="242" actId="164"/>
          <ac:spMkLst>
            <pc:docMk/>
            <pc:sldMk cId="2507603595" sldId="445"/>
            <ac:spMk id="20" creationId="{05755DCD-039E-A4DE-CBF2-2F58B946C78B}"/>
          </ac:spMkLst>
        </pc:spChg>
        <pc:grpChg chg="add mod">
          <ac:chgData name="Sebastian Ebert" userId="2c9133e11077318b" providerId="LiveId" clId="{7ABB0070-B6B6-4B6D-ADBB-5F4EBC6E14B7}" dt="2024-07-25T15:41:54.909" v="242" actId="164"/>
          <ac:grpSpMkLst>
            <pc:docMk/>
            <pc:sldMk cId="2507603595" sldId="445"/>
            <ac:grpSpMk id="9" creationId="{55E63F0F-7963-C33C-1520-34C3932D891A}"/>
          </ac:grpSpMkLst>
        </pc:grpChg>
        <pc:grpChg chg="del">
          <ac:chgData name="Sebastian Ebert" userId="2c9133e11077318b" providerId="LiveId" clId="{7ABB0070-B6B6-4B6D-ADBB-5F4EBC6E14B7}" dt="2024-07-25T15:41:20.069" v="238" actId="165"/>
          <ac:grpSpMkLst>
            <pc:docMk/>
            <pc:sldMk cId="2507603595" sldId="445"/>
            <ac:grpSpMk id="16" creationId="{6A07AFA6-1877-F81F-F47E-3D382F96A246}"/>
          </ac:grpSpMkLst>
        </pc:grpChg>
      </pc:sldChg>
      <pc:sldChg chg="addSp delSp modSp mod modAnim">
        <pc:chgData name="Sebastian Ebert" userId="2c9133e11077318b" providerId="LiveId" clId="{7ABB0070-B6B6-4B6D-ADBB-5F4EBC6E14B7}" dt="2024-08-02T15:48:48.218" v="4577" actId="207"/>
        <pc:sldMkLst>
          <pc:docMk/>
          <pc:sldMk cId="1069965521" sldId="446"/>
        </pc:sldMkLst>
        <pc:spChg chg="mod">
          <ac:chgData name="Sebastian Ebert" userId="2c9133e11077318b" providerId="LiveId" clId="{7ABB0070-B6B6-4B6D-ADBB-5F4EBC6E14B7}" dt="2024-08-02T15:47:56.053" v="4576" actId="20577"/>
          <ac:spMkLst>
            <pc:docMk/>
            <pc:sldMk cId="1069965521" sldId="446"/>
            <ac:spMk id="3" creationId="{3B31890B-C89E-48E9-9F48-657C15FC39C3}"/>
          </ac:spMkLst>
        </pc:spChg>
        <pc:spChg chg="add mod">
          <ac:chgData name="Sebastian Ebert" userId="2c9133e11077318b" providerId="LiveId" clId="{7ABB0070-B6B6-4B6D-ADBB-5F4EBC6E14B7}" dt="2024-08-02T15:48:48.218" v="4577" actId="207"/>
          <ac:spMkLst>
            <pc:docMk/>
            <pc:sldMk cId="1069965521" sldId="446"/>
            <ac:spMk id="5" creationId="{2392A183-F65A-E042-EBA0-D6DA7886B3F7}"/>
          </ac:spMkLst>
        </pc:spChg>
        <pc:spChg chg="add mod">
          <ac:chgData name="Sebastian Ebert" userId="2c9133e11077318b" providerId="LiveId" clId="{7ABB0070-B6B6-4B6D-ADBB-5F4EBC6E14B7}" dt="2024-08-02T15:48:48.218" v="4577" actId="207"/>
          <ac:spMkLst>
            <pc:docMk/>
            <pc:sldMk cId="1069965521" sldId="446"/>
            <ac:spMk id="6" creationId="{057BDC96-415B-301B-4F43-B4B9E47D6927}"/>
          </ac:spMkLst>
        </pc:spChg>
        <pc:spChg chg="add mod">
          <ac:chgData name="Sebastian Ebert" userId="2c9133e11077318b" providerId="LiveId" clId="{7ABB0070-B6B6-4B6D-ADBB-5F4EBC6E14B7}" dt="2024-08-02T15:48:48.218" v="4577" actId="207"/>
          <ac:spMkLst>
            <pc:docMk/>
            <pc:sldMk cId="1069965521" sldId="446"/>
            <ac:spMk id="7" creationId="{7CE5F45E-7164-78CE-3EEC-3E294DB82F6E}"/>
          </ac:spMkLst>
        </pc:spChg>
        <pc:spChg chg="add del mod">
          <ac:chgData name="Sebastian Ebert" userId="2c9133e11077318b" providerId="LiveId" clId="{7ABB0070-B6B6-4B6D-ADBB-5F4EBC6E14B7}" dt="2024-08-02T15:40:04.675" v="4470" actId="478"/>
          <ac:spMkLst>
            <pc:docMk/>
            <pc:sldMk cId="1069965521" sldId="446"/>
            <ac:spMk id="8" creationId="{96C8912A-85E2-D168-65B1-280EFD755C47}"/>
          </ac:spMkLst>
        </pc:spChg>
        <pc:spChg chg="add mod">
          <ac:chgData name="Sebastian Ebert" userId="2c9133e11077318b" providerId="LiveId" clId="{7ABB0070-B6B6-4B6D-ADBB-5F4EBC6E14B7}" dt="2024-08-02T15:48:48.218" v="4577" actId="207"/>
          <ac:spMkLst>
            <pc:docMk/>
            <pc:sldMk cId="1069965521" sldId="446"/>
            <ac:spMk id="9" creationId="{342E1D9B-CFD4-169B-006A-86ABC81D829A}"/>
          </ac:spMkLst>
        </pc:spChg>
        <pc:spChg chg="add mod">
          <ac:chgData name="Sebastian Ebert" userId="2c9133e11077318b" providerId="LiveId" clId="{7ABB0070-B6B6-4B6D-ADBB-5F4EBC6E14B7}" dt="2024-08-02T15:48:48.218" v="4577" actId="207"/>
          <ac:spMkLst>
            <pc:docMk/>
            <pc:sldMk cId="1069965521" sldId="446"/>
            <ac:spMk id="10" creationId="{51DF28F7-2AB6-39BC-2CA0-92A0B3D369C6}"/>
          </ac:spMkLst>
        </pc:spChg>
      </pc:sldChg>
      <pc:sldChg chg="modNotesTx">
        <pc:chgData name="Sebastian Ebert" userId="2c9133e11077318b" providerId="LiveId" clId="{7ABB0070-B6B6-4B6D-ADBB-5F4EBC6E14B7}" dt="2024-10-06T11:22:04.313" v="6109" actId="20577"/>
        <pc:sldMkLst>
          <pc:docMk/>
          <pc:sldMk cId="3438196413" sldId="447"/>
        </pc:sldMkLst>
      </pc:sldChg>
      <pc:sldChg chg="addSp modSp mod">
        <pc:chgData name="Sebastian Ebert" userId="2c9133e11077318b" providerId="LiveId" clId="{7ABB0070-B6B6-4B6D-ADBB-5F4EBC6E14B7}" dt="2024-08-01T09:19:25.296" v="3724" actId="1076"/>
        <pc:sldMkLst>
          <pc:docMk/>
          <pc:sldMk cId="189678657" sldId="448"/>
        </pc:sldMkLst>
        <pc:spChg chg="add mod">
          <ac:chgData name="Sebastian Ebert" userId="2c9133e11077318b" providerId="LiveId" clId="{7ABB0070-B6B6-4B6D-ADBB-5F4EBC6E14B7}" dt="2024-08-01T09:19:25.296" v="3724" actId="1076"/>
          <ac:spMkLst>
            <pc:docMk/>
            <pc:sldMk cId="189678657" sldId="448"/>
            <ac:spMk id="2" creationId="{5883BB06-652E-13BF-1124-539F80C9B70C}"/>
          </ac:spMkLst>
        </pc:spChg>
      </pc:sldChg>
      <pc:sldChg chg="addSp modSp mod modTransition">
        <pc:chgData name="Sebastian Ebert" userId="2c9133e11077318b" providerId="LiveId" clId="{7ABB0070-B6B6-4B6D-ADBB-5F4EBC6E14B7}" dt="2024-08-01T09:19:30.489" v="3727"/>
        <pc:sldMkLst>
          <pc:docMk/>
          <pc:sldMk cId="2845343894" sldId="449"/>
        </pc:sldMkLst>
        <pc:spChg chg="add mod">
          <ac:chgData name="Sebastian Ebert" userId="2c9133e11077318b" providerId="LiveId" clId="{7ABB0070-B6B6-4B6D-ADBB-5F4EBC6E14B7}" dt="2024-08-01T09:19:30.489" v="3727"/>
          <ac:spMkLst>
            <pc:docMk/>
            <pc:sldMk cId="2845343894" sldId="449"/>
            <ac:spMk id="6" creationId="{F7650555-EF0A-37C6-9A01-E3BB2948F09A}"/>
          </ac:spMkLst>
        </pc:spChg>
        <pc:spChg chg="mod">
          <ac:chgData name="Sebastian Ebert" userId="2c9133e11077318b" providerId="LiveId" clId="{7ABB0070-B6B6-4B6D-ADBB-5F4EBC6E14B7}" dt="2024-07-25T16:00:21.891" v="406" actId="1035"/>
          <ac:spMkLst>
            <pc:docMk/>
            <pc:sldMk cId="2845343894" sldId="449"/>
            <ac:spMk id="28" creationId="{1D7ABD7F-8111-8DB3-4337-C74C3E7D7CF2}"/>
          </ac:spMkLst>
        </pc:spChg>
      </pc:sldChg>
      <pc:sldChg chg="addSp modSp mod modTransition modAnim modShow">
        <pc:chgData name="Sebastian Ebert" userId="2c9133e11077318b" providerId="LiveId" clId="{7ABB0070-B6B6-4B6D-ADBB-5F4EBC6E14B7}" dt="2024-07-25T16:12:21.192" v="456" actId="1076"/>
        <pc:sldMkLst>
          <pc:docMk/>
          <pc:sldMk cId="1470156552" sldId="450"/>
        </pc:sldMkLst>
        <pc:spChg chg="add mod">
          <ac:chgData name="Sebastian Ebert" userId="2c9133e11077318b" providerId="LiveId" clId="{7ABB0070-B6B6-4B6D-ADBB-5F4EBC6E14B7}" dt="2024-07-25T16:10:31.670" v="430"/>
          <ac:spMkLst>
            <pc:docMk/>
            <pc:sldMk cId="1470156552" sldId="450"/>
            <ac:spMk id="3" creationId="{A9397F48-14ED-F7F4-0337-9C503C2AB00A}"/>
          </ac:spMkLst>
        </pc:spChg>
        <pc:spChg chg="mod">
          <ac:chgData name="Sebastian Ebert" userId="2c9133e11077318b" providerId="LiveId" clId="{7ABB0070-B6B6-4B6D-ADBB-5F4EBC6E14B7}" dt="2024-07-25T16:12:21.192" v="456" actId="1076"/>
          <ac:spMkLst>
            <pc:docMk/>
            <pc:sldMk cId="1470156552" sldId="450"/>
            <ac:spMk id="8" creationId="{DDF7FC57-04F2-5D93-AB5A-E8A34989E147}"/>
          </ac:spMkLst>
        </pc:spChg>
      </pc:sldChg>
      <pc:sldChg chg="addSp delSp modSp mod modShow">
        <pc:chgData name="Sebastian Ebert" userId="2c9133e11077318b" providerId="LiveId" clId="{7ABB0070-B6B6-4B6D-ADBB-5F4EBC6E14B7}" dt="2024-07-25T16:12:26.364" v="458"/>
        <pc:sldMkLst>
          <pc:docMk/>
          <pc:sldMk cId="992455930" sldId="451"/>
        </pc:sldMkLst>
        <pc:spChg chg="add mod">
          <ac:chgData name="Sebastian Ebert" userId="2c9133e11077318b" providerId="LiveId" clId="{7ABB0070-B6B6-4B6D-ADBB-5F4EBC6E14B7}" dt="2024-07-25T16:12:26.364" v="458"/>
          <ac:spMkLst>
            <pc:docMk/>
            <pc:sldMk cId="992455930" sldId="451"/>
            <ac:spMk id="2" creationId="{DDB16018-52FE-EE01-0E93-AF4CAF78FED4}"/>
          </ac:spMkLst>
        </pc:spChg>
        <pc:spChg chg="del mod">
          <ac:chgData name="Sebastian Ebert" userId="2c9133e11077318b" providerId="LiveId" clId="{7ABB0070-B6B6-4B6D-ADBB-5F4EBC6E14B7}" dt="2024-07-25T16:12:26.021" v="457" actId="478"/>
          <ac:spMkLst>
            <pc:docMk/>
            <pc:sldMk cId="992455930" sldId="451"/>
            <ac:spMk id="9" creationId="{A546440E-3DBE-17AF-32C9-5D62F85E290B}"/>
          </ac:spMkLst>
        </pc:spChg>
      </pc:sldChg>
      <pc:sldChg chg="modNotesTx">
        <pc:chgData name="Sebastian Ebert" userId="2c9133e11077318b" providerId="LiveId" clId="{7ABB0070-B6B6-4B6D-ADBB-5F4EBC6E14B7}" dt="2024-10-06T11:38:46.060" v="6153" actId="20577"/>
        <pc:sldMkLst>
          <pc:docMk/>
          <pc:sldMk cId="177818564" sldId="452"/>
        </pc:sldMkLst>
      </pc:sldChg>
      <pc:sldChg chg="addSp delSp modSp mod modAnim">
        <pc:chgData name="Sebastian Ebert" userId="2c9133e11077318b" providerId="LiveId" clId="{7ABB0070-B6B6-4B6D-ADBB-5F4EBC6E14B7}" dt="2024-08-06T11:34:01.715" v="5074"/>
        <pc:sldMkLst>
          <pc:docMk/>
          <pc:sldMk cId="4128721117" sldId="453"/>
        </pc:sldMkLst>
        <pc:spChg chg="add del">
          <ac:chgData name="Sebastian Ebert" userId="2c9133e11077318b" providerId="LiveId" clId="{7ABB0070-B6B6-4B6D-ADBB-5F4EBC6E14B7}" dt="2024-08-06T11:33:57.068" v="5073" actId="478"/>
          <ac:spMkLst>
            <pc:docMk/>
            <pc:sldMk cId="4128721117" sldId="453"/>
            <ac:spMk id="3" creationId="{15368898-20F1-99B9-9AA6-774C29302D7B}"/>
          </ac:spMkLst>
        </pc:spChg>
        <pc:spChg chg="add mod">
          <ac:chgData name="Sebastian Ebert" userId="2c9133e11077318b" providerId="LiveId" clId="{7ABB0070-B6B6-4B6D-ADBB-5F4EBC6E14B7}" dt="2024-08-06T11:34:01.715" v="5074"/>
          <ac:spMkLst>
            <pc:docMk/>
            <pc:sldMk cId="4128721117" sldId="453"/>
            <ac:spMk id="4" creationId="{9BA5BE51-8F79-53C5-9484-D363FDEADB38}"/>
          </ac:spMkLst>
        </pc:spChg>
      </pc:sldChg>
      <pc:sldChg chg="addSp delSp modSp mod">
        <pc:chgData name="Sebastian Ebert" userId="2c9133e11077318b" providerId="LiveId" clId="{7ABB0070-B6B6-4B6D-ADBB-5F4EBC6E14B7}" dt="2024-10-06T11:21:46.882" v="6107" actId="20577"/>
        <pc:sldMkLst>
          <pc:docMk/>
          <pc:sldMk cId="1563253866" sldId="456"/>
        </pc:sldMkLst>
        <pc:spChg chg="add del mod">
          <ac:chgData name="Sebastian Ebert" userId="2c9133e11077318b" providerId="LiveId" clId="{7ABB0070-B6B6-4B6D-ADBB-5F4EBC6E14B7}" dt="2024-08-06T11:36:15.881" v="5096" actId="478"/>
          <ac:spMkLst>
            <pc:docMk/>
            <pc:sldMk cId="1563253866" sldId="456"/>
            <ac:spMk id="2" creationId="{BB37FE03-FC1D-A720-67BA-3D18321D76B2}"/>
          </ac:spMkLst>
        </pc:spChg>
        <pc:spChg chg="add del mod">
          <ac:chgData name="Sebastian Ebert" userId="2c9133e11077318b" providerId="LiveId" clId="{7ABB0070-B6B6-4B6D-ADBB-5F4EBC6E14B7}" dt="2024-08-06T11:39:01.319" v="5181" actId="478"/>
          <ac:spMkLst>
            <pc:docMk/>
            <pc:sldMk cId="1563253866" sldId="456"/>
            <ac:spMk id="3" creationId="{A98368B6-A8C3-F123-B612-D84B2B5C877D}"/>
          </ac:spMkLst>
        </pc:spChg>
        <pc:spChg chg="mod">
          <ac:chgData name="Sebastian Ebert" userId="2c9133e11077318b" providerId="LiveId" clId="{7ABB0070-B6B6-4B6D-ADBB-5F4EBC6E14B7}" dt="2024-08-06T11:39:13.095" v="5185" actId="113"/>
          <ac:spMkLst>
            <pc:docMk/>
            <pc:sldMk cId="1563253866" sldId="456"/>
            <ac:spMk id="5" creationId="{3358F122-3BB5-4728-9BBE-09B9688D75A2}"/>
          </ac:spMkLst>
        </pc:spChg>
        <pc:spChg chg="mod">
          <ac:chgData name="Sebastian Ebert" userId="2c9133e11077318b" providerId="LiveId" clId="{7ABB0070-B6B6-4B6D-ADBB-5F4EBC6E14B7}" dt="2024-10-06T11:21:46.882" v="6107" actId="20577"/>
          <ac:spMkLst>
            <pc:docMk/>
            <pc:sldMk cId="1563253866" sldId="456"/>
            <ac:spMk id="228" creationId="{00000000-0000-0000-0000-000000000000}"/>
          </ac:spMkLst>
        </pc:spChg>
      </pc:sldChg>
      <pc:sldChg chg="addSp delSp modSp mod">
        <pc:chgData name="Sebastian Ebert" userId="2c9133e11077318b" providerId="LiveId" clId="{7ABB0070-B6B6-4B6D-ADBB-5F4EBC6E14B7}" dt="2024-08-06T11:48:26.175" v="5238" actId="1076"/>
        <pc:sldMkLst>
          <pc:docMk/>
          <pc:sldMk cId="825528543" sldId="457"/>
        </pc:sldMkLst>
        <pc:spChg chg="mod">
          <ac:chgData name="Sebastian Ebert" userId="2c9133e11077318b" providerId="LiveId" clId="{7ABB0070-B6B6-4B6D-ADBB-5F4EBC6E14B7}" dt="2024-08-02T14:11:04.523" v="4212" actId="207"/>
          <ac:spMkLst>
            <pc:docMk/>
            <pc:sldMk cId="825528543" sldId="457"/>
            <ac:spMk id="3" creationId="{E5FCB3F4-2E4D-3050-3C2C-402BD7A5B450}"/>
          </ac:spMkLst>
        </pc:spChg>
        <pc:spChg chg="add del mod">
          <ac:chgData name="Sebastian Ebert" userId="2c9133e11077318b" providerId="LiveId" clId="{7ABB0070-B6B6-4B6D-ADBB-5F4EBC6E14B7}" dt="2024-08-06T11:48:23.915" v="5237" actId="478"/>
          <ac:spMkLst>
            <pc:docMk/>
            <pc:sldMk cId="825528543" sldId="457"/>
            <ac:spMk id="5" creationId="{BFCCB159-55F7-255F-3EC8-6F492F13E373}"/>
          </ac:spMkLst>
        </pc:spChg>
        <pc:spChg chg="mod">
          <ac:chgData name="Sebastian Ebert" userId="2c9133e11077318b" providerId="LiveId" clId="{7ABB0070-B6B6-4B6D-ADBB-5F4EBC6E14B7}" dt="2024-08-02T14:11:13.462" v="4213" actId="207"/>
          <ac:spMkLst>
            <pc:docMk/>
            <pc:sldMk cId="825528543" sldId="457"/>
            <ac:spMk id="6" creationId="{9DB0CEE6-51C0-00CC-91D3-7945E2C9275A}"/>
          </ac:spMkLst>
        </pc:spChg>
        <pc:spChg chg="mod">
          <ac:chgData name="Sebastian Ebert" userId="2c9133e11077318b" providerId="LiveId" clId="{7ABB0070-B6B6-4B6D-ADBB-5F4EBC6E14B7}" dt="2024-08-02T14:10:57.182" v="4211" actId="207"/>
          <ac:spMkLst>
            <pc:docMk/>
            <pc:sldMk cId="825528543" sldId="457"/>
            <ac:spMk id="7" creationId="{0AA9B4C1-F2B6-AD21-578E-497F09C958BD}"/>
          </ac:spMkLst>
        </pc:spChg>
        <pc:spChg chg="mod">
          <ac:chgData name="Sebastian Ebert" userId="2c9133e11077318b" providerId="LiveId" clId="{7ABB0070-B6B6-4B6D-ADBB-5F4EBC6E14B7}" dt="2024-08-02T14:10:57.182" v="4211" actId="207"/>
          <ac:spMkLst>
            <pc:docMk/>
            <pc:sldMk cId="825528543" sldId="457"/>
            <ac:spMk id="8" creationId="{8894BD37-00D4-D67F-8934-0BB7708C0FDC}"/>
          </ac:spMkLst>
        </pc:spChg>
        <pc:spChg chg="mod">
          <ac:chgData name="Sebastian Ebert" userId="2c9133e11077318b" providerId="LiveId" clId="{7ABB0070-B6B6-4B6D-ADBB-5F4EBC6E14B7}" dt="2024-08-02T14:10:57.182" v="4211" actId="207"/>
          <ac:spMkLst>
            <pc:docMk/>
            <pc:sldMk cId="825528543" sldId="457"/>
            <ac:spMk id="9" creationId="{404DF16F-3AA8-4DA7-3E12-6466A9315500}"/>
          </ac:spMkLst>
        </pc:spChg>
        <pc:spChg chg="add del mod">
          <ac:chgData name="Sebastian Ebert" userId="2c9133e11077318b" providerId="LiveId" clId="{7ABB0070-B6B6-4B6D-ADBB-5F4EBC6E14B7}" dt="2024-08-06T11:48:22.667" v="5236" actId="478"/>
          <ac:spMkLst>
            <pc:docMk/>
            <pc:sldMk cId="825528543" sldId="457"/>
            <ac:spMk id="11" creationId="{BDC1D3B7-E3C2-C1D0-4BA0-22AB867D6D26}"/>
          </ac:spMkLst>
        </pc:spChg>
        <pc:spChg chg="add del mod">
          <ac:chgData name="Sebastian Ebert" userId="2c9133e11077318b" providerId="LiveId" clId="{7ABB0070-B6B6-4B6D-ADBB-5F4EBC6E14B7}" dt="2024-08-06T11:47:35.770" v="5211" actId="478"/>
          <ac:spMkLst>
            <pc:docMk/>
            <pc:sldMk cId="825528543" sldId="457"/>
            <ac:spMk id="14" creationId="{6AEE1D75-88BF-70C6-1C6F-9463F3D13453}"/>
          </ac:spMkLst>
        </pc:spChg>
        <pc:spChg chg="mod">
          <ac:chgData name="Sebastian Ebert" userId="2c9133e11077318b" providerId="LiveId" clId="{7ABB0070-B6B6-4B6D-ADBB-5F4EBC6E14B7}" dt="2024-08-06T11:48:26.175" v="5238" actId="1076"/>
          <ac:spMkLst>
            <pc:docMk/>
            <pc:sldMk cId="825528543" sldId="457"/>
            <ac:spMk id="27" creationId="{4F06F222-2F50-A655-7B45-702DBC1C3FFD}"/>
          </ac:spMkLst>
        </pc:spChg>
      </pc:sldChg>
      <pc:sldChg chg="modAnim">
        <pc:chgData name="Sebastian Ebert" userId="2c9133e11077318b" providerId="LiveId" clId="{7ABB0070-B6B6-4B6D-ADBB-5F4EBC6E14B7}" dt="2024-07-25T16:09:17.095" v="423"/>
        <pc:sldMkLst>
          <pc:docMk/>
          <pc:sldMk cId="2423851321" sldId="459"/>
        </pc:sldMkLst>
      </pc:sldChg>
      <pc:sldChg chg="addSp delSp modSp mod modAnim">
        <pc:chgData name="Sebastian Ebert" userId="2c9133e11077318b" providerId="LiveId" clId="{7ABB0070-B6B6-4B6D-ADBB-5F4EBC6E14B7}" dt="2024-07-25T16:10:08.559" v="429"/>
        <pc:sldMkLst>
          <pc:docMk/>
          <pc:sldMk cId="328453226" sldId="460"/>
        </pc:sldMkLst>
        <pc:spChg chg="add mod">
          <ac:chgData name="Sebastian Ebert" userId="2c9133e11077318b" providerId="LiveId" clId="{7ABB0070-B6B6-4B6D-ADBB-5F4EBC6E14B7}" dt="2024-07-25T16:10:06.848" v="428"/>
          <ac:spMkLst>
            <pc:docMk/>
            <pc:sldMk cId="328453226" sldId="460"/>
            <ac:spMk id="2" creationId="{8BA78CAA-E33B-C5D6-2EFE-CC4EA88FC5BC}"/>
          </ac:spMkLst>
        </pc:spChg>
        <pc:spChg chg="del mod">
          <ac:chgData name="Sebastian Ebert" userId="2c9133e11077318b" providerId="LiveId" clId="{7ABB0070-B6B6-4B6D-ADBB-5F4EBC6E14B7}" dt="2024-07-25T16:10:01.456" v="426" actId="478"/>
          <ac:spMkLst>
            <pc:docMk/>
            <pc:sldMk cId="328453226" sldId="460"/>
            <ac:spMk id="10" creationId="{2F4F920B-D54C-3E6C-49F8-46D159773444}"/>
          </ac:spMkLst>
        </pc:spChg>
        <pc:spChg chg="del">
          <ac:chgData name="Sebastian Ebert" userId="2c9133e11077318b" providerId="LiveId" clId="{7ABB0070-B6B6-4B6D-ADBB-5F4EBC6E14B7}" dt="2024-07-25T16:10:03.055" v="427" actId="478"/>
          <ac:spMkLst>
            <pc:docMk/>
            <pc:sldMk cId="328453226" sldId="460"/>
            <ac:spMk id="12" creationId="{20C25054-96E9-2042-0F58-CACE0A759F42}"/>
          </ac:spMkLst>
        </pc:spChg>
      </pc:sldChg>
      <pc:sldChg chg="addSp modSp mod">
        <pc:chgData name="Sebastian Ebert" userId="2c9133e11077318b" providerId="LiveId" clId="{7ABB0070-B6B6-4B6D-ADBB-5F4EBC6E14B7}" dt="2024-08-06T15:11:05.248" v="5311" actId="1076"/>
        <pc:sldMkLst>
          <pc:docMk/>
          <pc:sldMk cId="3121635170" sldId="464"/>
        </pc:sldMkLst>
        <pc:spChg chg="add mod">
          <ac:chgData name="Sebastian Ebert" userId="2c9133e11077318b" providerId="LiveId" clId="{7ABB0070-B6B6-4B6D-ADBB-5F4EBC6E14B7}" dt="2024-08-06T15:11:05.248" v="5311" actId="1076"/>
          <ac:spMkLst>
            <pc:docMk/>
            <pc:sldMk cId="3121635170" sldId="464"/>
            <ac:spMk id="2" creationId="{44EA0449-DC7B-E523-77A9-3366B0EADE1C}"/>
          </ac:spMkLst>
        </pc:spChg>
      </pc:sldChg>
      <pc:sldChg chg="del">
        <pc:chgData name="Sebastian Ebert" userId="2c9133e11077318b" providerId="LiveId" clId="{7ABB0070-B6B6-4B6D-ADBB-5F4EBC6E14B7}" dt="2024-07-25T14:01:17.787" v="35" actId="2696"/>
        <pc:sldMkLst>
          <pc:docMk/>
          <pc:sldMk cId="3573292707" sldId="465"/>
        </pc:sldMkLst>
      </pc:sldChg>
      <pc:sldChg chg="addSp delSp modSp add mod delAnim modNotesTx">
        <pc:chgData name="Sebastian Ebert" userId="2c9133e11077318b" providerId="LiveId" clId="{7ABB0070-B6B6-4B6D-ADBB-5F4EBC6E14B7}" dt="2024-07-29T12:28:13.604" v="762" actId="20577"/>
        <pc:sldMkLst>
          <pc:docMk/>
          <pc:sldMk cId="3590751218" sldId="465"/>
        </pc:sldMkLst>
        <pc:spChg chg="add mod">
          <ac:chgData name="Sebastian Ebert" userId="2c9133e11077318b" providerId="LiveId" clId="{7ABB0070-B6B6-4B6D-ADBB-5F4EBC6E14B7}" dt="2024-07-25T15:43:53.800" v="300" actId="313"/>
          <ac:spMkLst>
            <pc:docMk/>
            <pc:sldMk cId="3590751218" sldId="465"/>
            <ac:spMk id="3" creationId="{8833EB40-3003-8C4B-21D2-423B7571D6C1}"/>
          </ac:spMkLst>
        </pc:spChg>
        <pc:spChg chg="del">
          <ac:chgData name="Sebastian Ebert" userId="2c9133e11077318b" providerId="LiveId" clId="{7ABB0070-B6B6-4B6D-ADBB-5F4EBC6E14B7}" dt="2024-07-25T14:01:33.294" v="37" actId="478"/>
          <ac:spMkLst>
            <pc:docMk/>
            <pc:sldMk cId="3590751218" sldId="465"/>
            <ac:spMk id="5" creationId="{3358F122-3BB5-4728-9BBE-09B9688D75A2}"/>
          </ac:spMkLst>
        </pc:spChg>
        <pc:graphicFrameChg chg="mod">
          <ac:chgData name="Sebastian Ebert" userId="2c9133e11077318b" providerId="LiveId" clId="{7ABB0070-B6B6-4B6D-ADBB-5F4EBC6E14B7}" dt="2024-07-29T12:28:13.604" v="762" actId="20577"/>
          <ac:graphicFrameMkLst>
            <pc:docMk/>
            <pc:sldMk cId="3590751218" sldId="465"/>
            <ac:graphicFrameMk id="2" creationId="{C32964F8-C1DE-3954-DF1D-034C9921AF56}"/>
          </ac:graphicFrameMkLst>
        </pc:graphicFrameChg>
        <pc:picChg chg="add mod ord">
          <ac:chgData name="Sebastian Ebert" userId="2c9133e11077318b" providerId="LiveId" clId="{7ABB0070-B6B6-4B6D-ADBB-5F4EBC6E14B7}" dt="2024-07-25T14:12:11.397" v="115" actId="167"/>
          <ac:picMkLst>
            <pc:docMk/>
            <pc:sldMk cId="3590751218" sldId="465"/>
            <ac:picMk id="4" creationId="{1C4FA2DD-7E64-18DF-638D-5C4C4A1114DD}"/>
          </ac:picMkLst>
        </pc:picChg>
      </pc:sldChg>
      <pc:sldChg chg="addSp modSp">
        <pc:chgData name="Sebastian Ebert" userId="2c9133e11077318b" providerId="LiveId" clId="{7ABB0070-B6B6-4B6D-ADBB-5F4EBC6E14B7}" dt="2024-08-06T15:12:00.623" v="5339"/>
        <pc:sldMkLst>
          <pc:docMk/>
          <pc:sldMk cId="889296142" sldId="466"/>
        </pc:sldMkLst>
        <pc:spChg chg="add mod">
          <ac:chgData name="Sebastian Ebert" userId="2c9133e11077318b" providerId="LiveId" clId="{7ABB0070-B6B6-4B6D-ADBB-5F4EBC6E14B7}" dt="2024-08-06T15:12:00.623" v="5339"/>
          <ac:spMkLst>
            <pc:docMk/>
            <pc:sldMk cId="889296142" sldId="466"/>
            <ac:spMk id="7" creationId="{7D498856-12C3-B91B-158A-5633A2E6D9BF}"/>
          </ac:spMkLst>
        </pc:spChg>
      </pc:sldChg>
      <pc:sldChg chg="addSp modSp">
        <pc:chgData name="Sebastian Ebert" userId="2c9133e11077318b" providerId="LiveId" clId="{7ABB0070-B6B6-4B6D-ADBB-5F4EBC6E14B7}" dt="2024-08-06T15:12:01.569" v="5340"/>
        <pc:sldMkLst>
          <pc:docMk/>
          <pc:sldMk cId="1395786181" sldId="467"/>
        </pc:sldMkLst>
        <pc:spChg chg="add mod">
          <ac:chgData name="Sebastian Ebert" userId="2c9133e11077318b" providerId="LiveId" clId="{7ABB0070-B6B6-4B6D-ADBB-5F4EBC6E14B7}" dt="2024-08-06T15:12:01.569" v="5340"/>
          <ac:spMkLst>
            <pc:docMk/>
            <pc:sldMk cId="1395786181" sldId="467"/>
            <ac:spMk id="3" creationId="{616497FB-FC08-FBB7-3D16-CF1BF9AC25BE}"/>
          </ac:spMkLst>
        </pc:spChg>
      </pc:sldChg>
      <pc:sldChg chg="addSp modSp modTransition">
        <pc:chgData name="Sebastian Ebert" userId="2c9133e11077318b" providerId="LiveId" clId="{7ABB0070-B6B6-4B6D-ADBB-5F4EBC6E14B7}" dt="2024-08-01T09:19:27.979" v="3725"/>
        <pc:sldMkLst>
          <pc:docMk/>
          <pc:sldMk cId="815851355" sldId="468"/>
        </pc:sldMkLst>
        <pc:spChg chg="add mod">
          <ac:chgData name="Sebastian Ebert" userId="2c9133e11077318b" providerId="LiveId" clId="{7ABB0070-B6B6-4B6D-ADBB-5F4EBC6E14B7}" dt="2024-08-01T09:19:27.979" v="3725"/>
          <ac:spMkLst>
            <pc:docMk/>
            <pc:sldMk cId="815851355" sldId="468"/>
            <ac:spMk id="4" creationId="{00CF46D5-1755-3AD9-A4DA-51EA9D4A1276}"/>
          </ac:spMkLst>
        </pc:spChg>
      </pc:sldChg>
      <pc:sldChg chg="modSp mod">
        <pc:chgData name="Sebastian Ebert" userId="2c9133e11077318b" providerId="LiveId" clId="{7ABB0070-B6B6-4B6D-ADBB-5F4EBC6E14B7}" dt="2024-08-02T14:56:43.636" v="4311" actId="14100"/>
        <pc:sldMkLst>
          <pc:docMk/>
          <pc:sldMk cId="588603307" sldId="473"/>
        </pc:sldMkLst>
        <pc:spChg chg="mod">
          <ac:chgData name="Sebastian Ebert" userId="2c9133e11077318b" providerId="LiveId" clId="{7ABB0070-B6B6-4B6D-ADBB-5F4EBC6E14B7}" dt="2024-08-02T14:56:43.636" v="4311" actId="14100"/>
          <ac:spMkLst>
            <pc:docMk/>
            <pc:sldMk cId="588603307" sldId="473"/>
            <ac:spMk id="4" creationId="{D7799142-9FB4-5258-2FFD-B360891ECA96}"/>
          </ac:spMkLst>
        </pc:spChg>
      </pc:sldChg>
      <pc:sldChg chg="addSp modSp mod modAnim modNotesTx">
        <pc:chgData name="Sebastian Ebert" userId="2c9133e11077318b" providerId="LiveId" clId="{7ABB0070-B6B6-4B6D-ADBB-5F4EBC6E14B7}" dt="2024-07-30T12:47:02.275" v="2799"/>
        <pc:sldMkLst>
          <pc:docMk/>
          <pc:sldMk cId="2636277825" sldId="475"/>
        </pc:sldMkLst>
        <pc:spChg chg="add mod">
          <ac:chgData name="Sebastian Ebert" userId="2c9133e11077318b" providerId="LiveId" clId="{7ABB0070-B6B6-4B6D-ADBB-5F4EBC6E14B7}" dt="2024-07-30T12:44:13.387" v="2735" actId="208"/>
          <ac:spMkLst>
            <pc:docMk/>
            <pc:sldMk cId="2636277825" sldId="475"/>
            <ac:spMk id="25" creationId="{DCE1B24B-CCEB-88A7-1F00-70D3A3F71B63}"/>
          </ac:spMkLst>
        </pc:spChg>
        <pc:spChg chg="add mod">
          <ac:chgData name="Sebastian Ebert" userId="2c9133e11077318b" providerId="LiveId" clId="{7ABB0070-B6B6-4B6D-ADBB-5F4EBC6E14B7}" dt="2024-07-30T12:44:13.387" v="2735" actId="208"/>
          <ac:spMkLst>
            <pc:docMk/>
            <pc:sldMk cId="2636277825" sldId="475"/>
            <ac:spMk id="39" creationId="{FFFACA29-28C6-BA53-49BE-66AFB7FD9D1D}"/>
          </ac:spMkLst>
        </pc:spChg>
        <pc:spChg chg="add mod">
          <ac:chgData name="Sebastian Ebert" userId="2c9133e11077318b" providerId="LiveId" clId="{7ABB0070-B6B6-4B6D-ADBB-5F4EBC6E14B7}" dt="2024-07-30T12:44:13.387" v="2735" actId="208"/>
          <ac:spMkLst>
            <pc:docMk/>
            <pc:sldMk cId="2636277825" sldId="475"/>
            <ac:spMk id="40" creationId="{CCCDF77B-4D2C-1105-16A7-3F5146ABA716}"/>
          </ac:spMkLst>
        </pc:spChg>
      </pc:sldChg>
      <pc:sldChg chg="modSp mod modAnim modNotesTx">
        <pc:chgData name="Sebastian Ebert" userId="2c9133e11077318b" providerId="LiveId" clId="{7ABB0070-B6B6-4B6D-ADBB-5F4EBC6E14B7}" dt="2024-07-30T13:10:45.064" v="2937" actId="1076"/>
        <pc:sldMkLst>
          <pc:docMk/>
          <pc:sldMk cId="1906070371" sldId="483"/>
        </pc:sldMkLst>
        <pc:spChg chg="mod">
          <ac:chgData name="Sebastian Ebert" userId="2c9133e11077318b" providerId="LiveId" clId="{7ABB0070-B6B6-4B6D-ADBB-5F4EBC6E14B7}" dt="2024-07-30T13:10:45.064" v="2937" actId="1076"/>
          <ac:spMkLst>
            <pc:docMk/>
            <pc:sldMk cId="1906070371" sldId="483"/>
            <ac:spMk id="6" creationId="{565FB990-A1F8-DA62-B706-DB69A3E23558}"/>
          </ac:spMkLst>
        </pc:spChg>
        <pc:spChg chg="mod">
          <ac:chgData name="Sebastian Ebert" userId="2c9133e11077318b" providerId="LiveId" clId="{7ABB0070-B6B6-4B6D-ADBB-5F4EBC6E14B7}" dt="2024-07-30T13:06:15.015" v="2862" actId="20577"/>
          <ac:spMkLst>
            <pc:docMk/>
            <pc:sldMk cId="1906070371" sldId="483"/>
            <ac:spMk id="9" creationId="{22B4AFC7-6D99-7784-E3B9-9748678C7135}"/>
          </ac:spMkLst>
        </pc:spChg>
      </pc:sldChg>
      <pc:sldChg chg="addSp delSp modSp del mod delAnim modAnim">
        <pc:chgData name="Sebastian Ebert" userId="2c9133e11077318b" providerId="LiveId" clId="{7ABB0070-B6B6-4B6D-ADBB-5F4EBC6E14B7}" dt="2024-07-29T12:59:36.037" v="899" actId="47"/>
        <pc:sldMkLst>
          <pc:docMk/>
          <pc:sldMk cId="2156433922" sldId="488"/>
        </pc:sldMkLst>
        <pc:spChg chg="mod">
          <ac:chgData name="Sebastian Ebert" userId="2c9133e11077318b" providerId="LiveId" clId="{7ABB0070-B6B6-4B6D-ADBB-5F4EBC6E14B7}" dt="2024-07-29T12:53:33.997" v="813" actId="20577"/>
          <ac:spMkLst>
            <pc:docMk/>
            <pc:sldMk cId="2156433922" sldId="488"/>
            <ac:spMk id="6" creationId="{643DD41E-72E4-BC03-80C3-A726A1EC48ED}"/>
          </ac:spMkLst>
        </pc:spChg>
        <pc:spChg chg="del mod">
          <ac:chgData name="Sebastian Ebert" userId="2c9133e11077318b" providerId="LiveId" clId="{7ABB0070-B6B6-4B6D-ADBB-5F4EBC6E14B7}" dt="2024-07-29T12:55:26.859" v="839" actId="478"/>
          <ac:spMkLst>
            <pc:docMk/>
            <pc:sldMk cId="2156433922" sldId="488"/>
            <ac:spMk id="7" creationId="{B3542D20-A07E-4F45-9193-9A11571A0043}"/>
          </ac:spMkLst>
        </pc:spChg>
        <pc:spChg chg="add del mod ord">
          <ac:chgData name="Sebastian Ebert" userId="2c9133e11077318b" providerId="LiveId" clId="{7ABB0070-B6B6-4B6D-ADBB-5F4EBC6E14B7}" dt="2024-07-29T12:55:20.312" v="838" actId="478"/>
          <ac:spMkLst>
            <pc:docMk/>
            <pc:sldMk cId="2156433922" sldId="488"/>
            <ac:spMk id="8" creationId="{0DB97431-D68C-EB44-7CE5-C4B560E5F8C4}"/>
          </ac:spMkLst>
        </pc:spChg>
        <pc:spChg chg="add mod">
          <ac:chgData name="Sebastian Ebert" userId="2c9133e11077318b" providerId="LiveId" clId="{7ABB0070-B6B6-4B6D-ADBB-5F4EBC6E14B7}" dt="2024-07-29T12:58:00.201" v="891"/>
          <ac:spMkLst>
            <pc:docMk/>
            <pc:sldMk cId="2156433922" sldId="488"/>
            <ac:spMk id="9" creationId="{14EA490E-1223-1E1A-5297-9C1B3E19CF0B}"/>
          </ac:spMkLst>
        </pc:spChg>
        <pc:graphicFrameChg chg="mod">
          <ac:chgData name="Sebastian Ebert" userId="2c9133e11077318b" providerId="LiveId" clId="{7ABB0070-B6B6-4B6D-ADBB-5F4EBC6E14B7}" dt="2024-07-29T12:53:25.859" v="804" actId="20577"/>
          <ac:graphicFrameMkLst>
            <pc:docMk/>
            <pc:sldMk cId="2156433922" sldId="488"/>
            <ac:graphicFrameMk id="4" creationId="{B1F0FFFB-F3F7-EF1E-CFF8-998C505FEEFD}"/>
          </ac:graphicFrameMkLst>
        </pc:graphicFrameChg>
      </pc:sldChg>
      <pc:sldChg chg="addSp modSp mod modAnim">
        <pc:chgData name="Sebastian Ebert" userId="2c9133e11077318b" providerId="LiveId" clId="{7ABB0070-B6B6-4B6D-ADBB-5F4EBC6E14B7}" dt="2024-07-29T14:51:32.852" v="1585" actId="403"/>
        <pc:sldMkLst>
          <pc:docMk/>
          <pc:sldMk cId="16354192" sldId="489"/>
        </pc:sldMkLst>
        <pc:spChg chg="add mod ord">
          <ac:chgData name="Sebastian Ebert" userId="2c9133e11077318b" providerId="LiveId" clId="{7ABB0070-B6B6-4B6D-ADBB-5F4EBC6E14B7}" dt="2024-07-29T14:49:01.414" v="1562" actId="1076"/>
          <ac:spMkLst>
            <pc:docMk/>
            <pc:sldMk cId="16354192" sldId="489"/>
            <ac:spMk id="4" creationId="{09387A48-7C86-6C17-72A7-C4508C08B1CA}"/>
          </ac:spMkLst>
        </pc:spChg>
        <pc:spChg chg="add mod">
          <ac:chgData name="Sebastian Ebert" userId="2c9133e11077318b" providerId="LiveId" clId="{7ABB0070-B6B6-4B6D-ADBB-5F4EBC6E14B7}" dt="2024-07-29T14:51:32.852" v="1585" actId="403"/>
          <ac:spMkLst>
            <pc:docMk/>
            <pc:sldMk cId="16354192" sldId="489"/>
            <ac:spMk id="7" creationId="{63CD832F-6100-F1E1-3752-F287B22496BC}"/>
          </ac:spMkLst>
        </pc:spChg>
        <pc:spChg chg="mod">
          <ac:chgData name="Sebastian Ebert" userId="2c9133e11077318b" providerId="LiveId" clId="{7ABB0070-B6B6-4B6D-ADBB-5F4EBC6E14B7}" dt="2024-07-29T13:02:24.788" v="925" actId="790"/>
          <ac:spMkLst>
            <pc:docMk/>
            <pc:sldMk cId="16354192" sldId="489"/>
            <ac:spMk id="9" creationId="{C2AEFD82-2B54-465F-45CD-0D82D3367060}"/>
          </ac:spMkLst>
        </pc:spChg>
        <pc:spChg chg="mod">
          <ac:chgData name="Sebastian Ebert" userId="2c9133e11077318b" providerId="LiveId" clId="{7ABB0070-B6B6-4B6D-ADBB-5F4EBC6E14B7}" dt="2024-07-29T13:02:24.788" v="925" actId="790"/>
          <ac:spMkLst>
            <pc:docMk/>
            <pc:sldMk cId="16354192" sldId="489"/>
            <ac:spMk id="10" creationId="{EBF30282-2CA1-9EEF-B7D3-470E7397A812}"/>
          </ac:spMkLst>
        </pc:spChg>
        <pc:spChg chg="mod">
          <ac:chgData name="Sebastian Ebert" userId="2c9133e11077318b" providerId="LiveId" clId="{7ABB0070-B6B6-4B6D-ADBB-5F4EBC6E14B7}" dt="2024-07-29T13:02:24.788" v="925" actId="790"/>
          <ac:spMkLst>
            <pc:docMk/>
            <pc:sldMk cId="16354192" sldId="489"/>
            <ac:spMk id="11" creationId="{AB8525FB-EE56-87EA-01EF-DF269AC47271}"/>
          </ac:spMkLst>
        </pc:spChg>
        <pc:spChg chg="mod">
          <ac:chgData name="Sebastian Ebert" userId="2c9133e11077318b" providerId="LiveId" clId="{7ABB0070-B6B6-4B6D-ADBB-5F4EBC6E14B7}" dt="2024-07-29T13:02:24.788" v="925" actId="790"/>
          <ac:spMkLst>
            <pc:docMk/>
            <pc:sldMk cId="16354192" sldId="489"/>
            <ac:spMk id="12" creationId="{7771DAF8-283F-EEF0-C6D7-B619BB8BF09B}"/>
          </ac:spMkLst>
        </pc:spChg>
        <pc:spChg chg="mod">
          <ac:chgData name="Sebastian Ebert" userId="2c9133e11077318b" providerId="LiveId" clId="{7ABB0070-B6B6-4B6D-ADBB-5F4EBC6E14B7}" dt="2024-07-29T13:01:57.955" v="923" actId="404"/>
          <ac:spMkLst>
            <pc:docMk/>
            <pc:sldMk cId="16354192" sldId="489"/>
            <ac:spMk id="20" creationId="{CC527F23-3045-820F-74F0-6A4D6444A0B2}"/>
          </ac:spMkLst>
        </pc:spChg>
        <pc:spChg chg="mod">
          <ac:chgData name="Sebastian Ebert" userId="2c9133e11077318b" providerId="LiveId" clId="{7ABB0070-B6B6-4B6D-ADBB-5F4EBC6E14B7}" dt="2024-07-29T13:01:49.399" v="922" actId="20577"/>
          <ac:spMkLst>
            <pc:docMk/>
            <pc:sldMk cId="16354192" sldId="489"/>
            <ac:spMk id="21" creationId="{97D9391B-9809-EB02-4585-8EEEC61824CF}"/>
          </ac:spMkLst>
        </pc:spChg>
        <pc:graphicFrameChg chg="mod modGraphic">
          <ac:chgData name="Sebastian Ebert" userId="2c9133e11077318b" providerId="LiveId" clId="{7ABB0070-B6B6-4B6D-ADBB-5F4EBC6E14B7}" dt="2024-07-29T13:02:01.405" v="924" actId="404"/>
          <ac:graphicFrameMkLst>
            <pc:docMk/>
            <pc:sldMk cId="16354192" sldId="489"/>
            <ac:graphicFrameMk id="18" creationId="{488AC244-3E08-DFE1-BF42-EF37968F02EC}"/>
          </ac:graphicFrameMkLst>
        </pc:graphicFrameChg>
      </pc:sldChg>
      <pc:sldChg chg="ord">
        <pc:chgData name="Sebastian Ebert" userId="2c9133e11077318b" providerId="LiveId" clId="{7ABB0070-B6B6-4B6D-ADBB-5F4EBC6E14B7}" dt="2024-07-29T12:10:29.879" v="734"/>
        <pc:sldMkLst>
          <pc:docMk/>
          <pc:sldMk cId="1227498327" sldId="491"/>
        </pc:sldMkLst>
      </pc:sldChg>
      <pc:sldChg chg="modSp mod modNotesTx">
        <pc:chgData name="Sebastian Ebert" userId="2c9133e11077318b" providerId="LiveId" clId="{7ABB0070-B6B6-4B6D-ADBB-5F4EBC6E14B7}" dt="2024-07-29T14:59:49.942" v="1759" actId="17032"/>
        <pc:sldMkLst>
          <pc:docMk/>
          <pc:sldMk cId="1380649439" sldId="495"/>
        </pc:sldMkLst>
        <pc:spChg chg="mod">
          <ac:chgData name="Sebastian Ebert" userId="2c9133e11077318b" providerId="LiveId" clId="{7ABB0070-B6B6-4B6D-ADBB-5F4EBC6E14B7}" dt="2024-07-29T14:59:49.942" v="1759" actId="17032"/>
          <ac:spMkLst>
            <pc:docMk/>
            <pc:sldMk cId="1380649439" sldId="495"/>
            <ac:spMk id="24" creationId="{A4D6EECE-AEEC-25D9-55C3-FF8FBFED725C}"/>
          </ac:spMkLst>
        </pc:spChg>
        <pc:spChg chg="mod">
          <ac:chgData name="Sebastian Ebert" userId="2c9133e11077318b" providerId="LiveId" clId="{7ABB0070-B6B6-4B6D-ADBB-5F4EBC6E14B7}" dt="2024-07-29T14:59:49.942" v="1759" actId="17032"/>
          <ac:spMkLst>
            <pc:docMk/>
            <pc:sldMk cId="1380649439" sldId="495"/>
            <ac:spMk id="25" creationId="{07FE55C5-559B-A237-58A1-3EAA898F3DAE}"/>
          </ac:spMkLst>
        </pc:spChg>
      </pc:sldChg>
      <pc:sldChg chg="modSp">
        <pc:chgData name="Sebastian Ebert" userId="2c9133e11077318b" providerId="LiveId" clId="{7ABB0070-B6B6-4B6D-ADBB-5F4EBC6E14B7}" dt="2024-07-25T15:03:18.550" v="200" actId="20577"/>
        <pc:sldMkLst>
          <pc:docMk/>
          <pc:sldMk cId="2362628757" sldId="501"/>
        </pc:sldMkLst>
        <pc:spChg chg="mod">
          <ac:chgData name="Sebastian Ebert" userId="2c9133e11077318b" providerId="LiveId" clId="{7ABB0070-B6B6-4B6D-ADBB-5F4EBC6E14B7}" dt="2024-07-25T15:03:18.550" v="200" actId="20577"/>
          <ac:spMkLst>
            <pc:docMk/>
            <pc:sldMk cId="2362628757" sldId="501"/>
            <ac:spMk id="3" creationId="{3BFB8D95-4C10-C6AD-82DB-ABFFA19A55A2}"/>
          </ac:spMkLst>
        </pc:spChg>
      </pc:sldChg>
      <pc:sldChg chg="addSp delSp modSp mod delAnim modAnim modNotesTx">
        <pc:chgData name="Sebastian Ebert" userId="2c9133e11077318b" providerId="LiveId" clId="{7ABB0070-B6B6-4B6D-ADBB-5F4EBC6E14B7}" dt="2024-08-06T15:24:25.404" v="5435" actId="167"/>
        <pc:sldMkLst>
          <pc:docMk/>
          <pc:sldMk cId="1410227650" sldId="502"/>
        </pc:sldMkLst>
        <pc:spChg chg="mod">
          <ac:chgData name="Sebastian Ebert" userId="2c9133e11077318b" providerId="LiveId" clId="{7ABB0070-B6B6-4B6D-ADBB-5F4EBC6E14B7}" dt="2024-07-30T10:53:59.541" v="2535" actId="14100"/>
          <ac:spMkLst>
            <pc:docMk/>
            <pc:sldMk cId="1410227650" sldId="502"/>
            <ac:spMk id="3" creationId="{3BFB8D95-4C10-C6AD-82DB-ABFFA19A55A2}"/>
          </ac:spMkLst>
        </pc:spChg>
        <pc:spChg chg="add mod">
          <ac:chgData name="Sebastian Ebert" userId="2c9133e11077318b" providerId="LiveId" clId="{7ABB0070-B6B6-4B6D-ADBB-5F4EBC6E14B7}" dt="2024-07-29T14:25:33.318" v="1353" actId="20577"/>
          <ac:spMkLst>
            <pc:docMk/>
            <pc:sldMk cId="1410227650" sldId="502"/>
            <ac:spMk id="6" creationId="{A346827D-A2FD-C13F-AE28-133BD1E0C1AA}"/>
          </ac:spMkLst>
        </pc:spChg>
        <pc:spChg chg="add del mod">
          <ac:chgData name="Sebastian Ebert" userId="2c9133e11077318b" providerId="LiveId" clId="{7ABB0070-B6B6-4B6D-ADBB-5F4EBC6E14B7}" dt="2024-08-06T15:23:05.845" v="5420"/>
          <ac:spMkLst>
            <pc:docMk/>
            <pc:sldMk cId="1410227650" sldId="502"/>
            <ac:spMk id="8" creationId="{7594E85C-4193-E2CA-986A-D8370525FDD2}"/>
          </ac:spMkLst>
        </pc:spChg>
        <pc:spChg chg="add del mod">
          <ac:chgData name="Sebastian Ebert" userId="2c9133e11077318b" providerId="LiveId" clId="{7ABB0070-B6B6-4B6D-ADBB-5F4EBC6E14B7}" dt="2024-07-29T14:26:01.895" v="1354" actId="478"/>
          <ac:spMkLst>
            <pc:docMk/>
            <pc:sldMk cId="1410227650" sldId="502"/>
            <ac:spMk id="8" creationId="{8F786509-6B8B-B44C-866F-E7C9E7124B0A}"/>
          </ac:spMkLst>
        </pc:spChg>
        <pc:spChg chg="add mod ord">
          <ac:chgData name="Sebastian Ebert" userId="2c9133e11077318b" providerId="LiveId" clId="{7ABB0070-B6B6-4B6D-ADBB-5F4EBC6E14B7}" dt="2024-08-06T15:24:25.404" v="5435" actId="167"/>
          <ac:spMkLst>
            <pc:docMk/>
            <pc:sldMk cId="1410227650" sldId="502"/>
            <ac:spMk id="9" creationId="{3BF4AA62-BE18-B764-962B-2F9998A26099}"/>
          </ac:spMkLst>
        </pc:spChg>
        <pc:spChg chg="del">
          <ac:chgData name="Sebastian Ebert" userId="2c9133e11077318b" providerId="LiveId" clId="{7ABB0070-B6B6-4B6D-ADBB-5F4EBC6E14B7}" dt="2024-07-29T14:22:58.842" v="1343" actId="478"/>
          <ac:spMkLst>
            <pc:docMk/>
            <pc:sldMk cId="1410227650" sldId="502"/>
            <ac:spMk id="9" creationId="{C1C4BAC7-E522-1BF4-DF78-0B5F8834FCC4}"/>
          </ac:spMkLst>
        </pc:spChg>
        <pc:spChg chg="add del mod">
          <ac:chgData name="Sebastian Ebert" userId="2c9133e11077318b" providerId="LiveId" clId="{7ABB0070-B6B6-4B6D-ADBB-5F4EBC6E14B7}" dt="2024-07-29T14:27:18.744" v="1379" actId="21"/>
          <ac:spMkLst>
            <pc:docMk/>
            <pc:sldMk cId="1410227650" sldId="502"/>
            <ac:spMk id="10" creationId="{90D27FD4-6245-403C-69D4-AB2A10C4936E}"/>
          </ac:spMkLst>
        </pc:spChg>
        <pc:spChg chg="del mod">
          <ac:chgData name="Sebastian Ebert" userId="2c9133e11077318b" providerId="LiveId" clId="{7ABB0070-B6B6-4B6D-ADBB-5F4EBC6E14B7}" dt="2024-07-29T14:43:41.182" v="1507" actId="478"/>
          <ac:spMkLst>
            <pc:docMk/>
            <pc:sldMk cId="1410227650" sldId="502"/>
            <ac:spMk id="11" creationId="{75EDA24D-7BCE-9279-6EA9-5C8373719E1C}"/>
          </ac:spMkLst>
        </pc:spChg>
        <pc:spChg chg="add mod">
          <ac:chgData name="Sebastian Ebert" userId="2c9133e11077318b" providerId="LiveId" clId="{7ABB0070-B6B6-4B6D-ADBB-5F4EBC6E14B7}" dt="2024-07-29T14:28:23.396" v="1408" actId="1038"/>
          <ac:spMkLst>
            <pc:docMk/>
            <pc:sldMk cId="1410227650" sldId="502"/>
            <ac:spMk id="12" creationId="{90D27FD4-6245-403C-69D4-AB2A10C4936E}"/>
          </ac:spMkLst>
        </pc:spChg>
        <pc:spChg chg="add mod">
          <ac:chgData name="Sebastian Ebert" userId="2c9133e11077318b" providerId="LiveId" clId="{7ABB0070-B6B6-4B6D-ADBB-5F4EBC6E14B7}" dt="2024-07-29T14:28:26.884" v="1409" actId="1036"/>
          <ac:spMkLst>
            <pc:docMk/>
            <pc:sldMk cId="1410227650" sldId="502"/>
            <ac:spMk id="13" creationId="{AFDCA6C1-211E-02E1-1DC9-0FFFDD62A12A}"/>
          </ac:spMkLst>
        </pc:spChg>
        <pc:spChg chg="add del">
          <ac:chgData name="Sebastian Ebert" userId="2c9133e11077318b" providerId="LiveId" clId="{7ABB0070-B6B6-4B6D-ADBB-5F4EBC6E14B7}" dt="2024-07-30T12:17:53.565" v="2602" actId="478"/>
          <ac:spMkLst>
            <pc:docMk/>
            <pc:sldMk cId="1410227650" sldId="502"/>
            <ac:spMk id="18" creationId="{44510BDA-E1FF-0F4A-327F-2BAD68183872}"/>
          </ac:spMkLst>
        </pc:spChg>
        <pc:spChg chg="add del mod">
          <ac:chgData name="Sebastian Ebert" userId="2c9133e11077318b" providerId="LiveId" clId="{7ABB0070-B6B6-4B6D-ADBB-5F4EBC6E14B7}" dt="2024-07-30T12:22:36.128" v="2638" actId="478"/>
          <ac:spMkLst>
            <pc:docMk/>
            <pc:sldMk cId="1410227650" sldId="502"/>
            <ac:spMk id="21" creationId="{02F37AFB-D192-662F-3856-ABEB28414A68}"/>
          </ac:spMkLst>
        </pc:spChg>
        <pc:spChg chg="add mod">
          <ac:chgData name="Sebastian Ebert" userId="2c9133e11077318b" providerId="LiveId" clId="{7ABB0070-B6B6-4B6D-ADBB-5F4EBC6E14B7}" dt="2024-08-06T15:23:49.451" v="5429" actId="17032"/>
          <ac:spMkLst>
            <pc:docMk/>
            <pc:sldMk cId="1410227650" sldId="502"/>
            <ac:spMk id="22" creationId="{62FA41AD-B88E-0009-3B30-4398A9868953}"/>
          </ac:spMkLst>
        </pc:spChg>
        <pc:grpChg chg="add mod">
          <ac:chgData name="Sebastian Ebert" userId="2c9133e11077318b" providerId="LiveId" clId="{7ABB0070-B6B6-4B6D-ADBB-5F4EBC6E14B7}" dt="2024-07-29T14:23:00.634" v="1344" actId="1076"/>
          <ac:grpSpMkLst>
            <pc:docMk/>
            <pc:sldMk cId="1410227650" sldId="502"/>
            <ac:grpSpMk id="7" creationId="{CD21EBF7-B582-3526-B2D3-5CE14F3E88E9}"/>
          </ac:grpSpMkLst>
        </pc:grpChg>
        <pc:picChg chg="mod">
          <ac:chgData name="Sebastian Ebert" userId="2c9133e11077318b" providerId="LiveId" clId="{7ABB0070-B6B6-4B6D-ADBB-5F4EBC6E14B7}" dt="2024-07-29T14:22:49.554" v="1342" actId="164"/>
          <ac:picMkLst>
            <pc:docMk/>
            <pc:sldMk cId="1410227650" sldId="502"/>
            <ac:picMk id="4" creationId="{2C6F1304-4D64-5B75-C7D6-D88393B34191}"/>
          </ac:picMkLst>
        </pc:picChg>
        <pc:picChg chg="mod">
          <ac:chgData name="Sebastian Ebert" userId="2c9133e11077318b" providerId="LiveId" clId="{7ABB0070-B6B6-4B6D-ADBB-5F4EBC6E14B7}" dt="2024-07-29T14:22:49.554" v="1342" actId="164"/>
          <ac:picMkLst>
            <pc:docMk/>
            <pc:sldMk cId="1410227650" sldId="502"/>
            <ac:picMk id="5" creationId="{82FE8E63-349E-FEB8-B367-45AB0D1790B7}"/>
          </ac:picMkLst>
        </pc:picChg>
        <pc:picChg chg="add del mod">
          <ac:chgData name="Sebastian Ebert" userId="2c9133e11077318b" providerId="LiveId" clId="{7ABB0070-B6B6-4B6D-ADBB-5F4EBC6E14B7}" dt="2024-07-30T10:52:01.800" v="2529" actId="478"/>
          <ac:picMkLst>
            <pc:docMk/>
            <pc:sldMk cId="1410227650" sldId="502"/>
            <ac:picMk id="15" creationId="{F38FA7E4-B4B4-E255-2B46-958F32E476A8}"/>
          </ac:picMkLst>
        </pc:picChg>
        <pc:picChg chg="add del mod">
          <ac:chgData name="Sebastian Ebert" userId="2c9133e11077318b" providerId="LiveId" clId="{7ABB0070-B6B6-4B6D-ADBB-5F4EBC6E14B7}" dt="2024-07-30T12:17:49.605" v="2601" actId="478"/>
          <ac:picMkLst>
            <pc:docMk/>
            <pc:sldMk cId="1410227650" sldId="502"/>
            <ac:picMk id="17" creationId="{38FBB17F-DAFC-393C-8B01-65307B9BA8FB}"/>
          </ac:picMkLst>
        </pc:picChg>
        <pc:picChg chg="add mod">
          <ac:chgData name="Sebastian Ebert" userId="2c9133e11077318b" providerId="LiveId" clId="{7ABB0070-B6B6-4B6D-ADBB-5F4EBC6E14B7}" dt="2024-07-30T12:22:03.900" v="2629" actId="1076"/>
          <ac:picMkLst>
            <pc:docMk/>
            <pc:sldMk cId="1410227650" sldId="502"/>
            <ac:picMk id="20" creationId="{482F5E82-912A-CEC6-57B8-43CA72D127B6}"/>
          </ac:picMkLst>
        </pc:picChg>
      </pc:sldChg>
      <pc:sldChg chg="addSp modSp mod modNotesTx">
        <pc:chgData name="Sebastian Ebert" userId="2c9133e11077318b" providerId="LiveId" clId="{7ABB0070-B6B6-4B6D-ADBB-5F4EBC6E14B7}" dt="2024-07-30T13:32:43.362" v="3013" actId="1037"/>
        <pc:sldMkLst>
          <pc:docMk/>
          <pc:sldMk cId="2294057412" sldId="506"/>
        </pc:sldMkLst>
        <pc:spChg chg="add mod">
          <ac:chgData name="Sebastian Ebert" userId="2c9133e11077318b" providerId="LiveId" clId="{7ABB0070-B6B6-4B6D-ADBB-5F4EBC6E14B7}" dt="2024-07-30T13:32:43.362" v="3013" actId="1037"/>
          <ac:spMkLst>
            <pc:docMk/>
            <pc:sldMk cId="2294057412" sldId="506"/>
            <ac:spMk id="3" creationId="{E2E23DB6-0DAA-C84D-192D-74F87106AC76}"/>
          </ac:spMkLst>
        </pc:spChg>
      </pc:sldChg>
      <pc:sldChg chg="addSp delSp modSp mod modNotesTx">
        <pc:chgData name="Sebastian Ebert" userId="2c9133e11077318b" providerId="LiveId" clId="{7ABB0070-B6B6-4B6D-ADBB-5F4EBC6E14B7}" dt="2024-10-06T12:06:57.883" v="6257" actId="20577"/>
        <pc:sldMkLst>
          <pc:docMk/>
          <pc:sldMk cId="1436223513" sldId="507"/>
        </pc:sldMkLst>
        <pc:spChg chg="add mod">
          <ac:chgData name="Sebastian Ebert" userId="2c9133e11077318b" providerId="LiveId" clId="{7ABB0070-B6B6-4B6D-ADBB-5F4EBC6E14B7}" dt="2024-07-30T13:33:04.580" v="3018" actId="14100"/>
          <ac:spMkLst>
            <pc:docMk/>
            <pc:sldMk cId="1436223513" sldId="507"/>
            <ac:spMk id="3" creationId="{89505C81-E1A9-356E-A1A7-949F79677547}"/>
          </ac:spMkLst>
        </pc:spChg>
        <pc:spChg chg="add del">
          <ac:chgData name="Sebastian Ebert" userId="2c9133e11077318b" providerId="LiveId" clId="{7ABB0070-B6B6-4B6D-ADBB-5F4EBC6E14B7}" dt="2024-07-30T13:32:58.119" v="3015" actId="21"/>
          <ac:spMkLst>
            <pc:docMk/>
            <pc:sldMk cId="1436223513" sldId="507"/>
            <ac:spMk id="24" creationId="{A4D6EECE-AEEC-25D9-55C3-FF8FBFED725C}"/>
          </ac:spMkLst>
        </pc:spChg>
      </pc:sldChg>
      <pc:sldChg chg="addSp delSp modSp mod modTransition">
        <pc:chgData name="Sebastian Ebert" userId="2c9133e11077318b" providerId="LiveId" clId="{7ABB0070-B6B6-4B6D-ADBB-5F4EBC6E14B7}" dt="2024-07-29T13:53:23.322" v="1280"/>
        <pc:sldMkLst>
          <pc:docMk/>
          <pc:sldMk cId="1863664149" sldId="508"/>
        </pc:sldMkLst>
        <pc:spChg chg="add mod">
          <ac:chgData name="Sebastian Ebert" userId="2c9133e11077318b" providerId="LiveId" clId="{7ABB0070-B6B6-4B6D-ADBB-5F4EBC6E14B7}" dt="2024-07-29T13:53:15.436" v="1278"/>
          <ac:spMkLst>
            <pc:docMk/>
            <pc:sldMk cId="1863664149" sldId="508"/>
            <ac:spMk id="3" creationId="{9C031F73-D6AB-CEF1-F6FB-28E27BED984F}"/>
          </ac:spMkLst>
        </pc:spChg>
        <pc:spChg chg="add del">
          <ac:chgData name="Sebastian Ebert" userId="2c9133e11077318b" providerId="LiveId" clId="{7ABB0070-B6B6-4B6D-ADBB-5F4EBC6E14B7}" dt="2024-07-29T13:53:21.488" v="1279" actId="478"/>
          <ac:spMkLst>
            <pc:docMk/>
            <pc:sldMk cId="1863664149" sldId="508"/>
            <ac:spMk id="24" creationId="{A4D6EECE-AEEC-25D9-55C3-FF8FBFED725C}"/>
          </ac:spMkLst>
        </pc:spChg>
      </pc:sldChg>
      <pc:sldChg chg="addSp delSp modSp mod">
        <pc:chgData name="Sebastian Ebert" userId="2c9133e11077318b" providerId="LiveId" clId="{7ABB0070-B6B6-4B6D-ADBB-5F4EBC6E14B7}" dt="2024-08-08T13:08:24.764" v="5533" actId="14100"/>
        <pc:sldMkLst>
          <pc:docMk/>
          <pc:sldMk cId="3956653011" sldId="509"/>
        </pc:sldMkLst>
        <pc:spChg chg="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2" creationId="{D9BFAA25-D75A-FDC7-A077-7356BFA78134}"/>
          </ac:spMkLst>
        </pc:spChg>
        <pc:spChg chg="add mod">
          <ac:chgData name="Sebastian Ebert" userId="2c9133e11077318b" providerId="LiveId" clId="{7ABB0070-B6B6-4B6D-ADBB-5F4EBC6E14B7}" dt="2024-08-08T13:07:09.674" v="5520" actId="14100"/>
          <ac:spMkLst>
            <pc:docMk/>
            <pc:sldMk cId="3956653011" sldId="509"/>
            <ac:spMk id="6" creationId="{E441E998-AD5A-288C-03AC-C039FA2D0ADB}"/>
          </ac:spMkLst>
        </pc:spChg>
        <pc:spChg chg="add mod">
          <ac:chgData name="Sebastian Ebert" userId="2c9133e11077318b" providerId="LiveId" clId="{7ABB0070-B6B6-4B6D-ADBB-5F4EBC6E14B7}" dt="2024-08-08T13:08:19.683" v="5532" actId="14100"/>
          <ac:spMkLst>
            <pc:docMk/>
            <pc:sldMk cId="3956653011" sldId="509"/>
            <ac:spMk id="14" creationId="{88C0DF4B-F2B2-DD6E-8BAF-D191EAE5F11B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15" creationId="{5ABFB608-E448-8700-02E1-F198389F88CB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16" creationId="{6BF87408-2782-8E79-4B7A-224000A4CB58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17" creationId="{CCBB623C-7428-8C9A-9FFE-C07CAC44CF18}"/>
          </ac:spMkLst>
        </pc:spChg>
        <pc:spChg chg="add mod">
          <ac:chgData name="Sebastian Ebert" userId="2c9133e11077318b" providerId="LiveId" clId="{7ABB0070-B6B6-4B6D-ADBB-5F4EBC6E14B7}" dt="2024-08-08T13:06:30.737" v="5511" actId="1076"/>
          <ac:spMkLst>
            <pc:docMk/>
            <pc:sldMk cId="3956653011" sldId="509"/>
            <ac:spMk id="18" creationId="{8CE0A812-1C13-6A84-003D-0ABF4CA2A448}"/>
          </ac:spMkLst>
        </pc:spChg>
        <pc:spChg chg="add mod">
          <ac:chgData name="Sebastian Ebert" userId="2c9133e11077318b" providerId="LiveId" clId="{7ABB0070-B6B6-4B6D-ADBB-5F4EBC6E14B7}" dt="2024-08-08T13:08:24.764" v="5533" actId="14100"/>
          <ac:spMkLst>
            <pc:docMk/>
            <pc:sldMk cId="3956653011" sldId="509"/>
            <ac:spMk id="19" creationId="{22E5BFE1-7111-773C-C69A-BB99C7256B49}"/>
          </ac:spMkLst>
        </pc:spChg>
        <pc:spChg chg="add mod">
          <ac:chgData name="Sebastian Ebert" userId="2c9133e11077318b" providerId="LiveId" clId="{7ABB0070-B6B6-4B6D-ADBB-5F4EBC6E14B7}" dt="2024-08-01T16:12:13.064" v="3864" actId="207"/>
          <ac:spMkLst>
            <pc:docMk/>
            <pc:sldMk cId="3956653011" sldId="509"/>
            <ac:spMk id="20" creationId="{6BA1DB8B-A27E-D4A6-9381-A9B4D42A78FF}"/>
          </ac:spMkLst>
        </pc:spChg>
        <pc:spChg chg="add mod">
          <ac:chgData name="Sebastian Ebert" userId="2c9133e11077318b" providerId="LiveId" clId="{7ABB0070-B6B6-4B6D-ADBB-5F4EBC6E14B7}" dt="2024-08-01T16:12:13.064" v="3864" actId="207"/>
          <ac:spMkLst>
            <pc:docMk/>
            <pc:sldMk cId="3956653011" sldId="509"/>
            <ac:spMk id="21" creationId="{6061C2B1-C92B-43DF-50DA-20683BB287AE}"/>
          </ac:spMkLst>
        </pc:spChg>
        <pc:spChg chg="add del mod">
          <ac:chgData name="Sebastian Ebert" userId="2c9133e11077318b" providerId="LiveId" clId="{7ABB0070-B6B6-4B6D-ADBB-5F4EBC6E14B7}" dt="2024-08-08T13:06:34.778" v="5512" actId="478"/>
          <ac:spMkLst>
            <pc:docMk/>
            <pc:sldMk cId="3956653011" sldId="509"/>
            <ac:spMk id="22" creationId="{364D7EBD-5F57-A0B5-9DB5-C52E84FCA07D}"/>
          </ac:spMkLst>
        </pc:spChg>
        <pc:spChg chg="add del mod">
          <ac:chgData name="Sebastian Ebert" userId="2c9133e11077318b" providerId="LiveId" clId="{7ABB0070-B6B6-4B6D-ADBB-5F4EBC6E14B7}" dt="2024-08-01T16:20:36.635" v="4009" actId="478"/>
          <ac:spMkLst>
            <pc:docMk/>
            <pc:sldMk cId="3956653011" sldId="509"/>
            <ac:spMk id="23" creationId="{144E326C-0EA0-E8D5-0FC5-7C5C94AC72A6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24" creationId="{B40536B4-6D64-E6E4-FAD6-64697F170D43}"/>
          </ac:spMkLst>
        </pc:spChg>
        <pc:spChg chg="add mod">
          <ac:chgData name="Sebastian Ebert" userId="2c9133e11077318b" providerId="LiveId" clId="{7ABB0070-B6B6-4B6D-ADBB-5F4EBC6E14B7}" dt="2024-08-01T16:12:13.064" v="3864" actId="207"/>
          <ac:spMkLst>
            <pc:docMk/>
            <pc:sldMk cId="3956653011" sldId="509"/>
            <ac:spMk id="25" creationId="{C0C80D3D-5062-21B6-4012-24672D1473ED}"/>
          </ac:spMkLst>
        </pc:spChg>
        <pc:spChg chg="add del mod">
          <ac:chgData name="Sebastian Ebert" userId="2c9133e11077318b" providerId="LiveId" clId="{7ABB0070-B6B6-4B6D-ADBB-5F4EBC6E14B7}" dt="2024-08-01T16:08:34.554" v="3844" actId="478"/>
          <ac:spMkLst>
            <pc:docMk/>
            <pc:sldMk cId="3956653011" sldId="509"/>
            <ac:spMk id="26" creationId="{880EE685-B591-6879-77A0-A2994A99F4EB}"/>
          </ac:spMkLst>
        </pc:spChg>
        <pc:spChg chg="add del mod">
          <ac:chgData name="Sebastian Ebert" userId="2c9133e11077318b" providerId="LiveId" clId="{7ABB0070-B6B6-4B6D-ADBB-5F4EBC6E14B7}" dt="2024-08-08T13:08:17.182" v="5531" actId="478"/>
          <ac:spMkLst>
            <pc:docMk/>
            <pc:sldMk cId="3956653011" sldId="509"/>
            <ac:spMk id="28" creationId="{1B06589F-CE0F-FA24-BB3E-9AC96B42B05E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29" creationId="{6A105151-BBCB-70A8-0D3E-BFF38B23615E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30" creationId="{3480CD8F-0B49-8D16-246F-66E276F29CF8}"/>
          </ac:spMkLst>
        </pc:spChg>
        <pc:spChg chg="add mod">
          <ac:chgData name="Sebastian Ebert" userId="2c9133e11077318b" providerId="LiveId" clId="{7ABB0070-B6B6-4B6D-ADBB-5F4EBC6E14B7}" dt="2024-08-08T13:06:24.433" v="5510" actId="1035"/>
          <ac:spMkLst>
            <pc:docMk/>
            <pc:sldMk cId="3956653011" sldId="509"/>
            <ac:spMk id="31" creationId="{5424ED03-382A-1239-FC38-270602AAB36D}"/>
          </ac:spMkLst>
        </pc:spChg>
        <pc:grpChg chg="del">
          <ac:chgData name="Sebastian Ebert" userId="2c9133e11077318b" providerId="LiveId" clId="{7ABB0070-B6B6-4B6D-ADBB-5F4EBC6E14B7}" dt="2024-08-01T14:58:45.695" v="3750" actId="478"/>
          <ac:grpSpMkLst>
            <pc:docMk/>
            <pc:sldMk cId="3956653011" sldId="509"/>
            <ac:grpSpMk id="58" creationId="{FD319A44-5172-6151-B7FA-4B75660E6111}"/>
          </ac:grpSpMkLst>
        </pc:grpChg>
        <pc:picChg chg="add mod ord">
          <ac:chgData name="Sebastian Ebert" userId="2c9133e11077318b" providerId="LiveId" clId="{7ABB0070-B6B6-4B6D-ADBB-5F4EBC6E14B7}" dt="2024-08-08T13:05:50.159" v="5491" actId="14100"/>
          <ac:picMkLst>
            <pc:docMk/>
            <pc:sldMk cId="3956653011" sldId="509"/>
            <ac:picMk id="4" creationId="{4EEA8CD1-A57E-DE11-620F-330578EECDC8}"/>
          </ac:picMkLst>
        </pc:picChg>
        <pc:picChg chg="add del mod modCrop">
          <ac:chgData name="Sebastian Ebert" userId="2c9133e11077318b" providerId="LiveId" clId="{7ABB0070-B6B6-4B6D-ADBB-5F4EBC6E14B7}" dt="2024-08-01T15:39:04.322" v="3757" actId="478"/>
          <ac:picMkLst>
            <pc:docMk/>
            <pc:sldMk cId="3956653011" sldId="509"/>
            <ac:picMk id="6" creationId="{C053C9D6-E74E-9340-66C1-096A551D1977}"/>
          </ac:picMkLst>
        </pc:picChg>
        <pc:picChg chg="add del mod">
          <ac:chgData name="Sebastian Ebert" userId="2c9133e11077318b" providerId="LiveId" clId="{7ABB0070-B6B6-4B6D-ADBB-5F4EBC6E14B7}" dt="2024-08-01T15:39:15.691" v="3760" actId="478"/>
          <ac:picMkLst>
            <pc:docMk/>
            <pc:sldMk cId="3956653011" sldId="509"/>
            <ac:picMk id="8" creationId="{928FA0C4-2FFE-5998-46A8-C00B741AB598}"/>
          </ac:picMkLst>
        </pc:picChg>
        <pc:picChg chg="add del mod">
          <ac:chgData name="Sebastian Ebert" userId="2c9133e11077318b" providerId="LiveId" clId="{7ABB0070-B6B6-4B6D-ADBB-5F4EBC6E14B7}" dt="2024-08-08T13:05:39.620" v="5487" actId="478"/>
          <ac:picMkLst>
            <pc:docMk/>
            <pc:sldMk cId="3956653011" sldId="509"/>
            <ac:picMk id="11" creationId="{7D52CDFE-82DB-013E-34D2-935EBE721AC1}"/>
          </ac:picMkLst>
        </pc:picChg>
        <pc:cxnChg chg="mod">
          <ac:chgData name="Sebastian Ebert" userId="2c9133e11077318b" providerId="LiveId" clId="{7ABB0070-B6B6-4B6D-ADBB-5F4EBC6E14B7}" dt="2024-08-01T14:58:45.695" v="3750" actId="478"/>
          <ac:cxnSpMkLst>
            <pc:docMk/>
            <pc:sldMk cId="3956653011" sldId="509"/>
            <ac:cxnSpMk id="27" creationId="{90B1CC81-1BD9-1ABB-1AD4-B3B41FE41885}"/>
          </ac:cxnSpMkLst>
        </pc:cxnChg>
        <pc:cxnChg chg="mod">
          <ac:chgData name="Sebastian Ebert" userId="2c9133e11077318b" providerId="LiveId" clId="{7ABB0070-B6B6-4B6D-ADBB-5F4EBC6E14B7}" dt="2024-08-01T14:58:45.695" v="3750" actId="478"/>
          <ac:cxnSpMkLst>
            <pc:docMk/>
            <pc:sldMk cId="3956653011" sldId="509"/>
            <ac:cxnSpMk id="32" creationId="{25BAF8C8-30AF-00B7-0061-E9D5888D48E9}"/>
          </ac:cxnSpMkLst>
        </pc:cxnChg>
        <pc:cxnChg chg="mod">
          <ac:chgData name="Sebastian Ebert" userId="2c9133e11077318b" providerId="LiveId" clId="{7ABB0070-B6B6-4B6D-ADBB-5F4EBC6E14B7}" dt="2024-08-01T14:58:45.695" v="3750" actId="478"/>
          <ac:cxnSpMkLst>
            <pc:docMk/>
            <pc:sldMk cId="3956653011" sldId="509"/>
            <ac:cxnSpMk id="40" creationId="{32277100-BBF6-BD29-23F4-5899BA280302}"/>
          </ac:cxnSpMkLst>
        </pc:cxnChg>
      </pc:sldChg>
      <pc:sldChg chg="addSp delSp modSp mod delAnim modAnim">
        <pc:chgData name="Sebastian Ebert" userId="2c9133e11077318b" providerId="LiveId" clId="{7ABB0070-B6B6-4B6D-ADBB-5F4EBC6E14B7}" dt="2024-07-30T14:47:31.552" v="3227"/>
        <pc:sldMkLst>
          <pc:docMk/>
          <pc:sldMk cId="727267404" sldId="512"/>
        </pc:sldMkLst>
        <pc:spChg chg="del">
          <ac:chgData name="Sebastian Ebert" userId="2c9133e11077318b" providerId="LiveId" clId="{7ABB0070-B6B6-4B6D-ADBB-5F4EBC6E14B7}" dt="2024-07-30T14:45:18.842" v="3184" actId="478"/>
          <ac:spMkLst>
            <pc:docMk/>
            <pc:sldMk cId="727267404" sldId="512"/>
            <ac:spMk id="2" creationId="{01070BA6-9E43-BFBE-BF9D-54523A869F79}"/>
          </ac:spMkLst>
        </pc:spChg>
        <pc:spChg chg="del">
          <ac:chgData name="Sebastian Ebert" userId="2c9133e11077318b" providerId="LiveId" clId="{7ABB0070-B6B6-4B6D-ADBB-5F4EBC6E14B7}" dt="2024-07-30T14:45:18.842" v="3184" actId="478"/>
          <ac:spMkLst>
            <pc:docMk/>
            <pc:sldMk cId="727267404" sldId="512"/>
            <ac:spMk id="3" creationId="{9EAF2E1A-6CDC-2C90-98C9-B7C8EA4FCBC7}"/>
          </ac:spMkLst>
        </pc:spChg>
        <pc:spChg chg="del">
          <ac:chgData name="Sebastian Ebert" userId="2c9133e11077318b" providerId="LiveId" clId="{7ABB0070-B6B6-4B6D-ADBB-5F4EBC6E14B7}" dt="2024-07-30T14:45:18.842" v="3184" actId="478"/>
          <ac:spMkLst>
            <pc:docMk/>
            <pc:sldMk cId="727267404" sldId="512"/>
            <ac:spMk id="6" creationId="{643DD41E-72E4-BC03-80C3-A726A1EC48ED}"/>
          </ac:spMkLst>
        </pc:spChg>
        <pc:spChg chg="del">
          <ac:chgData name="Sebastian Ebert" userId="2c9133e11077318b" providerId="LiveId" clId="{7ABB0070-B6B6-4B6D-ADBB-5F4EBC6E14B7}" dt="2024-07-30T14:45:18.842" v="3184" actId="478"/>
          <ac:spMkLst>
            <pc:docMk/>
            <pc:sldMk cId="727267404" sldId="512"/>
            <ac:spMk id="7" creationId="{B3542D20-A07E-4F45-9193-9A11571A0043}"/>
          </ac:spMkLst>
        </pc:spChg>
        <pc:spChg chg="mod">
          <ac:chgData name="Sebastian Ebert" userId="2c9133e11077318b" providerId="LiveId" clId="{7ABB0070-B6B6-4B6D-ADBB-5F4EBC6E14B7}" dt="2024-07-30T14:45:53.410" v="3189" actId="1076"/>
          <ac:spMkLst>
            <pc:docMk/>
            <pc:sldMk cId="727267404" sldId="512"/>
            <ac:spMk id="8" creationId="{6E52818F-D8C5-58D5-79F4-6A0051648853}"/>
          </ac:spMkLst>
        </pc:spChg>
        <pc:spChg chg="mod">
          <ac:chgData name="Sebastian Ebert" userId="2c9133e11077318b" providerId="LiveId" clId="{7ABB0070-B6B6-4B6D-ADBB-5F4EBC6E14B7}" dt="2024-07-30T14:45:58.731" v="3190" actId="1076"/>
          <ac:spMkLst>
            <pc:docMk/>
            <pc:sldMk cId="727267404" sldId="512"/>
            <ac:spMk id="9" creationId="{59705C2A-3210-1939-D90F-2D633B90210C}"/>
          </ac:spMkLst>
        </pc:spChg>
        <pc:spChg chg="mod">
          <ac:chgData name="Sebastian Ebert" userId="2c9133e11077318b" providerId="LiveId" clId="{7ABB0070-B6B6-4B6D-ADBB-5F4EBC6E14B7}" dt="2024-07-30T14:46:21.811" v="3195" actId="1076"/>
          <ac:spMkLst>
            <pc:docMk/>
            <pc:sldMk cId="727267404" sldId="512"/>
            <ac:spMk id="10" creationId="{5B731A26-6BBF-4472-9C37-B07B01350365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1" creationId="{3F93F70B-EF15-C686-6A54-300C845A2965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3" creationId="{FEF82F24-DE44-82F5-B23A-24C64BFE31F3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4" creationId="{8A9DBBE5-8242-33FB-3EA7-24C143CD2ACA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5" creationId="{7E05EBB4-9146-290D-4FF7-576522550567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6" creationId="{31E32E13-9775-5A6E-B710-FEC0783ED23C}"/>
          </ac:spMkLst>
        </pc:spChg>
        <pc:spChg chg="add del mod">
          <ac:chgData name="Sebastian Ebert" userId="2c9133e11077318b" providerId="LiveId" clId="{7ABB0070-B6B6-4B6D-ADBB-5F4EBC6E14B7}" dt="2024-07-30T14:46:36.223" v="3197" actId="478"/>
          <ac:spMkLst>
            <pc:docMk/>
            <pc:sldMk cId="727267404" sldId="512"/>
            <ac:spMk id="17" creationId="{F35CE5DE-0406-B294-6F48-CF64DA5A1BC3}"/>
          </ac:spMkLst>
        </pc:spChg>
        <pc:spChg chg="add mod">
          <ac:chgData name="Sebastian Ebert" userId="2c9133e11077318b" providerId="LiveId" clId="{7ABB0070-B6B6-4B6D-ADBB-5F4EBC6E14B7}" dt="2024-07-30T14:46:57.549" v="3204" actId="1076"/>
          <ac:spMkLst>
            <pc:docMk/>
            <pc:sldMk cId="727267404" sldId="512"/>
            <ac:spMk id="18" creationId="{8E56E2F0-4D4B-3008-4B33-85BB0B88625C}"/>
          </ac:spMkLst>
        </pc:spChg>
        <pc:spChg chg="add mod">
          <ac:chgData name="Sebastian Ebert" userId="2c9133e11077318b" providerId="LiveId" clId="{7ABB0070-B6B6-4B6D-ADBB-5F4EBC6E14B7}" dt="2024-07-30T14:46:57.549" v="3204" actId="1076"/>
          <ac:spMkLst>
            <pc:docMk/>
            <pc:sldMk cId="727267404" sldId="512"/>
            <ac:spMk id="20" creationId="{370390CD-DC73-1232-42F7-B8C7E6E0F08E}"/>
          </ac:spMkLst>
        </pc:spChg>
        <pc:spChg chg="add mod">
          <ac:chgData name="Sebastian Ebert" userId="2c9133e11077318b" providerId="LiveId" clId="{7ABB0070-B6B6-4B6D-ADBB-5F4EBC6E14B7}" dt="2024-07-30T14:46:57.549" v="3204" actId="1076"/>
          <ac:spMkLst>
            <pc:docMk/>
            <pc:sldMk cId="727267404" sldId="512"/>
            <ac:spMk id="21" creationId="{045C35AA-7F3F-FE2F-D8C2-526146963E43}"/>
          </ac:spMkLst>
        </pc:spChg>
        <pc:spChg chg="add mod">
          <ac:chgData name="Sebastian Ebert" userId="2c9133e11077318b" providerId="LiveId" clId="{7ABB0070-B6B6-4B6D-ADBB-5F4EBC6E14B7}" dt="2024-07-30T14:46:57.549" v="3204" actId="1076"/>
          <ac:spMkLst>
            <pc:docMk/>
            <pc:sldMk cId="727267404" sldId="512"/>
            <ac:spMk id="22" creationId="{ABFA2B50-FD19-F1D9-142F-D05BEECBFD9D}"/>
          </ac:spMkLst>
        </pc:spChg>
        <pc:spChg chg="add mod">
          <ac:chgData name="Sebastian Ebert" userId="2c9133e11077318b" providerId="LiveId" clId="{7ABB0070-B6B6-4B6D-ADBB-5F4EBC6E14B7}" dt="2024-07-30T14:47:14.847" v="3225" actId="404"/>
          <ac:spMkLst>
            <pc:docMk/>
            <pc:sldMk cId="727267404" sldId="512"/>
            <ac:spMk id="23" creationId="{4F0F36B7-F6B3-5085-517A-799E1A11D4CF}"/>
          </ac:spMkLst>
        </pc:spChg>
        <pc:spChg chg="add mod">
          <ac:chgData name="Sebastian Ebert" userId="2c9133e11077318b" providerId="LiveId" clId="{7ABB0070-B6B6-4B6D-ADBB-5F4EBC6E14B7}" dt="2024-07-30T14:46:57.549" v="3204" actId="1076"/>
          <ac:spMkLst>
            <pc:docMk/>
            <pc:sldMk cId="727267404" sldId="512"/>
            <ac:spMk id="24" creationId="{0765302C-CDE6-75A0-DE61-782D9057F766}"/>
          </ac:spMkLst>
        </pc:spChg>
        <pc:graphicFrameChg chg="del mod">
          <ac:chgData name="Sebastian Ebert" userId="2c9133e11077318b" providerId="LiveId" clId="{7ABB0070-B6B6-4B6D-ADBB-5F4EBC6E14B7}" dt="2024-07-30T14:45:16.210" v="3183" actId="478"/>
          <ac:graphicFrameMkLst>
            <pc:docMk/>
            <pc:sldMk cId="727267404" sldId="512"/>
            <ac:graphicFrameMk id="4" creationId="{B1F0FFFB-F3F7-EF1E-CFF8-998C505FEEFD}"/>
          </ac:graphicFrameMkLst>
        </pc:graphicFrameChg>
        <pc:graphicFrameChg chg="add del mod">
          <ac:chgData name="Sebastian Ebert" userId="2c9133e11077318b" providerId="LiveId" clId="{7ABB0070-B6B6-4B6D-ADBB-5F4EBC6E14B7}" dt="2024-07-30T14:46:39.709" v="3202" actId="478"/>
          <ac:graphicFrameMkLst>
            <pc:docMk/>
            <pc:sldMk cId="727267404" sldId="512"/>
            <ac:graphicFrameMk id="12" creationId="{C757070F-D9C2-FBCC-9729-1EA52F9412B3}"/>
          </ac:graphicFrameMkLst>
        </pc:graphicFrameChg>
        <pc:graphicFrameChg chg="add mod">
          <ac:chgData name="Sebastian Ebert" userId="2c9133e11077318b" providerId="LiveId" clId="{7ABB0070-B6B6-4B6D-ADBB-5F4EBC6E14B7}" dt="2024-07-30T14:46:57.549" v="3204" actId="1076"/>
          <ac:graphicFrameMkLst>
            <pc:docMk/>
            <pc:sldMk cId="727267404" sldId="512"/>
            <ac:graphicFrameMk id="19" creationId="{A9C4093C-8CC6-B87A-6C74-DC1CC2AC808E}"/>
          </ac:graphicFrameMkLst>
        </pc:graphicFrameChg>
      </pc:sldChg>
      <pc:sldChg chg="addSp modSp mod modTransition">
        <pc:chgData name="Sebastian Ebert" userId="2c9133e11077318b" providerId="LiveId" clId="{7ABB0070-B6B6-4B6D-ADBB-5F4EBC6E14B7}" dt="2024-07-30T14:34:12.395" v="3148"/>
        <pc:sldMkLst>
          <pc:docMk/>
          <pc:sldMk cId="4102106609" sldId="513"/>
        </pc:sldMkLst>
        <pc:spChg chg="mod">
          <ac:chgData name="Sebastian Ebert" userId="2c9133e11077318b" providerId="LiveId" clId="{7ABB0070-B6B6-4B6D-ADBB-5F4EBC6E14B7}" dt="2024-07-30T14:30:53.771" v="3074" actId="14100"/>
          <ac:spMkLst>
            <pc:docMk/>
            <pc:sldMk cId="4102106609" sldId="513"/>
            <ac:spMk id="2" creationId="{C9147863-60B0-05B8-F170-FE52CCA01172}"/>
          </ac:spMkLst>
        </pc:spChg>
        <pc:spChg chg="add mod">
          <ac:chgData name="Sebastian Ebert" userId="2c9133e11077318b" providerId="LiveId" clId="{7ABB0070-B6B6-4B6D-ADBB-5F4EBC6E14B7}" dt="2024-07-30T14:31:40.961" v="3095" actId="14100"/>
          <ac:spMkLst>
            <pc:docMk/>
            <pc:sldMk cId="4102106609" sldId="513"/>
            <ac:spMk id="3" creationId="{E725A3A3-6E69-1FBB-5E27-C90D96D3A274}"/>
          </ac:spMkLst>
        </pc:spChg>
        <pc:spChg chg="add mod">
          <ac:chgData name="Sebastian Ebert" userId="2c9133e11077318b" providerId="LiveId" clId="{7ABB0070-B6B6-4B6D-ADBB-5F4EBC6E14B7}" dt="2024-07-30T14:32:15.197" v="3119" actId="1076"/>
          <ac:spMkLst>
            <pc:docMk/>
            <pc:sldMk cId="4102106609" sldId="513"/>
            <ac:spMk id="4" creationId="{F9F1C5A3-AAFC-1F21-1E1B-A216FF7A8A02}"/>
          </ac:spMkLst>
        </pc:spChg>
        <pc:spChg chg="add mod">
          <ac:chgData name="Sebastian Ebert" userId="2c9133e11077318b" providerId="LiveId" clId="{7ABB0070-B6B6-4B6D-ADBB-5F4EBC6E14B7}" dt="2024-07-30T14:32:40.716" v="3130" actId="14100"/>
          <ac:spMkLst>
            <pc:docMk/>
            <pc:sldMk cId="4102106609" sldId="513"/>
            <ac:spMk id="5" creationId="{961E4C1E-D0C5-97B2-1D6F-8188BFF8CECD}"/>
          </ac:spMkLst>
        </pc:spChg>
        <pc:spChg chg="add mod">
          <ac:chgData name="Sebastian Ebert" userId="2c9133e11077318b" providerId="LiveId" clId="{7ABB0070-B6B6-4B6D-ADBB-5F4EBC6E14B7}" dt="2024-07-30T14:32:51.437" v="3136" actId="1076"/>
          <ac:spMkLst>
            <pc:docMk/>
            <pc:sldMk cId="4102106609" sldId="513"/>
            <ac:spMk id="6" creationId="{990D7FBD-BF5D-F50D-AE02-558390266B8C}"/>
          </ac:spMkLst>
        </pc:spChg>
      </pc:sldChg>
      <pc:sldChg chg="ord">
        <pc:chgData name="Sebastian Ebert" userId="2c9133e11077318b" providerId="LiveId" clId="{7ABB0070-B6B6-4B6D-ADBB-5F4EBC6E14B7}" dt="2024-07-30T14:53:23.520" v="3229"/>
        <pc:sldMkLst>
          <pc:docMk/>
          <pc:sldMk cId="3602019500" sldId="514"/>
        </pc:sldMkLst>
      </pc:sldChg>
      <pc:sldChg chg="ord">
        <pc:chgData name="Sebastian Ebert" userId="2c9133e11077318b" providerId="LiveId" clId="{7ABB0070-B6B6-4B6D-ADBB-5F4EBC6E14B7}" dt="2024-08-02T14:18:00.540" v="4266"/>
        <pc:sldMkLst>
          <pc:docMk/>
          <pc:sldMk cId="4081252821" sldId="515"/>
        </pc:sldMkLst>
      </pc:sldChg>
      <pc:sldChg chg="addSp delSp modSp mod modNotesTx">
        <pc:chgData name="Sebastian Ebert" userId="2c9133e11077318b" providerId="LiveId" clId="{7ABB0070-B6B6-4B6D-ADBB-5F4EBC6E14B7}" dt="2024-08-08T13:11:36.866" v="5574"/>
        <pc:sldMkLst>
          <pc:docMk/>
          <pc:sldMk cId="142447462" sldId="516"/>
        </pc:sldMkLst>
        <pc:picChg chg="del">
          <ac:chgData name="Sebastian Ebert" userId="2c9133e11077318b" providerId="LiveId" clId="{7ABB0070-B6B6-4B6D-ADBB-5F4EBC6E14B7}" dt="2024-08-08T13:11:36.533" v="5573" actId="478"/>
          <ac:picMkLst>
            <pc:docMk/>
            <pc:sldMk cId="142447462" sldId="516"/>
            <ac:picMk id="3" creationId="{8C15C520-31F4-4DAC-B51D-B132EFDA96B2}"/>
          </ac:picMkLst>
        </pc:picChg>
        <pc:picChg chg="add mod">
          <ac:chgData name="Sebastian Ebert" userId="2c9133e11077318b" providerId="LiveId" clId="{7ABB0070-B6B6-4B6D-ADBB-5F4EBC6E14B7}" dt="2024-08-08T13:11:36.866" v="5574"/>
          <ac:picMkLst>
            <pc:docMk/>
            <pc:sldMk cId="142447462" sldId="516"/>
            <ac:picMk id="5" creationId="{A617BC1D-E5F0-971F-2EBB-F4B860214236}"/>
          </ac:picMkLst>
        </pc:picChg>
      </pc:sldChg>
      <pc:sldChg chg="addSp delSp modSp mod">
        <pc:chgData name="Sebastian Ebert" userId="2c9133e11077318b" providerId="LiveId" clId="{7ABB0070-B6B6-4B6D-ADBB-5F4EBC6E14B7}" dt="2024-07-31T12:12:35.392" v="3662" actId="14100"/>
        <pc:sldMkLst>
          <pc:docMk/>
          <pc:sldMk cId="4005910073" sldId="517"/>
        </pc:sldMkLst>
        <pc:spChg chg="del mod">
          <ac:chgData name="Sebastian Ebert" userId="2c9133e11077318b" providerId="LiveId" clId="{7ABB0070-B6B6-4B6D-ADBB-5F4EBC6E14B7}" dt="2024-07-31T11:29:58.856" v="3494" actId="478"/>
          <ac:spMkLst>
            <pc:docMk/>
            <pc:sldMk cId="4005910073" sldId="517"/>
            <ac:spMk id="3" creationId="{AAAD2A3C-596E-EB3F-D27E-900F25A2AAE3}"/>
          </ac:spMkLst>
        </pc:spChg>
        <pc:spChg chg="mod">
          <ac:chgData name="Sebastian Ebert" userId="2c9133e11077318b" providerId="LiveId" clId="{7ABB0070-B6B6-4B6D-ADBB-5F4EBC6E14B7}" dt="2024-07-31T12:12:15.377" v="3659" actId="403"/>
          <ac:spMkLst>
            <pc:docMk/>
            <pc:sldMk cId="4005910073" sldId="517"/>
            <ac:spMk id="15" creationId="{74D3FDDA-7426-6911-90CC-F6E67A56D650}"/>
          </ac:spMkLst>
        </pc:spChg>
        <pc:picChg chg="add del">
          <ac:chgData name="Sebastian Ebert" userId="2c9133e11077318b" providerId="LiveId" clId="{7ABB0070-B6B6-4B6D-ADBB-5F4EBC6E14B7}" dt="2024-07-31T10:53:00.526" v="3254" actId="22"/>
          <ac:picMkLst>
            <pc:docMk/>
            <pc:sldMk cId="4005910073" sldId="517"/>
            <ac:picMk id="5" creationId="{07AC9FC0-0FCD-247C-DB65-F07C6225D627}"/>
          </ac:picMkLst>
        </pc:picChg>
        <pc:picChg chg="del">
          <ac:chgData name="Sebastian Ebert" userId="2c9133e11077318b" providerId="LiveId" clId="{7ABB0070-B6B6-4B6D-ADBB-5F4EBC6E14B7}" dt="2024-07-31T11:23:21.253" v="3431" actId="478"/>
          <ac:picMkLst>
            <pc:docMk/>
            <pc:sldMk cId="4005910073" sldId="517"/>
            <ac:picMk id="6" creationId="{9A046764-A508-B7EA-6735-9782F66ED193}"/>
          </ac:picMkLst>
        </pc:picChg>
        <pc:picChg chg="add del mod">
          <ac:chgData name="Sebastian Ebert" userId="2c9133e11077318b" providerId="LiveId" clId="{7ABB0070-B6B6-4B6D-ADBB-5F4EBC6E14B7}" dt="2024-07-31T11:28:58.310" v="3490" actId="478"/>
          <ac:picMkLst>
            <pc:docMk/>
            <pc:sldMk cId="4005910073" sldId="517"/>
            <ac:picMk id="9" creationId="{528332B0-ED6A-EB76-ED65-634A761D1FD0}"/>
          </ac:picMkLst>
        </pc:picChg>
        <pc:picChg chg="add del mod">
          <ac:chgData name="Sebastian Ebert" userId="2c9133e11077318b" providerId="LiveId" clId="{7ABB0070-B6B6-4B6D-ADBB-5F4EBC6E14B7}" dt="2024-07-31T11:22:50.676" v="3421" actId="478"/>
          <ac:picMkLst>
            <pc:docMk/>
            <pc:sldMk cId="4005910073" sldId="517"/>
            <ac:picMk id="12" creationId="{F924EB86-0887-E1DE-E96F-665FABD6B896}"/>
          </ac:picMkLst>
        </pc:picChg>
        <pc:picChg chg="add del mod modCrop">
          <ac:chgData name="Sebastian Ebert" userId="2c9133e11077318b" providerId="LiveId" clId="{7ABB0070-B6B6-4B6D-ADBB-5F4EBC6E14B7}" dt="2024-07-31T11:28:58.798" v="3491" actId="478"/>
          <ac:picMkLst>
            <pc:docMk/>
            <pc:sldMk cId="4005910073" sldId="517"/>
            <ac:picMk id="14" creationId="{0F27427C-0D18-2D72-142B-A2845C9B5551}"/>
          </ac:picMkLst>
        </pc:picChg>
        <pc:picChg chg="add del mod">
          <ac:chgData name="Sebastian Ebert" userId="2c9133e11077318b" providerId="LiveId" clId="{7ABB0070-B6B6-4B6D-ADBB-5F4EBC6E14B7}" dt="2024-07-31T11:51:03.521" v="3575" actId="478"/>
          <ac:picMkLst>
            <pc:docMk/>
            <pc:sldMk cId="4005910073" sldId="517"/>
            <ac:picMk id="17" creationId="{B1687197-F01B-D8CB-5315-453487998ED2}"/>
          </ac:picMkLst>
        </pc:picChg>
        <pc:picChg chg="add del mod">
          <ac:chgData name="Sebastian Ebert" userId="2c9133e11077318b" providerId="LiveId" clId="{7ABB0070-B6B6-4B6D-ADBB-5F4EBC6E14B7}" dt="2024-07-31T11:51:04.305" v="3576" actId="478"/>
          <ac:picMkLst>
            <pc:docMk/>
            <pc:sldMk cId="4005910073" sldId="517"/>
            <ac:picMk id="19" creationId="{2028D4C1-525A-9492-EA33-6A2B016BBDCD}"/>
          </ac:picMkLst>
        </pc:picChg>
        <pc:picChg chg="add del mod">
          <ac:chgData name="Sebastian Ebert" userId="2c9133e11077318b" providerId="LiveId" clId="{7ABB0070-B6B6-4B6D-ADBB-5F4EBC6E14B7}" dt="2024-07-31T12:11:58.095" v="3643" actId="478"/>
          <ac:picMkLst>
            <pc:docMk/>
            <pc:sldMk cId="4005910073" sldId="517"/>
            <ac:picMk id="21" creationId="{4C889126-96C7-CF2A-323E-860F502AB05E}"/>
          </ac:picMkLst>
        </pc:picChg>
        <pc:picChg chg="add mod">
          <ac:chgData name="Sebastian Ebert" userId="2c9133e11077318b" providerId="LiveId" clId="{7ABB0070-B6B6-4B6D-ADBB-5F4EBC6E14B7}" dt="2024-07-31T12:11:05.396" v="3598" actId="1076"/>
          <ac:picMkLst>
            <pc:docMk/>
            <pc:sldMk cId="4005910073" sldId="517"/>
            <ac:picMk id="23" creationId="{4AA27606-C436-392D-A868-8E2B499C6D21}"/>
          </ac:picMkLst>
        </pc:picChg>
        <pc:picChg chg="add del mod">
          <ac:chgData name="Sebastian Ebert" userId="2c9133e11077318b" providerId="LiveId" clId="{7ABB0070-B6B6-4B6D-ADBB-5F4EBC6E14B7}" dt="2024-07-31T12:10:52.795" v="3592" actId="478"/>
          <ac:picMkLst>
            <pc:docMk/>
            <pc:sldMk cId="4005910073" sldId="517"/>
            <ac:picMk id="25" creationId="{F2BFF8C6-8976-417E-BCA7-BB4B61094973}"/>
          </ac:picMkLst>
        </pc:picChg>
        <pc:picChg chg="add mod">
          <ac:chgData name="Sebastian Ebert" userId="2c9133e11077318b" providerId="LiveId" clId="{7ABB0070-B6B6-4B6D-ADBB-5F4EBC6E14B7}" dt="2024-07-31T12:11:17.685" v="3638" actId="1036"/>
          <ac:picMkLst>
            <pc:docMk/>
            <pc:sldMk cId="4005910073" sldId="517"/>
            <ac:picMk id="27" creationId="{C33A2066-EBE8-C278-FAD5-E160EA8677E9}"/>
          </ac:picMkLst>
        </pc:picChg>
        <pc:picChg chg="add mod">
          <ac:chgData name="Sebastian Ebert" userId="2c9133e11077318b" providerId="LiveId" clId="{7ABB0070-B6B6-4B6D-ADBB-5F4EBC6E14B7}" dt="2024-07-31T12:11:23.158" v="3642" actId="1038"/>
          <ac:picMkLst>
            <pc:docMk/>
            <pc:sldMk cId="4005910073" sldId="517"/>
            <ac:picMk id="29" creationId="{1ED8D2C0-A8C4-5C05-08CF-9591C89727B7}"/>
          </ac:picMkLst>
        </pc:picChg>
        <pc:picChg chg="add mod">
          <ac:chgData name="Sebastian Ebert" userId="2c9133e11077318b" providerId="LiveId" clId="{7ABB0070-B6B6-4B6D-ADBB-5F4EBC6E14B7}" dt="2024-07-31T12:12:06.607" v="3648" actId="1076"/>
          <ac:picMkLst>
            <pc:docMk/>
            <pc:sldMk cId="4005910073" sldId="517"/>
            <ac:picMk id="31" creationId="{D18CAE8A-65B8-203B-AE87-1F7652807097}"/>
          </ac:picMkLst>
        </pc:picChg>
        <pc:picChg chg="add mod">
          <ac:chgData name="Sebastian Ebert" userId="2c9133e11077318b" providerId="LiveId" clId="{7ABB0070-B6B6-4B6D-ADBB-5F4EBC6E14B7}" dt="2024-07-31T12:12:35.392" v="3662" actId="14100"/>
          <ac:picMkLst>
            <pc:docMk/>
            <pc:sldMk cId="4005910073" sldId="517"/>
            <ac:picMk id="33" creationId="{5F6EA1EF-4184-E881-D2B2-5C069C13318A}"/>
          </ac:picMkLst>
        </pc:picChg>
        <pc:cxnChg chg="del mod">
          <ac:chgData name="Sebastian Ebert" userId="2c9133e11077318b" providerId="LiveId" clId="{7ABB0070-B6B6-4B6D-ADBB-5F4EBC6E14B7}" dt="2024-07-31T11:23:23.493" v="3432" actId="478"/>
          <ac:cxnSpMkLst>
            <pc:docMk/>
            <pc:sldMk cId="4005910073" sldId="517"/>
            <ac:cxnSpMk id="7" creationId="{D804F1B2-0AA7-4CC6-F8C3-26AC164A6510}"/>
          </ac:cxnSpMkLst>
        </pc:cxnChg>
      </pc:sldChg>
      <pc:sldChg chg="modSp mod modNotesTx">
        <pc:chgData name="Sebastian Ebert" userId="2c9133e11077318b" providerId="LiveId" clId="{7ABB0070-B6B6-4B6D-ADBB-5F4EBC6E14B7}" dt="2024-10-06T14:58:11.041" v="6574" actId="20577"/>
        <pc:sldMkLst>
          <pc:docMk/>
          <pc:sldMk cId="2058927543" sldId="518"/>
        </pc:sldMkLst>
        <pc:spChg chg="mod">
          <ac:chgData name="Sebastian Ebert" userId="2c9133e11077318b" providerId="LiveId" clId="{7ABB0070-B6B6-4B6D-ADBB-5F4EBC6E14B7}" dt="2024-10-06T14:58:11.041" v="6574" actId="20577"/>
          <ac:spMkLst>
            <pc:docMk/>
            <pc:sldMk cId="2058927543" sldId="518"/>
            <ac:spMk id="2" creationId="{C9147863-60B0-05B8-F170-FE52CCA01172}"/>
          </ac:spMkLst>
        </pc:spChg>
      </pc:sldChg>
      <pc:sldChg chg="addSp delSp modSp mod ord delCm">
        <pc:chgData name="Sebastian Ebert" userId="2c9133e11077318b" providerId="LiveId" clId="{7ABB0070-B6B6-4B6D-ADBB-5F4EBC6E14B7}" dt="2024-10-06T13:00:00.129" v="6392"/>
        <pc:sldMkLst>
          <pc:docMk/>
          <pc:sldMk cId="3889111723" sldId="519"/>
        </pc:sldMkLst>
        <pc:spChg chg="mod">
          <ac:chgData name="Sebastian Ebert" userId="2c9133e11077318b" providerId="LiveId" clId="{7ABB0070-B6B6-4B6D-ADBB-5F4EBC6E14B7}" dt="2024-10-06T12:59:47.425" v="6390" actId="20577"/>
          <ac:spMkLst>
            <pc:docMk/>
            <pc:sldMk cId="3889111723" sldId="519"/>
            <ac:spMk id="3" creationId="{3B31890B-C89E-48E9-9F48-657C15FC39C3}"/>
          </ac:spMkLst>
        </pc:spChg>
        <pc:spChg chg="add mod">
          <ac:chgData name="Sebastian Ebert" userId="2c9133e11077318b" providerId="LiveId" clId="{7ABB0070-B6B6-4B6D-ADBB-5F4EBC6E14B7}" dt="2024-08-02T14:08:09.589" v="4209" actId="164"/>
          <ac:spMkLst>
            <pc:docMk/>
            <pc:sldMk cId="3889111723" sldId="519"/>
            <ac:spMk id="4" creationId="{41E13756-0C62-17A2-7A2C-852AD17A2B54}"/>
          </ac:spMkLst>
        </pc:spChg>
        <pc:spChg chg="mod">
          <ac:chgData name="Sebastian Ebert" userId="2c9133e11077318b" providerId="LiveId" clId="{7ABB0070-B6B6-4B6D-ADBB-5F4EBC6E14B7}" dt="2024-08-02T14:08:19.412" v="4210" actId="207"/>
          <ac:spMkLst>
            <pc:docMk/>
            <pc:sldMk cId="3889111723" sldId="519"/>
            <ac:spMk id="7" creationId="{D879F2FF-C95E-9664-55C0-D231ABAE9D33}"/>
          </ac:spMkLst>
        </pc:spChg>
        <pc:spChg chg="mod">
          <ac:chgData name="Sebastian Ebert" userId="2c9133e11077318b" providerId="LiveId" clId="{7ABB0070-B6B6-4B6D-ADBB-5F4EBC6E14B7}" dt="2024-08-02T13:54:16.121" v="4187" actId="207"/>
          <ac:spMkLst>
            <pc:docMk/>
            <pc:sldMk cId="3889111723" sldId="519"/>
            <ac:spMk id="8" creationId="{2BA30FF7-9B93-CAE5-8258-654B6F6F64C9}"/>
          </ac:spMkLst>
        </pc:spChg>
        <pc:spChg chg="add del mod">
          <ac:chgData name="Sebastian Ebert" userId="2c9133e11077318b" providerId="LiveId" clId="{7ABB0070-B6B6-4B6D-ADBB-5F4EBC6E14B7}" dt="2024-08-02T15:40:40.906" v="4485" actId="20577"/>
          <ac:spMkLst>
            <pc:docMk/>
            <pc:sldMk cId="3889111723" sldId="519"/>
            <ac:spMk id="9" creationId="{6E6B1752-C872-9B61-9E5B-D7610BF2D6F8}"/>
          </ac:spMkLst>
        </pc:spChg>
        <pc:grpChg chg="add mod">
          <ac:chgData name="Sebastian Ebert" userId="2c9133e11077318b" providerId="LiveId" clId="{7ABB0070-B6B6-4B6D-ADBB-5F4EBC6E14B7}" dt="2024-08-02T14:08:09.589" v="4209" actId="164"/>
          <ac:grpSpMkLst>
            <pc:docMk/>
            <pc:sldMk cId="3889111723" sldId="519"/>
            <ac:grpSpMk id="5" creationId="{1C9A9316-4DB5-568D-B677-7CAD21448452}"/>
          </ac:grpSpMkLst>
        </pc:grpChg>
        <pc:picChg chg="mod">
          <ac:chgData name="Sebastian Ebert" userId="2c9133e11077318b" providerId="LiveId" clId="{7ABB0070-B6B6-4B6D-ADBB-5F4EBC6E14B7}" dt="2024-08-02T14:08:09.589" v="4209" actId="164"/>
          <ac:picMkLst>
            <pc:docMk/>
            <pc:sldMk cId="3889111723" sldId="519"/>
            <ac:picMk id="11" creationId="{60D2BA93-4DC6-35EB-9942-5C1E0E7B717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ebastian Ebert" userId="2c9133e11077318b" providerId="LiveId" clId="{7ABB0070-B6B6-4B6D-ADBB-5F4EBC6E14B7}" dt="2024-08-02T14:14:59.291" v="4264"/>
              <pc2:cmMkLst xmlns:pc2="http://schemas.microsoft.com/office/powerpoint/2019/9/main/command">
                <pc:docMk/>
                <pc:sldMk cId="3889111723" sldId="519"/>
                <pc2:cmMk id="{4F2AC1C2-8877-4ACA-B522-F64BAAF6756F}"/>
              </pc2:cmMkLst>
            </pc226:cmChg>
          </p:ext>
        </pc:extLst>
      </pc:sldChg>
      <pc:sldChg chg="modSp mod ord">
        <pc:chgData name="Sebastian Ebert" userId="2c9133e11077318b" providerId="LiveId" clId="{7ABB0070-B6B6-4B6D-ADBB-5F4EBC6E14B7}" dt="2024-10-06T11:37:14.350" v="6111" actId="27636"/>
        <pc:sldMkLst>
          <pc:docMk/>
          <pc:sldMk cId="295584750" sldId="520"/>
        </pc:sldMkLst>
        <pc:spChg chg="mod">
          <ac:chgData name="Sebastian Ebert" userId="2c9133e11077318b" providerId="LiveId" clId="{7ABB0070-B6B6-4B6D-ADBB-5F4EBC6E14B7}" dt="2024-10-06T11:37:14.350" v="6111" actId="27636"/>
          <ac:spMkLst>
            <pc:docMk/>
            <pc:sldMk cId="295584750" sldId="520"/>
            <ac:spMk id="2" creationId="{15B464D4-AD18-4887-9E61-47961D1E7C2D}"/>
          </ac:spMkLst>
        </pc:spChg>
      </pc:sldChg>
      <pc:sldChg chg="ord">
        <pc:chgData name="Sebastian Ebert" userId="2c9133e11077318b" providerId="LiveId" clId="{7ABB0070-B6B6-4B6D-ADBB-5F4EBC6E14B7}" dt="2024-08-02T14:18:00.540" v="4266"/>
        <pc:sldMkLst>
          <pc:docMk/>
          <pc:sldMk cId="538261833" sldId="521"/>
        </pc:sldMkLst>
      </pc:sldChg>
      <pc:sldChg chg="ord">
        <pc:chgData name="Sebastian Ebert" userId="2c9133e11077318b" providerId="LiveId" clId="{7ABB0070-B6B6-4B6D-ADBB-5F4EBC6E14B7}" dt="2024-08-02T14:18:00.540" v="4266"/>
        <pc:sldMkLst>
          <pc:docMk/>
          <pc:sldMk cId="3640341395" sldId="522"/>
        </pc:sldMkLst>
      </pc:sldChg>
      <pc:sldChg chg="addSp delSp modSp add del mod">
        <pc:chgData name="Sebastian Ebert" userId="2c9133e11077318b" providerId="LiveId" clId="{7ABB0070-B6B6-4B6D-ADBB-5F4EBC6E14B7}" dt="2024-08-02T16:03:58.632" v="4709" actId="166"/>
        <pc:sldMkLst>
          <pc:docMk/>
          <pc:sldMk cId="712397028" sldId="523"/>
        </pc:sldMkLst>
        <pc:spChg chg="add mod ord">
          <ac:chgData name="Sebastian Ebert" userId="2c9133e11077318b" providerId="LiveId" clId="{7ABB0070-B6B6-4B6D-ADBB-5F4EBC6E14B7}" dt="2024-08-02T16:03:58.632" v="4709" actId="166"/>
          <ac:spMkLst>
            <pc:docMk/>
            <pc:sldMk cId="712397028" sldId="523"/>
            <ac:spMk id="6" creationId="{84635158-6B42-2E70-0C8F-684D536B8AF6}"/>
          </ac:spMkLst>
        </pc:spChg>
        <pc:spChg chg="add mod">
          <ac:chgData name="Sebastian Ebert" userId="2c9133e11077318b" providerId="LiveId" clId="{7ABB0070-B6B6-4B6D-ADBB-5F4EBC6E14B7}" dt="2024-08-02T16:02:22.078" v="4666" actId="1038"/>
          <ac:spMkLst>
            <pc:docMk/>
            <pc:sldMk cId="712397028" sldId="523"/>
            <ac:spMk id="7" creationId="{6BA6164E-8032-25AB-4BD8-1B2205954F69}"/>
          </ac:spMkLst>
        </pc:spChg>
        <pc:spChg chg="add mod">
          <ac:chgData name="Sebastian Ebert" userId="2c9133e11077318b" providerId="LiveId" clId="{7ABB0070-B6B6-4B6D-ADBB-5F4EBC6E14B7}" dt="2024-08-02T16:03:47.442" v="4707" actId="1035"/>
          <ac:spMkLst>
            <pc:docMk/>
            <pc:sldMk cId="712397028" sldId="523"/>
            <ac:spMk id="8" creationId="{B84B4C7E-1871-4C09-EFDE-A802C2AD6950}"/>
          </ac:spMkLst>
        </pc:spChg>
        <pc:spChg chg="add mod">
          <ac:chgData name="Sebastian Ebert" userId="2c9133e11077318b" providerId="LiveId" clId="{7ABB0070-B6B6-4B6D-ADBB-5F4EBC6E14B7}" dt="2024-08-02T16:02:48.028" v="4689" actId="14100"/>
          <ac:spMkLst>
            <pc:docMk/>
            <pc:sldMk cId="712397028" sldId="523"/>
            <ac:spMk id="9" creationId="{A167AA93-F8A4-2CAC-64A7-680F619F5654}"/>
          </ac:spMkLst>
        </pc:spChg>
        <pc:spChg chg="add mod">
          <ac:chgData name="Sebastian Ebert" userId="2c9133e11077318b" providerId="LiveId" clId="{7ABB0070-B6B6-4B6D-ADBB-5F4EBC6E14B7}" dt="2024-08-02T16:02:56.372" v="4692" actId="14100"/>
          <ac:spMkLst>
            <pc:docMk/>
            <pc:sldMk cId="712397028" sldId="523"/>
            <ac:spMk id="10" creationId="{DD5B355C-06D2-3D49-E303-05C76845F540}"/>
          </ac:spMkLst>
        </pc:spChg>
        <pc:picChg chg="add mod modCrop">
          <ac:chgData name="Sebastian Ebert" userId="2c9133e11077318b" providerId="LiveId" clId="{7ABB0070-B6B6-4B6D-ADBB-5F4EBC6E14B7}" dt="2024-08-02T16:00:51.559" v="4648" actId="1076"/>
          <ac:picMkLst>
            <pc:docMk/>
            <pc:sldMk cId="712397028" sldId="523"/>
            <ac:picMk id="3" creationId="{685876ED-2636-8507-E44D-EFB8C121CD57}"/>
          </ac:picMkLst>
        </pc:picChg>
        <pc:picChg chg="del">
          <ac:chgData name="Sebastian Ebert" userId="2c9133e11077318b" providerId="LiveId" clId="{7ABB0070-B6B6-4B6D-ADBB-5F4EBC6E14B7}" dt="2024-08-02T15:58:46.640" v="4621" actId="478"/>
          <ac:picMkLst>
            <pc:docMk/>
            <pc:sldMk cId="712397028" sldId="523"/>
            <ac:picMk id="4" creationId="{5672DCFE-98EA-2E87-5DC8-F18C7236CDBC}"/>
          </ac:picMkLst>
        </pc:picChg>
        <pc:picChg chg="mod">
          <ac:chgData name="Sebastian Ebert" userId="2c9133e11077318b" providerId="LiveId" clId="{7ABB0070-B6B6-4B6D-ADBB-5F4EBC6E14B7}" dt="2024-08-02T16:00:49.944" v="4647" actId="1076"/>
          <ac:picMkLst>
            <pc:docMk/>
            <pc:sldMk cId="712397028" sldId="523"/>
            <ac:picMk id="5" creationId="{56ACC41C-5254-B397-6E64-DAE374D1DDEE}"/>
          </ac:picMkLst>
        </pc:picChg>
      </pc:sldChg>
      <pc:sldChg chg="modNotesTx">
        <pc:chgData name="Sebastian Ebert" userId="2c9133e11077318b" providerId="LiveId" clId="{7ABB0070-B6B6-4B6D-ADBB-5F4EBC6E14B7}" dt="2024-10-04T12:55:29.655" v="6069" actId="20577"/>
        <pc:sldMkLst>
          <pc:docMk/>
          <pc:sldMk cId="148230035" sldId="524"/>
        </pc:sldMkLst>
      </pc:sldChg>
      <pc:sldChg chg="modNotesTx">
        <pc:chgData name="Sebastian Ebert" userId="2c9133e11077318b" providerId="LiveId" clId="{7ABB0070-B6B6-4B6D-ADBB-5F4EBC6E14B7}" dt="2024-10-04T13:05:58.253" v="6105" actId="20577"/>
        <pc:sldMkLst>
          <pc:docMk/>
          <pc:sldMk cId="2314936798" sldId="525"/>
        </pc:sldMkLst>
      </pc:sldChg>
      <pc:sldChg chg="addSp modSp mod">
        <pc:chgData name="Sebastian Ebert" userId="2c9133e11077318b" providerId="LiveId" clId="{7ABB0070-B6B6-4B6D-ADBB-5F4EBC6E14B7}" dt="2024-08-06T15:27:08.170" v="5486" actId="1076"/>
        <pc:sldMkLst>
          <pc:docMk/>
          <pc:sldMk cId="2484830480" sldId="526"/>
        </pc:sldMkLst>
        <pc:spChg chg="add mod">
          <ac:chgData name="Sebastian Ebert" userId="2c9133e11077318b" providerId="LiveId" clId="{7ABB0070-B6B6-4B6D-ADBB-5F4EBC6E14B7}" dt="2024-08-06T15:27:08.170" v="5486" actId="1076"/>
          <ac:spMkLst>
            <pc:docMk/>
            <pc:sldMk cId="2484830480" sldId="526"/>
            <ac:spMk id="6" creationId="{EB0F6049-801E-4FF9-AC3D-76FEE4C3236D}"/>
          </ac:spMkLst>
        </pc:spChg>
      </pc:sldChg>
      <pc:sldChg chg="addSp modSp mod">
        <pc:chgData name="Sebastian Ebert" userId="2c9133e11077318b" providerId="LiveId" clId="{7ABB0070-B6B6-4B6D-ADBB-5F4EBC6E14B7}" dt="2024-08-05T15:50:27.531" v="4874" actId="14100"/>
        <pc:sldMkLst>
          <pc:docMk/>
          <pc:sldMk cId="473187598" sldId="527"/>
        </pc:sldMkLst>
        <pc:spChg chg="add mod">
          <ac:chgData name="Sebastian Ebert" userId="2c9133e11077318b" providerId="LiveId" clId="{7ABB0070-B6B6-4B6D-ADBB-5F4EBC6E14B7}" dt="2024-08-05T15:50:23.418" v="4873" actId="1076"/>
          <ac:spMkLst>
            <pc:docMk/>
            <pc:sldMk cId="473187598" sldId="527"/>
            <ac:spMk id="16" creationId="{76341DAE-93E2-7317-401B-DA3C1714FD3F}"/>
          </ac:spMkLst>
        </pc:spChg>
        <pc:cxnChg chg="add mod">
          <ac:chgData name="Sebastian Ebert" userId="2c9133e11077318b" providerId="LiveId" clId="{7ABB0070-B6B6-4B6D-ADBB-5F4EBC6E14B7}" dt="2024-08-05T15:50:27.531" v="4874" actId="14100"/>
          <ac:cxnSpMkLst>
            <pc:docMk/>
            <pc:sldMk cId="473187598" sldId="527"/>
            <ac:cxnSpMk id="4" creationId="{CBE8CA5B-B168-A7D2-4EB9-FAF714994720}"/>
          </ac:cxnSpMkLst>
        </pc:cxnChg>
      </pc:sldChg>
      <pc:sldChg chg="addSp delSp modSp mod">
        <pc:chgData name="Sebastian Ebert" userId="2c9133e11077318b" providerId="LiveId" clId="{7ABB0070-B6B6-4B6D-ADBB-5F4EBC6E14B7}" dt="2024-08-05T15:48:00.717" v="4813" actId="1076"/>
        <pc:sldMkLst>
          <pc:docMk/>
          <pc:sldMk cId="306157853" sldId="528"/>
        </pc:sldMkLst>
        <pc:picChg chg="del mod">
          <ac:chgData name="Sebastian Ebert" userId="2c9133e11077318b" providerId="LiveId" clId="{7ABB0070-B6B6-4B6D-ADBB-5F4EBC6E14B7}" dt="2024-08-05T15:47:50.428" v="4808" actId="478"/>
          <ac:picMkLst>
            <pc:docMk/>
            <pc:sldMk cId="306157853" sldId="528"/>
            <ac:picMk id="3" creationId="{10EFD001-E3B6-63AE-F267-D02AC65E401D}"/>
          </ac:picMkLst>
        </pc:picChg>
        <pc:picChg chg="add mod">
          <ac:chgData name="Sebastian Ebert" userId="2c9133e11077318b" providerId="LiveId" clId="{7ABB0070-B6B6-4B6D-ADBB-5F4EBC6E14B7}" dt="2024-08-05T15:48:00.717" v="4813" actId="1076"/>
          <ac:picMkLst>
            <pc:docMk/>
            <pc:sldMk cId="306157853" sldId="528"/>
            <ac:picMk id="4" creationId="{2C429F95-FCD7-B815-575B-C51F44D52A8D}"/>
          </ac:picMkLst>
        </pc:picChg>
      </pc:sldChg>
      <pc:sldChg chg="modSp mod">
        <pc:chgData name="Sebastian Ebert" userId="2c9133e11077318b" providerId="LiveId" clId="{7ABB0070-B6B6-4B6D-ADBB-5F4EBC6E14B7}" dt="2024-10-06T13:41:21.271" v="6569" actId="20577"/>
        <pc:sldMkLst>
          <pc:docMk/>
          <pc:sldMk cId="1448685841" sldId="529"/>
        </pc:sldMkLst>
        <pc:spChg chg="mod">
          <ac:chgData name="Sebastian Ebert" userId="2c9133e11077318b" providerId="LiveId" clId="{7ABB0070-B6B6-4B6D-ADBB-5F4EBC6E14B7}" dt="2024-10-06T13:41:21.271" v="6569" actId="20577"/>
          <ac:spMkLst>
            <pc:docMk/>
            <pc:sldMk cId="1448685841" sldId="529"/>
            <ac:spMk id="3" creationId="{CA2A0C26-0ED5-A10C-0013-5DBE4D0AD672}"/>
          </ac:spMkLst>
        </pc:spChg>
      </pc:sldChg>
      <pc:sldChg chg="addSp delSp modSp mod delAnim modAnim">
        <pc:chgData name="Sebastian Ebert" userId="2c9133e11077318b" providerId="LiveId" clId="{7ABB0070-B6B6-4B6D-ADBB-5F4EBC6E14B7}" dt="2024-10-04T13:05:35.742" v="6089" actId="1076"/>
        <pc:sldMkLst>
          <pc:docMk/>
          <pc:sldMk cId="2299249777" sldId="531"/>
        </pc:sldMkLst>
        <pc:spChg chg="mod">
          <ac:chgData name="Sebastian Ebert" userId="2c9133e11077318b" providerId="LiveId" clId="{7ABB0070-B6B6-4B6D-ADBB-5F4EBC6E14B7}" dt="2024-08-02T16:08:13.908" v="4761" actId="20577"/>
          <ac:spMkLst>
            <pc:docMk/>
            <pc:sldMk cId="2299249777" sldId="531"/>
            <ac:spMk id="3" creationId="{3B31890B-C89E-48E9-9F48-657C15FC39C3}"/>
          </ac:spMkLst>
        </pc:spChg>
        <pc:picChg chg="mod">
          <ac:chgData name="Sebastian Ebert" userId="2c9133e11077318b" providerId="LiveId" clId="{7ABB0070-B6B6-4B6D-ADBB-5F4EBC6E14B7}" dt="2024-10-04T13:05:35.742" v="6089" actId="1076"/>
          <ac:picMkLst>
            <pc:docMk/>
            <pc:sldMk cId="2299249777" sldId="531"/>
            <ac:picMk id="4" creationId="{E795AD88-844A-19C4-9450-AA30B37A2D04}"/>
          </ac:picMkLst>
        </pc:picChg>
        <pc:picChg chg="del">
          <ac:chgData name="Sebastian Ebert" userId="2c9133e11077318b" providerId="LiveId" clId="{7ABB0070-B6B6-4B6D-ADBB-5F4EBC6E14B7}" dt="2024-07-25T14:58:28.003" v="145" actId="478"/>
          <ac:picMkLst>
            <pc:docMk/>
            <pc:sldMk cId="2299249777" sldId="531"/>
            <ac:picMk id="6" creationId="{00071A17-88B6-9885-190C-3F54E3B8F640}"/>
          </ac:picMkLst>
        </pc:picChg>
        <pc:picChg chg="del">
          <ac:chgData name="Sebastian Ebert" userId="2c9133e11077318b" providerId="LiveId" clId="{7ABB0070-B6B6-4B6D-ADBB-5F4EBC6E14B7}" dt="2024-07-25T14:58:45.139" v="157" actId="478"/>
          <ac:picMkLst>
            <pc:docMk/>
            <pc:sldMk cId="2299249777" sldId="531"/>
            <ac:picMk id="7" creationId="{DC021298-ACBA-025A-5241-C1423BC5E2A2}"/>
          </ac:picMkLst>
        </pc:picChg>
        <pc:picChg chg="mod">
          <ac:chgData name="Sebastian Ebert" userId="2c9133e11077318b" providerId="LiveId" clId="{7ABB0070-B6B6-4B6D-ADBB-5F4EBC6E14B7}" dt="2024-10-04T13:05:30.757" v="6088" actId="1076"/>
          <ac:picMkLst>
            <pc:docMk/>
            <pc:sldMk cId="2299249777" sldId="531"/>
            <ac:picMk id="8" creationId="{2FD94D5E-05A5-374E-0538-822E99F6EA6C}"/>
          </ac:picMkLst>
        </pc:picChg>
        <pc:picChg chg="add mod">
          <ac:chgData name="Sebastian Ebert" userId="2c9133e11077318b" providerId="LiveId" clId="{7ABB0070-B6B6-4B6D-ADBB-5F4EBC6E14B7}" dt="2024-10-04T13:05:17.109" v="6085" actId="1076"/>
          <ac:picMkLst>
            <pc:docMk/>
            <pc:sldMk cId="2299249777" sldId="531"/>
            <ac:picMk id="11" creationId="{7E547E5E-B6CC-0E3D-99D0-507C11C398A1}"/>
          </ac:picMkLst>
        </pc:picChg>
        <pc:picChg chg="add mod">
          <ac:chgData name="Sebastian Ebert" userId="2c9133e11077318b" providerId="LiveId" clId="{7ABB0070-B6B6-4B6D-ADBB-5F4EBC6E14B7}" dt="2024-10-04T13:05:28.526" v="6087" actId="1076"/>
          <ac:picMkLst>
            <pc:docMk/>
            <pc:sldMk cId="2299249777" sldId="531"/>
            <ac:picMk id="12" creationId="{136B5CE2-EF2D-CD0A-2551-192FDE22A3F2}"/>
          </ac:picMkLst>
        </pc:picChg>
      </pc:sldChg>
      <pc:sldChg chg="modSp mod modNotesTx">
        <pc:chgData name="Sebastian Ebert" userId="2c9133e11077318b" providerId="LiveId" clId="{7ABB0070-B6B6-4B6D-ADBB-5F4EBC6E14B7}" dt="2024-10-06T13:01:53.308" v="6431" actId="20577"/>
        <pc:sldMkLst>
          <pc:docMk/>
          <pc:sldMk cId="1101798673" sldId="533"/>
        </pc:sldMkLst>
        <pc:spChg chg="mod">
          <ac:chgData name="Sebastian Ebert" userId="2c9133e11077318b" providerId="LiveId" clId="{7ABB0070-B6B6-4B6D-ADBB-5F4EBC6E14B7}" dt="2024-07-29T14:59:15.486" v="1754" actId="17032"/>
          <ac:spMkLst>
            <pc:docMk/>
            <pc:sldMk cId="1101798673" sldId="533"/>
            <ac:spMk id="7" creationId="{F7DD3EC0-D21E-4988-EC04-8BBBD9E28B5D}"/>
          </ac:spMkLst>
        </pc:spChg>
        <pc:spChg chg="mod">
          <ac:chgData name="Sebastian Ebert" userId="2c9133e11077318b" providerId="LiveId" clId="{7ABB0070-B6B6-4B6D-ADBB-5F4EBC6E14B7}" dt="2024-07-29T15:30:57.159" v="2020" actId="20577"/>
          <ac:spMkLst>
            <pc:docMk/>
            <pc:sldMk cId="1101798673" sldId="533"/>
            <ac:spMk id="8" creationId="{6F71A640-1AAE-2F13-70AB-699ACE7DFA98}"/>
          </ac:spMkLst>
        </pc:spChg>
      </pc:sldChg>
      <pc:sldChg chg="modSp mod">
        <pc:chgData name="Sebastian Ebert" userId="2c9133e11077318b" providerId="LiveId" clId="{7ABB0070-B6B6-4B6D-ADBB-5F4EBC6E14B7}" dt="2024-07-29T14:59:18.453" v="1755" actId="17032"/>
        <pc:sldMkLst>
          <pc:docMk/>
          <pc:sldMk cId="26958595" sldId="534"/>
        </pc:sldMkLst>
        <pc:spChg chg="mod">
          <ac:chgData name="Sebastian Ebert" userId="2c9133e11077318b" providerId="LiveId" clId="{7ABB0070-B6B6-4B6D-ADBB-5F4EBC6E14B7}" dt="2024-07-29T14:59:18.453" v="1755" actId="17032"/>
          <ac:spMkLst>
            <pc:docMk/>
            <pc:sldMk cId="26958595" sldId="534"/>
            <ac:spMk id="7" creationId="{F7DD3EC0-D21E-4988-EC04-8BBBD9E28B5D}"/>
          </ac:spMkLst>
        </pc:spChg>
      </pc:sldChg>
      <pc:sldChg chg="addSp delSp modSp mod delAnim modAnim">
        <pc:chgData name="Sebastian Ebert" userId="2c9133e11077318b" providerId="LiveId" clId="{7ABB0070-B6B6-4B6D-ADBB-5F4EBC6E14B7}" dt="2024-07-30T13:33:53.843" v="3020" actId="1076"/>
        <pc:sldMkLst>
          <pc:docMk/>
          <pc:sldMk cId="3595022936" sldId="535"/>
        </pc:sldMkLst>
        <pc:spChg chg="del">
          <ac:chgData name="Sebastian Ebert" userId="2c9133e11077318b" providerId="LiveId" clId="{7ABB0070-B6B6-4B6D-ADBB-5F4EBC6E14B7}" dt="2024-07-29T15:44:41.621" v="2232" actId="478"/>
          <ac:spMkLst>
            <pc:docMk/>
            <pc:sldMk cId="3595022936" sldId="535"/>
            <ac:spMk id="2" creationId="{06C16FEE-CD19-7CD0-B1D5-C603685F090E}"/>
          </ac:spMkLst>
        </pc:spChg>
        <pc:spChg chg="del">
          <ac:chgData name="Sebastian Ebert" userId="2c9133e11077318b" providerId="LiveId" clId="{7ABB0070-B6B6-4B6D-ADBB-5F4EBC6E14B7}" dt="2024-07-29T15:44:44.349" v="2233" actId="478"/>
          <ac:spMkLst>
            <pc:docMk/>
            <pc:sldMk cId="3595022936" sldId="535"/>
            <ac:spMk id="3" creationId="{DFAFEED7-E1DE-8D6E-C611-9626D1CF1320}"/>
          </ac:spMkLst>
        </pc:spChg>
        <pc:spChg chg="del">
          <ac:chgData name="Sebastian Ebert" userId="2c9133e11077318b" providerId="LiveId" clId="{7ABB0070-B6B6-4B6D-ADBB-5F4EBC6E14B7}" dt="2024-07-29T15:41:25.638" v="2225" actId="478"/>
          <ac:spMkLst>
            <pc:docMk/>
            <pc:sldMk cId="3595022936" sldId="535"/>
            <ac:spMk id="4" creationId="{FB8C4FE4-706D-8956-2B4F-413699DBAC6B}"/>
          </ac:spMkLst>
        </pc:spChg>
        <pc:spChg chg="del mod">
          <ac:chgData name="Sebastian Ebert" userId="2c9133e11077318b" providerId="LiveId" clId="{7ABB0070-B6B6-4B6D-ADBB-5F4EBC6E14B7}" dt="2024-07-29T15:46:11.024" v="2252" actId="478"/>
          <ac:spMkLst>
            <pc:docMk/>
            <pc:sldMk cId="3595022936" sldId="535"/>
            <ac:spMk id="7" creationId="{F7DD3EC0-D21E-4988-EC04-8BBBD9E28B5D}"/>
          </ac:spMkLst>
        </pc:spChg>
        <pc:spChg chg="add del">
          <ac:chgData name="Sebastian Ebert" userId="2c9133e11077318b" providerId="LiveId" clId="{7ABB0070-B6B6-4B6D-ADBB-5F4EBC6E14B7}" dt="2024-07-29T15:40:58.066" v="2224" actId="22"/>
          <ac:spMkLst>
            <pc:docMk/>
            <pc:sldMk cId="3595022936" sldId="535"/>
            <ac:spMk id="8" creationId="{A94AE524-996B-FF79-7972-1B3F3CC5C70D}"/>
          </ac:spMkLst>
        </pc:spChg>
        <pc:spChg chg="add del mod">
          <ac:chgData name="Sebastian Ebert" userId="2c9133e11077318b" providerId="LiveId" clId="{7ABB0070-B6B6-4B6D-ADBB-5F4EBC6E14B7}" dt="2024-07-29T15:44:45.885" v="2234" actId="478"/>
          <ac:spMkLst>
            <pc:docMk/>
            <pc:sldMk cId="3595022936" sldId="535"/>
            <ac:spMk id="9" creationId="{774FF26D-D26C-49B8-839A-A68386C691E9}"/>
          </ac:spMkLst>
        </pc:spChg>
        <pc:spChg chg="add mod">
          <ac:chgData name="Sebastian Ebert" userId="2c9133e11077318b" providerId="LiveId" clId="{7ABB0070-B6B6-4B6D-ADBB-5F4EBC6E14B7}" dt="2024-07-30T12:14:16.956" v="2574" actId="17032"/>
          <ac:spMkLst>
            <pc:docMk/>
            <pc:sldMk cId="3595022936" sldId="535"/>
            <ac:spMk id="11" creationId="{E7584215-58FE-DBE5-DF6B-DC972298E499}"/>
          </ac:spMkLst>
        </pc:spChg>
        <pc:spChg chg="add mod">
          <ac:chgData name="Sebastian Ebert" userId="2c9133e11077318b" providerId="LiveId" clId="{7ABB0070-B6B6-4B6D-ADBB-5F4EBC6E14B7}" dt="2024-07-30T13:33:53.843" v="3020" actId="1076"/>
          <ac:spMkLst>
            <pc:docMk/>
            <pc:sldMk cId="3595022936" sldId="535"/>
            <ac:spMk id="12" creationId="{710EE89B-FC50-C659-0F8F-8C26F6005234}"/>
          </ac:spMkLst>
        </pc:spChg>
        <pc:spChg chg="add mod">
          <ac:chgData name="Sebastian Ebert" userId="2c9133e11077318b" providerId="LiveId" clId="{7ABB0070-B6B6-4B6D-ADBB-5F4EBC6E14B7}" dt="2024-07-29T15:47:03.517" v="2264" actId="1076"/>
          <ac:spMkLst>
            <pc:docMk/>
            <pc:sldMk cId="3595022936" sldId="535"/>
            <ac:spMk id="13" creationId="{F9EDD765-F21F-09D7-20E1-4068DF4606C6}"/>
          </ac:spMkLst>
        </pc:spChg>
        <pc:spChg chg="add mod">
          <ac:chgData name="Sebastian Ebert" userId="2c9133e11077318b" providerId="LiveId" clId="{7ABB0070-B6B6-4B6D-ADBB-5F4EBC6E14B7}" dt="2024-07-29T15:47:03.517" v="2264" actId="1076"/>
          <ac:spMkLst>
            <pc:docMk/>
            <pc:sldMk cId="3595022936" sldId="535"/>
            <ac:spMk id="14" creationId="{6164ACDC-D28B-AEF1-1235-87027956154B}"/>
          </ac:spMkLst>
        </pc:spChg>
        <pc:spChg chg="add mod">
          <ac:chgData name="Sebastian Ebert" userId="2c9133e11077318b" providerId="LiveId" clId="{7ABB0070-B6B6-4B6D-ADBB-5F4EBC6E14B7}" dt="2024-07-29T15:48:40.672" v="2278" actId="14100"/>
          <ac:spMkLst>
            <pc:docMk/>
            <pc:sldMk cId="3595022936" sldId="535"/>
            <ac:spMk id="18" creationId="{75A689CE-FAC0-2BE5-7750-93B9BC958E0D}"/>
          </ac:spMkLst>
        </pc:spChg>
        <pc:grpChg chg="add mod">
          <ac:chgData name="Sebastian Ebert" userId="2c9133e11077318b" providerId="LiveId" clId="{7ABB0070-B6B6-4B6D-ADBB-5F4EBC6E14B7}" dt="2024-07-29T15:46:24.420" v="2257" actId="164"/>
          <ac:grpSpMkLst>
            <pc:docMk/>
            <pc:sldMk cId="3595022936" sldId="535"/>
            <ac:grpSpMk id="16" creationId="{C3DE88F0-7FCA-13FF-E2E1-608823A99A03}"/>
          </ac:grpSpMkLst>
        </pc:grpChg>
        <pc:grpChg chg="add mod">
          <ac:chgData name="Sebastian Ebert" userId="2c9133e11077318b" providerId="LiveId" clId="{7ABB0070-B6B6-4B6D-ADBB-5F4EBC6E14B7}" dt="2024-07-29T15:46:57.388" v="2263" actId="1076"/>
          <ac:grpSpMkLst>
            <pc:docMk/>
            <pc:sldMk cId="3595022936" sldId="535"/>
            <ac:grpSpMk id="17" creationId="{0AE7F1E9-4049-31A4-7BFC-7BDC78A3BA84}"/>
          </ac:grpSpMkLst>
        </pc:grpChg>
        <pc:picChg chg="mod modCrop">
          <ac:chgData name="Sebastian Ebert" userId="2c9133e11077318b" providerId="LiveId" clId="{7ABB0070-B6B6-4B6D-ADBB-5F4EBC6E14B7}" dt="2024-07-29T15:46:28.340" v="2258" actId="164"/>
          <ac:picMkLst>
            <pc:docMk/>
            <pc:sldMk cId="3595022936" sldId="535"/>
            <ac:picMk id="10" creationId="{629D0978-7EA6-86D3-67F6-F04BD492EADA}"/>
          </ac:picMkLst>
        </pc:picChg>
        <pc:picChg chg="add mod modCrop">
          <ac:chgData name="Sebastian Ebert" userId="2c9133e11077318b" providerId="LiveId" clId="{7ABB0070-B6B6-4B6D-ADBB-5F4EBC6E14B7}" dt="2024-07-29T15:46:28.340" v="2258" actId="164"/>
          <ac:picMkLst>
            <pc:docMk/>
            <pc:sldMk cId="3595022936" sldId="535"/>
            <ac:picMk id="15" creationId="{241761EE-436F-91DC-A8A0-B47B38A7716F}"/>
          </ac:picMkLst>
        </pc:picChg>
        <pc:cxnChg chg="add mod">
          <ac:chgData name="Sebastian Ebert" userId="2c9133e11077318b" providerId="LiveId" clId="{7ABB0070-B6B6-4B6D-ADBB-5F4EBC6E14B7}" dt="2024-07-29T15:48:51.764" v="2282" actId="1036"/>
          <ac:cxnSpMkLst>
            <pc:docMk/>
            <pc:sldMk cId="3595022936" sldId="535"/>
            <ac:cxnSpMk id="20" creationId="{865C0353-858A-15A2-5EA7-8AE3E9CA76E2}"/>
          </ac:cxnSpMkLst>
        </pc:cxnChg>
      </pc:sldChg>
      <pc:sldChg chg="modSp mod ord">
        <pc:chgData name="Sebastian Ebert" userId="2c9133e11077318b" providerId="LiveId" clId="{7ABB0070-B6B6-4B6D-ADBB-5F4EBC6E14B7}" dt="2024-07-29T15:38:40.848" v="2194"/>
        <pc:sldMkLst>
          <pc:docMk/>
          <pc:sldMk cId="252052530" sldId="536"/>
        </pc:sldMkLst>
        <pc:spChg chg="mod">
          <ac:chgData name="Sebastian Ebert" userId="2c9133e11077318b" providerId="LiveId" clId="{7ABB0070-B6B6-4B6D-ADBB-5F4EBC6E14B7}" dt="2024-07-29T14:59:24.101" v="1757" actId="17032"/>
          <ac:spMkLst>
            <pc:docMk/>
            <pc:sldMk cId="252052530" sldId="536"/>
            <ac:spMk id="7" creationId="{F7DD3EC0-D21E-4988-EC04-8BBBD9E28B5D}"/>
          </ac:spMkLst>
        </pc:spChg>
      </pc:sldChg>
      <pc:sldChg chg="delSp modSp add del mod delAnim modAnim">
        <pc:chgData name="Sebastian Ebert" userId="2c9133e11077318b" providerId="LiveId" clId="{7ABB0070-B6B6-4B6D-ADBB-5F4EBC6E14B7}" dt="2024-07-25T14:01:57.128" v="40" actId="47"/>
        <pc:sldMkLst>
          <pc:docMk/>
          <pc:sldMk cId="2145151026" sldId="537"/>
        </pc:sldMkLst>
        <pc:spChg chg="mod">
          <ac:chgData name="Sebastian Ebert" userId="2c9133e11077318b" providerId="LiveId" clId="{7ABB0070-B6B6-4B6D-ADBB-5F4EBC6E14B7}" dt="2024-07-25T13:54:40.878" v="28" actId="20577"/>
          <ac:spMkLst>
            <pc:docMk/>
            <pc:sldMk cId="2145151026" sldId="537"/>
            <ac:spMk id="2" creationId="{15B464D4-AD18-4887-9E61-47961D1E7C2D}"/>
          </ac:spMkLst>
        </pc:spChg>
        <pc:spChg chg="mod">
          <ac:chgData name="Sebastian Ebert" userId="2c9133e11077318b" providerId="LiveId" clId="{7ABB0070-B6B6-4B6D-ADBB-5F4EBC6E14B7}" dt="2024-07-25T13:54:53.013" v="34" actId="20577"/>
          <ac:spMkLst>
            <pc:docMk/>
            <pc:sldMk cId="2145151026" sldId="537"/>
            <ac:spMk id="3" creationId="{3B31890B-C89E-48E9-9F48-657C15FC39C3}"/>
          </ac:spMkLst>
        </pc:spChg>
        <pc:spChg chg="del">
          <ac:chgData name="Sebastian Ebert" userId="2c9133e11077318b" providerId="LiveId" clId="{7ABB0070-B6B6-4B6D-ADBB-5F4EBC6E14B7}" dt="2024-07-25T13:54:46.720" v="29" actId="478"/>
          <ac:spMkLst>
            <pc:docMk/>
            <pc:sldMk cId="2145151026" sldId="537"/>
            <ac:spMk id="5" creationId="{D104B856-408E-85DF-DB73-EEA3D9FE3C19}"/>
          </ac:spMkLst>
        </pc:spChg>
      </pc:sldChg>
      <pc:sldChg chg="add del">
        <pc:chgData name="Sebastian Ebert" userId="2c9133e11077318b" providerId="LiveId" clId="{7ABB0070-B6B6-4B6D-ADBB-5F4EBC6E14B7}" dt="2024-07-25T15:28:51.468" v="201" actId="2696"/>
        <pc:sldMkLst>
          <pc:docMk/>
          <pc:sldMk cId="3573292707" sldId="537"/>
        </pc:sldMkLst>
      </pc:sldChg>
      <pc:sldChg chg="addSp modSp add mod">
        <pc:chgData name="Sebastian Ebert" userId="2c9133e11077318b" providerId="LiveId" clId="{7ABB0070-B6B6-4B6D-ADBB-5F4EBC6E14B7}" dt="2024-08-06T09:29:43.105" v="5071" actId="403"/>
        <pc:sldMkLst>
          <pc:docMk/>
          <pc:sldMk cId="4252763071" sldId="537"/>
        </pc:sldMkLst>
        <pc:spChg chg="add mod">
          <ac:chgData name="Sebastian Ebert" userId="2c9133e11077318b" providerId="LiveId" clId="{7ABB0070-B6B6-4B6D-ADBB-5F4EBC6E14B7}" dt="2024-08-06T09:29:43.105" v="5071" actId="403"/>
          <ac:spMkLst>
            <pc:docMk/>
            <pc:sldMk cId="4252763071" sldId="537"/>
            <ac:spMk id="3" creationId="{96489AAE-5BD4-DFE4-3315-6F4558AFFA61}"/>
          </ac:spMkLst>
        </pc:spChg>
        <pc:graphicFrameChg chg="mod">
          <ac:chgData name="Sebastian Ebert" userId="2c9133e11077318b" providerId="LiveId" clId="{7ABB0070-B6B6-4B6D-ADBB-5F4EBC6E14B7}" dt="2024-07-29T12:28:20.580" v="774" actId="20577"/>
          <ac:graphicFrameMkLst>
            <pc:docMk/>
            <pc:sldMk cId="4252763071" sldId="537"/>
            <ac:graphicFrameMk id="2" creationId="{C32964F8-C1DE-3954-DF1D-034C9921AF56}"/>
          </ac:graphicFrameMkLst>
        </pc:graphicFrameChg>
      </pc:sldChg>
      <pc:sldChg chg="addSp modSp mod">
        <pc:chgData name="Sebastian Ebert" userId="2c9133e11077318b" providerId="LiveId" clId="{7ABB0070-B6B6-4B6D-ADBB-5F4EBC6E14B7}" dt="2024-08-06T11:35:59.898" v="5093" actId="20577"/>
        <pc:sldMkLst>
          <pc:docMk/>
          <pc:sldMk cId="2986170852" sldId="538"/>
        </pc:sldMkLst>
        <pc:spChg chg="add mod">
          <ac:chgData name="Sebastian Ebert" userId="2c9133e11077318b" providerId="LiveId" clId="{7ABB0070-B6B6-4B6D-ADBB-5F4EBC6E14B7}" dt="2024-08-06T11:35:59.898" v="5093" actId="20577"/>
          <ac:spMkLst>
            <pc:docMk/>
            <pc:sldMk cId="2986170852" sldId="538"/>
            <ac:spMk id="4" creationId="{897FF6DA-4A0B-6A9F-62DF-5B31008FCD4C}"/>
          </ac:spMkLst>
        </pc:spChg>
      </pc:sldChg>
      <pc:sldChg chg="addSp modSp add mod ord modAnim">
        <pc:chgData name="Sebastian Ebert" userId="2c9133e11077318b" providerId="LiveId" clId="{7ABB0070-B6B6-4B6D-ADBB-5F4EBC6E14B7}" dt="2024-07-29T12:59:42.798" v="902"/>
        <pc:sldMkLst>
          <pc:docMk/>
          <pc:sldMk cId="3596453236" sldId="539"/>
        </pc:sldMkLst>
        <pc:spChg chg="mod">
          <ac:chgData name="Sebastian Ebert" userId="2c9133e11077318b" providerId="LiveId" clId="{7ABB0070-B6B6-4B6D-ADBB-5F4EBC6E14B7}" dt="2024-07-29T12:57:57.033" v="890" actId="1076"/>
          <ac:spMkLst>
            <pc:docMk/>
            <pc:sldMk cId="3596453236" sldId="539"/>
            <ac:spMk id="7" creationId="{B3542D20-A07E-4F45-9193-9A11571A0043}"/>
          </ac:spMkLst>
        </pc:spChg>
        <pc:spChg chg="mod">
          <ac:chgData name="Sebastian Ebert" userId="2c9133e11077318b" providerId="LiveId" clId="{7ABB0070-B6B6-4B6D-ADBB-5F4EBC6E14B7}" dt="2024-07-29T12:58:32.954" v="892" actId="17032"/>
          <ac:spMkLst>
            <pc:docMk/>
            <pc:sldMk cId="3596453236" sldId="539"/>
            <ac:spMk id="8" creationId="{0DB97431-D68C-EB44-7CE5-C4B560E5F8C4}"/>
          </ac:spMkLst>
        </pc:spChg>
        <pc:spChg chg="add mod">
          <ac:chgData name="Sebastian Ebert" userId="2c9133e11077318b" providerId="LiveId" clId="{7ABB0070-B6B6-4B6D-ADBB-5F4EBC6E14B7}" dt="2024-07-29T12:57:36.657" v="889" actId="113"/>
          <ac:spMkLst>
            <pc:docMk/>
            <pc:sldMk cId="3596453236" sldId="539"/>
            <ac:spMk id="9" creationId="{FC764B2A-9C6C-50BC-8A20-F5AB8D3A2DAF}"/>
          </ac:spMkLst>
        </pc:spChg>
      </pc:sldChg>
      <pc:sldChg chg="addSp delSp modSp add del mod delAnim modAnim">
        <pc:chgData name="Sebastian Ebert" userId="2c9133e11077318b" providerId="LiveId" clId="{7ABB0070-B6B6-4B6D-ADBB-5F4EBC6E14B7}" dt="2024-07-29T15:39:22.340" v="2214" actId="1076"/>
        <pc:sldMkLst>
          <pc:docMk/>
          <pc:sldMk cId="2404220179" sldId="540"/>
        </pc:sldMkLst>
        <pc:spChg chg="add mod">
          <ac:chgData name="Sebastian Ebert" userId="2c9133e11077318b" providerId="LiveId" clId="{7ABB0070-B6B6-4B6D-ADBB-5F4EBC6E14B7}" dt="2024-07-29T15:39:22.340" v="2214" actId="1076"/>
          <ac:spMkLst>
            <pc:docMk/>
            <pc:sldMk cId="2404220179" sldId="540"/>
            <ac:spMk id="3" creationId="{B6CC2DF9-B309-95FD-D4D5-2CD80AE85426}"/>
          </ac:spMkLst>
        </pc:spChg>
        <pc:spChg chg="add del mod">
          <ac:chgData name="Sebastian Ebert" userId="2c9133e11077318b" providerId="LiveId" clId="{7ABB0070-B6B6-4B6D-ADBB-5F4EBC6E14B7}" dt="2024-07-29T13:49:43.545" v="1232" actId="478"/>
          <ac:spMkLst>
            <pc:docMk/>
            <pc:sldMk cId="2404220179" sldId="540"/>
            <ac:spMk id="4" creationId="{82FA4194-A4A8-E420-FC47-F41E51B93CD2}"/>
          </ac:spMkLst>
        </pc:spChg>
        <pc:spChg chg="add mod">
          <ac:chgData name="Sebastian Ebert" userId="2c9133e11077318b" providerId="LiveId" clId="{7ABB0070-B6B6-4B6D-ADBB-5F4EBC6E14B7}" dt="2024-07-29T13:36:06.557" v="1225" actId="1076"/>
          <ac:spMkLst>
            <pc:docMk/>
            <pc:sldMk cId="2404220179" sldId="540"/>
            <ac:spMk id="6" creationId="{1E5231D5-0C9E-A3AC-E5CA-C28CF7019C8B}"/>
          </ac:spMkLst>
        </pc:spChg>
        <pc:spChg chg="add del mod">
          <ac:chgData name="Sebastian Ebert" userId="2c9133e11077318b" providerId="LiveId" clId="{7ABB0070-B6B6-4B6D-ADBB-5F4EBC6E14B7}" dt="2024-07-29T13:49:45.584" v="1233" actId="478"/>
          <ac:spMkLst>
            <pc:docMk/>
            <pc:sldMk cId="2404220179" sldId="540"/>
            <ac:spMk id="7" creationId="{1A24156F-E50E-67C0-80AD-FFA71E1D2F72}"/>
          </ac:spMkLst>
        </pc:spChg>
        <pc:spChg chg="add del mod">
          <ac:chgData name="Sebastian Ebert" userId="2c9133e11077318b" providerId="LiveId" clId="{7ABB0070-B6B6-4B6D-ADBB-5F4EBC6E14B7}" dt="2024-07-29T13:51:58.828" v="1257" actId="478"/>
          <ac:spMkLst>
            <pc:docMk/>
            <pc:sldMk cId="2404220179" sldId="540"/>
            <ac:spMk id="8" creationId="{2C3A6494-2AA4-47CE-6072-C781590D5D10}"/>
          </ac:spMkLst>
        </pc:spChg>
        <pc:spChg chg="add mod">
          <ac:chgData name="Sebastian Ebert" userId="2c9133e11077318b" providerId="LiveId" clId="{7ABB0070-B6B6-4B6D-ADBB-5F4EBC6E14B7}" dt="2024-07-29T13:51:59.235" v="1258"/>
          <ac:spMkLst>
            <pc:docMk/>
            <pc:sldMk cId="2404220179" sldId="540"/>
            <ac:spMk id="10" creationId="{06A104FD-5A99-F312-E17D-60089B3904C8}"/>
          </ac:spMkLst>
        </pc:spChg>
        <pc:spChg chg="mod">
          <ac:chgData name="Sebastian Ebert" userId="2c9133e11077318b" providerId="LiveId" clId="{7ABB0070-B6B6-4B6D-ADBB-5F4EBC6E14B7}" dt="2024-07-29T13:20:57.893" v="1195" actId="207"/>
          <ac:spMkLst>
            <pc:docMk/>
            <pc:sldMk cId="2404220179" sldId="540"/>
            <ac:spMk id="24" creationId="{A4D6EECE-AEEC-25D9-55C3-FF8FBFED725C}"/>
          </ac:spMkLst>
        </pc:spChg>
      </pc:sldChg>
      <pc:sldChg chg="addSp delSp modSp add del mod addAnim delAnim modAnim">
        <pc:chgData name="Sebastian Ebert" userId="2c9133e11077318b" providerId="LiveId" clId="{7ABB0070-B6B6-4B6D-ADBB-5F4EBC6E14B7}" dt="2024-07-30T12:15:37.371" v="2590" actId="47"/>
        <pc:sldMkLst>
          <pc:docMk/>
          <pc:sldMk cId="195229493" sldId="541"/>
        </pc:sldMkLst>
        <pc:spChg chg="del mod">
          <ac:chgData name="Sebastian Ebert" userId="2c9133e11077318b" providerId="LiveId" clId="{7ABB0070-B6B6-4B6D-ADBB-5F4EBC6E14B7}" dt="2024-07-29T15:39:26.473" v="2215" actId="478"/>
          <ac:spMkLst>
            <pc:docMk/>
            <pc:sldMk cId="195229493" sldId="541"/>
            <ac:spMk id="3" creationId="{B6CC2DF9-B309-95FD-D4D5-2CD80AE85426}"/>
          </ac:spMkLst>
        </pc:spChg>
        <pc:spChg chg="add del mod">
          <ac:chgData name="Sebastian Ebert" userId="2c9133e11077318b" providerId="LiveId" clId="{7ABB0070-B6B6-4B6D-ADBB-5F4EBC6E14B7}" dt="2024-07-30T12:15:10.087" v="2585" actId="478"/>
          <ac:spMkLst>
            <pc:docMk/>
            <pc:sldMk cId="195229493" sldId="541"/>
            <ac:spMk id="4" creationId="{F720312A-32DD-6713-0051-FBF22355A52A}"/>
          </ac:spMkLst>
        </pc:spChg>
        <pc:spChg chg="add del mod">
          <ac:chgData name="Sebastian Ebert" userId="2c9133e11077318b" providerId="LiveId" clId="{7ABB0070-B6B6-4B6D-ADBB-5F4EBC6E14B7}" dt="2024-07-30T12:15:12.024" v="2586" actId="478"/>
          <ac:spMkLst>
            <pc:docMk/>
            <pc:sldMk cId="195229493" sldId="541"/>
            <ac:spMk id="6" creationId="{07BB1CE5-B737-0764-8993-78BC9F0D909F}"/>
          </ac:spMkLst>
        </pc:spChg>
        <pc:spChg chg="add del mod">
          <ac:chgData name="Sebastian Ebert" userId="2c9133e11077318b" providerId="LiveId" clId="{7ABB0070-B6B6-4B6D-ADBB-5F4EBC6E14B7}" dt="2024-07-30T12:15:08.635" v="2584" actId="478"/>
          <ac:spMkLst>
            <pc:docMk/>
            <pc:sldMk cId="195229493" sldId="541"/>
            <ac:spMk id="7" creationId="{37A19274-2CF7-3F98-199C-B0C1068F12B6}"/>
          </ac:spMkLst>
        </pc:spChg>
        <pc:spChg chg="add mod">
          <ac:chgData name="Sebastian Ebert" userId="2c9133e11077318b" providerId="LiveId" clId="{7ABB0070-B6B6-4B6D-ADBB-5F4EBC6E14B7}" dt="2024-07-29T15:39:30.011" v="2218" actId="20577"/>
          <ac:spMkLst>
            <pc:docMk/>
            <pc:sldMk cId="195229493" sldId="541"/>
            <ac:spMk id="8" creationId="{EF16BD5D-70DC-8413-2B89-59A7E9762DA5}"/>
          </ac:spMkLst>
        </pc:spChg>
        <pc:spChg chg="add mod">
          <ac:chgData name="Sebastian Ebert" userId="2c9133e11077318b" providerId="LiveId" clId="{7ABB0070-B6B6-4B6D-ADBB-5F4EBC6E14B7}" dt="2024-07-29T15:40:25.348" v="2219"/>
          <ac:spMkLst>
            <pc:docMk/>
            <pc:sldMk cId="195229493" sldId="541"/>
            <ac:spMk id="10" creationId="{8CE34456-FFF3-DF97-4963-4AF8D210E27B}"/>
          </ac:spMkLst>
        </pc:spChg>
        <pc:spChg chg="mod">
          <ac:chgData name="Sebastian Ebert" userId="2c9133e11077318b" providerId="LiveId" clId="{7ABB0070-B6B6-4B6D-ADBB-5F4EBC6E14B7}" dt="2024-07-29T13:49:51.891" v="1235" actId="14100"/>
          <ac:spMkLst>
            <pc:docMk/>
            <pc:sldMk cId="195229493" sldId="541"/>
            <ac:spMk id="24" creationId="{A4D6EECE-AEEC-25D9-55C3-FF8FBFED725C}"/>
          </ac:spMkLst>
        </pc:spChg>
      </pc:sldChg>
      <pc:sldChg chg="modSp add del mod">
        <pc:chgData name="Sebastian Ebert" userId="2c9133e11077318b" providerId="LiveId" clId="{7ABB0070-B6B6-4B6D-ADBB-5F4EBC6E14B7}" dt="2024-07-29T13:28:16.074" v="1212" actId="47"/>
        <pc:sldMkLst>
          <pc:docMk/>
          <pc:sldMk cId="3464402053" sldId="541"/>
        </pc:sldMkLst>
        <pc:spChg chg="mod">
          <ac:chgData name="Sebastian Ebert" userId="2c9133e11077318b" providerId="LiveId" clId="{7ABB0070-B6B6-4B6D-ADBB-5F4EBC6E14B7}" dt="2024-07-29T13:26:21.215" v="1200" actId="14100"/>
          <ac:spMkLst>
            <pc:docMk/>
            <pc:sldMk cId="3464402053" sldId="541"/>
            <ac:spMk id="24" creationId="{A4D6EECE-AEEC-25D9-55C3-FF8FBFED725C}"/>
          </ac:spMkLst>
        </pc:spChg>
      </pc:sldChg>
      <pc:sldChg chg="add del">
        <pc:chgData name="Sebastian Ebert" userId="2c9133e11077318b" providerId="LiveId" clId="{7ABB0070-B6B6-4B6D-ADBB-5F4EBC6E14B7}" dt="2024-07-29T13:50:18.866" v="1239" actId="47"/>
        <pc:sldMkLst>
          <pc:docMk/>
          <pc:sldMk cId="3883863894" sldId="542"/>
        </pc:sldMkLst>
      </pc:sldChg>
      <pc:sldChg chg="add del">
        <pc:chgData name="Sebastian Ebert" userId="2c9133e11077318b" providerId="LiveId" clId="{7ABB0070-B6B6-4B6D-ADBB-5F4EBC6E14B7}" dt="2024-07-29T14:26:21.899" v="1357" actId="47"/>
        <pc:sldMkLst>
          <pc:docMk/>
          <pc:sldMk cId="4023552320" sldId="542"/>
        </pc:sldMkLst>
      </pc:sldChg>
      <pc:sldChg chg="addSp delSp modSp add mod">
        <pc:chgData name="Sebastian Ebert" userId="2c9133e11077318b" providerId="LiveId" clId="{7ABB0070-B6B6-4B6D-ADBB-5F4EBC6E14B7}" dt="2024-07-29T15:39:07.501" v="2209" actId="14100"/>
        <pc:sldMkLst>
          <pc:docMk/>
          <pc:sldMk cId="1841052727" sldId="543"/>
        </pc:sldMkLst>
        <pc:spChg chg="mod">
          <ac:chgData name="Sebastian Ebert" userId="2c9133e11077318b" providerId="LiveId" clId="{7ABB0070-B6B6-4B6D-ADBB-5F4EBC6E14B7}" dt="2024-07-29T15:31:21.584" v="2021" actId="20577"/>
          <ac:spMkLst>
            <pc:docMk/>
            <pc:sldMk cId="1841052727" sldId="543"/>
            <ac:spMk id="3" creationId="{3BFB8D95-4C10-C6AD-82DB-ABFFA19A55A2}"/>
          </ac:spMkLst>
        </pc:spChg>
        <pc:spChg chg="add mod">
          <ac:chgData name="Sebastian Ebert" userId="2c9133e11077318b" providerId="LiveId" clId="{7ABB0070-B6B6-4B6D-ADBB-5F4EBC6E14B7}" dt="2024-07-29T15:39:03.748" v="2207" actId="14100"/>
          <ac:spMkLst>
            <pc:docMk/>
            <pc:sldMk cId="1841052727" sldId="543"/>
            <ac:spMk id="8" creationId="{86EEE840-B394-AB4E-F0EF-669D10837667}"/>
          </ac:spMkLst>
        </pc:spChg>
        <pc:spChg chg="add mod">
          <ac:chgData name="Sebastian Ebert" userId="2c9133e11077318b" providerId="LiveId" clId="{7ABB0070-B6B6-4B6D-ADBB-5F4EBC6E14B7}" dt="2024-07-29T15:38:57.779" v="2204" actId="14100"/>
          <ac:spMkLst>
            <pc:docMk/>
            <pc:sldMk cId="1841052727" sldId="543"/>
            <ac:spMk id="9" creationId="{7E535C9F-685D-D9F4-9EB0-760579740311}"/>
          </ac:spMkLst>
        </pc:spChg>
        <pc:spChg chg="add mod">
          <ac:chgData name="Sebastian Ebert" userId="2c9133e11077318b" providerId="LiveId" clId="{7ABB0070-B6B6-4B6D-ADBB-5F4EBC6E14B7}" dt="2024-07-29T15:39:07.501" v="2209" actId="14100"/>
          <ac:spMkLst>
            <pc:docMk/>
            <pc:sldMk cId="1841052727" sldId="543"/>
            <ac:spMk id="10" creationId="{8F9CFDDF-27D1-8F62-4C1C-7752770541EE}"/>
          </ac:spMkLst>
        </pc:spChg>
        <pc:spChg chg="del mod">
          <ac:chgData name="Sebastian Ebert" userId="2c9133e11077318b" providerId="LiveId" clId="{7ABB0070-B6B6-4B6D-ADBB-5F4EBC6E14B7}" dt="2024-07-29T14:35:08.234" v="1462" actId="478"/>
          <ac:spMkLst>
            <pc:docMk/>
            <pc:sldMk cId="1841052727" sldId="543"/>
            <ac:spMk id="11" creationId="{75EDA24D-7BCE-9279-6EA9-5C8373719E1C}"/>
          </ac:spMkLst>
        </pc:spChg>
        <pc:grpChg chg="del">
          <ac:chgData name="Sebastian Ebert" userId="2c9133e11077318b" providerId="LiveId" clId="{7ABB0070-B6B6-4B6D-ADBB-5F4EBC6E14B7}" dt="2024-07-29T14:35:18.508" v="1464" actId="478"/>
          <ac:grpSpMkLst>
            <pc:docMk/>
            <pc:sldMk cId="1841052727" sldId="543"/>
            <ac:grpSpMk id="7" creationId="{CD21EBF7-B582-3526-B2D3-5CE14F3E88E9}"/>
          </ac:grpSpMkLst>
        </pc:grpChg>
      </pc:sldChg>
      <pc:sldChg chg="addSp delSp modSp add mod modTransition delAnim modNotesTx">
        <pc:chgData name="Sebastian Ebert" userId="2c9133e11077318b" providerId="LiveId" clId="{7ABB0070-B6B6-4B6D-ADBB-5F4EBC6E14B7}" dt="2024-10-06T12:15:55.485" v="6363" actId="20577"/>
        <pc:sldMkLst>
          <pc:docMk/>
          <pc:sldMk cId="4246246210" sldId="544"/>
        </pc:sldMkLst>
        <pc:spChg chg="del">
          <ac:chgData name="Sebastian Ebert" userId="2c9133e11077318b" providerId="LiveId" clId="{7ABB0070-B6B6-4B6D-ADBB-5F4EBC6E14B7}" dt="2024-07-29T14:47:49.863" v="1545" actId="478"/>
          <ac:spMkLst>
            <pc:docMk/>
            <pc:sldMk cId="4246246210" sldId="544"/>
            <ac:spMk id="2" creationId="{01070BA6-9E43-BFBE-BF9D-54523A869F79}"/>
          </ac:spMkLst>
        </pc:spChg>
        <pc:spChg chg="del">
          <ac:chgData name="Sebastian Ebert" userId="2c9133e11077318b" providerId="LiveId" clId="{7ABB0070-B6B6-4B6D-ADBB-5F4EBC6E14B7}" dt="2024-07-29T14:50:52.590" v="1577" actId="478"/>
          <ac:spMkLst>
            <pc:docMk/>
            <pc:sldMk cId="4246246210" sldId="544"/>
            <ac:spMk id="3" creationId="{9EAF2E1A-6CDC-2C90-98C9-B7C8EA4FCBC7}"/>
          </ac:spMkLst>
        </pc:spChg>
        <pc:spChg chg="del">
          <ac:chgData name="Sebastian Ebert" userId="2c9133e11077318b" providerId="LiveId" clId="{7ABB0070-B6B6-4B6D-ADBB-5F4EBC6E14B7}" dt="2024-07-29T14:47:48.191" v="1544" actId="478"/>
          <ac:spMkLst>
            <pc:docMk/>
            <pc:sldMk cId="4246246210" sldId="544"/>
            <ac:spMk id="6" creationId="{643DD41E-72E4-BC03-80C3-A726A1EC48ED}"/>
          </ac:spMkLst>
        </pc:spChg>
        <pc:spChg chg="del">
          <ac:chgData name="Sebastian Ebert" userId="2c9133e11077318b" providerId="LiveId" clId="{7ABB0070-B6B6-4B6D-ADBB-5F4EBC6E14B7}" dt="2024-07-29T14:47:46.904" v="1543" actId="478"/>
          <ac:spMkLst>
            <pc:docMk/>
            <pc:sldMk cId="4246246210" sldId="544"/>
            <ac:spMk id="7" creationId="{B3542D20-A07E-4F45-9193-9A11571A0043}"/>
          </ac:spMkLst>
        </pc:spChg>
        <pc:spChg chg="del mod">
          <ac:chgData name="Sebastian Ebert" userId="2c9133e11077318b" providerId="LiveId" clId="{7ABB0070-B6B6-4B6D-ADBB-5F4EBC6E14B7}" dt="2024-07-29T14:49:46.772" v="1567" actId="478"/>
          <ac:spMkLst>
            <pc:docMk/>
            <pc:sldMk cId="4246246210" sldId="544"/>
            <ac:spMk id="8" creationId="{0DB97431-D68C-EB44-7CE5-C4B560E5F8C4}"/>
          </ac:spMkLst>
        </pc:spChg>
        <pc:spChg chg="mod ord">
          <ac:chgData name="Sebastian Ebert" userId="2c9133e11077318b" providerId="LiveId" clId="{7ABB0070-B6B6-4B6D-ADBB-5F4EBC6E14B7}" dt="2024-07-29T14:51:53.554" v="1586" actId="1076"/>
          <ac:spMkLst>
            <pc:docMk/>
            <pc:sldMk cId="4246246210" sldId="544"/>
            <ac:spMk id="9" creationId="{FC764B2A-9C6C-50BC-8A20-F5AB8D3A2DAF}"/>
          </ac:spMkLst>
        </pc:spChg>
        <pc:spChg chg="add del mod">
          <ac:chgData name="Sebastian Ebert" userId="2c9133e11077318b" providerId="LiveId" clId="{7ABB0070-B6B6-4B6D-ADBB-5F4EBC6E14B7}" dt="2024-07-29T14:49:34.731" v="1565" actId="478"/>
          <ac:spMkLst>
            <pc:docMk/>
            <pc:sldMk cId="4246246210" sldId="544"/>
            <ac:spMk id="10" creationId="{5E49631B-8E13-4CB0-9977-F6320266F673}"/>
          </ac:spMkLst>
        </pc:spChg>
        <pc:spChg chg="add mod">
          <ac:chgData name="Sebastian Ebert" userId="2c9133e11077318b" providerId="LiveId" clId="{7ABB0070-B6B6-4B6D-ADBB-5F4EBC6E14B7}" dt="2024-07-29T14:50:04.759" v="1572" actId="1076"/>
          <ac:spMkLst>
            <pc:docMk/>
            <pc:sldMk cId="4246246210" sldId="544"/>
            <ac:spMk id="11" creationId="{4C97CEDB-21A6-FF34-FA7B-2E4817D6484B}"/>
          </ac:spMkLst>
        </pc:spChg>
        <pc:spChg chg="add mod">
          <ac:chgData name="Sebastian Ebert" userId="2c9133e11077318b" providerId="LiveId" clId="{7ABB0070-B6B6-4B6D-ADBB-5F4EBC6E14B7}" dt="2024-07-29T15:35:15.577" v="2036" actId="20577"/>
          <ac:spMkLst>
            <pc:docMk/>
            <pc:sldMk cId="4246246210" sldId="544"/>
            <ac:spMk id="12" creationId="{D32C2DE1-CE71-79E8-7F33-3E6089EFDC65}"/>
          </ac:spMkLst>
        </pc:spChg>
        <pc:graphicFrameChg chg="del">
          <ac:chgData name="Sebastian Ebert" userId="2c9133e11077318b" providerId="LiveId" clId="{7ABB0070-B6B6-4B6D-ADBB-5F4EBC6E14B7}" dt="2024-07-29T14:47:45.104" v="1542" actId="478"/>
          <ac:graphicFrameMkLst>
            <pc:docMk/>
            <pc:sldMk cId="4246246210" sldId="544"/>
            <ac:graphicFrameMk id="4" creationId="{B1F0FFFB-F3F7-EF1E-CFF8-998C505FEEFD}"/>
          </ac:graphicFrameMkLst>
        </pc:graphicFrameChg>
      </pc:sldChg>
      <pc:sldChg chg="addSp delSp modSp add mod modTransition">
        <pc:chgData name="Sebastian Ebert" userId="2c9133e11077318b" providerId="LiveId" clId="{7ABB0070-B6B6-4B6D-ADBB-5F4EBC6E14B7}" dt="2024-07-29T15:31:55.688" v="2024" actId="478"/>
        <pc:sldMkLst>
          <pc:docMk/>
          <pc:sldMk cId="1840798811" sldId="545"/>
        </pc:sldMkLst>
        <pc:spChg chg="add del mod">
          <ac:chgData name="Sebastian Ebert" userId="2c9133e11077318b" providerId="LiveId" clId="{7ABB0070-B6B6-4B6D-ADBB-5F4EBC6E14B7}" dt="2024-07-29T15:31:55.688" v="2024" actId="478"/>
          <ac:spMkLst>
            <pc:docMk/>
            <pc:sldMk cId="1840798811" sldId="545"/>
            <ac:spMk id="2" creationId="{D060D946-2A56-F717-E5AB-5A3F3E05914A}"/>
          </ac:spMkLst>
        </pc:spChg>
        <pc:spChg chg="mod">
          <ac:chgData name="Sebastian Ebert" userId="2c9133e11077318b" providerId="LiveId" clId="{7ABB0070-B6B6-4B6D-ADBB-5F4EBC6E14B7}" dt="2024-07-29T15:09:05.827" v="1856" actId="404"/>
          <ac:spMkLst>
            <pc:docMk/>
            <pc:sldMk cId="1840798811" sldId="545"/>
            <ac:spMk id="9" creationId="{FC764B2A-9C6C-50BC-8A20-F5AB8D3A2DAF}"/>
          </ac:spMkLst>
        </pc:spChg>
        <pc:spChg chg="mod">
          <ac:chgData name="Sebastian Ebert" userId="2c9133e11077318b" providerId="LiveId" clId="{7ABB0070-B6B6-4B6D-ADBB-5F4EBC6E14B7}" dt="2024-07-29T15:08:58.920" v="1853" actId="1076"/>
          <ac:spMkLst>
            <pc:docMk/>
            <pc:sldMk cId="1840798811" sldId="545"/>
            <ac:spMk id="11" creationId="{4C97CEDB-21A6-FF34-FA7B-2E4817D6484B}"/>
          </ac:spMkLst>
        </pc:spChg>
        <pc:spChg chg="del">
          <ac:chgData name="Sebastian Ebert" userId="2c9133e11077318b" providerId="LiveId" clId="{7ABB0070-B6B6-4B6D-ADBB-5F4EBC6E14B7}" dt="2024-07-29T15:08:35.421" v="1848" actId="478"/>
          <ac:spMkLst>
            <pc:docMk/>
            <pc:sldMk cId="1840798811" sldId="545"/>
            <ac:spMk id="12" creationId="{D32C2DE1-CE71-79E8-7F33-3E6089EFDC65}"/>
          </ac:spMkLst>
        </pc:spChg>
      </pc:sldChg>
      <pc:sldChg chg="delSp modSp add mod delAnim modNotesTx">
        <pc:chgData name="Sebastian Ebert" userId="2c9133e11077318b" providerId="LiveId" clId="{7ABB0070-B6B6-4B6D-ADBB-5F4EBC6E14B7}" dt="2024-07-29T15:50:27.657" v="2378" actId="20577"/>
        <pc:sldMkLst>
          <pc:docMk/>
          <pc:sldMk cId="814735264" sldId="546"/>
        </pc:sldMkLst>
        <pc:spChg chg="mod">
          <ac:chgData name="Sebastian Ebert" userId="2c9133e11077318b" providerId="LiveId" clId="{7ABB0070-B6B6-4B6D-ADBB-5F4EBC6E14B7}" dt="2024-07-29T15:36:43.788" v="2074"/>
          <ac:spMkLst>
            <pc:docMk/>
            <pc:sldMk cId="814735264" sldId="546"/>
            <ac:spMk id="3" creationId="{722AB2E7-E986-63A8-60B9-E5DBC4493B6B}"/>
          </ac:spMkLst>
        </pc:spChg>
        <pc:spChg chg="del">
          <ac:chgData name="Sebastian Ebert" userId="2c9133e11077318b" providerId="LiveId" clId="{7ABB0070-B6B6-4B6D-ADBB-5F4EBC6E14B7}" dt="2024-07-29T15:35:52.539" v="2038" actId="478"/>
          <ac:spMkLst>
            <pc:docMk/>
            <pc:sldMk cId="814735264" sldId="546"/>
            <ac:spMk id="4" creationId="{D7799142-9FB4-5258-2FFD-B360891ECA96}"/>
          </ac:spMkLst>
        </pc:spChg>
        <pc:graphicFrameChg chg="mod">
          <ac:chgData name="Sebastian Ebert" userId="2c9133e11077318b" providerId="LiveId" clId="{7ABB0070-B6B6-4B6D-ADBB-5F4EBC6E14B7}" dt="2024-07-29T15:37:49.529" v="2135" actId="1076"/>
          <ac:graphicFrameMkLst>
            <pc:docMk/>
            <pc:sldMk cId="814735264" sldId="546"/>
            <ac:graphicFrameMk id="2" creationId="{A8B2410F-EC1B-B981-0891-B3D5BC56EDCE}"/>
          </ac:graphicFrameMkLst>
        </pc:graphicFrameChg>
      </pc:sldChg>
      <pc:sldChg chg="addSp delSp modSp add mod modTransition delAnim modAnim">
        <pc:chgData name="Sebastian Ebert" userId="2c9133e11077318b" providerId="LiveId" clId="{7ABB0070-B6B6-4B6D-ADBB-5F4EBC6E14B7}" dt="2024-07-30T13:34:07.346" v="3024"/>
        <pc:sldMkLst>
          <pc:docMk/>
          <pc:sldMk cId="3226739385" sldId="547"/>
        </pc:sldMkLst>
        <pc:spChg chg="mod">
          <ac:chgData name="Sebastian Ebert" userId="2c9133e11077318b" providerId="LiveId" clId="{7ABB0070-B6B6-4B6D-ADBB-5F4EBC6E14B7}" dt="2024-07-29T15:52:11.239" v="2484" actId="1076"/>
          <ac:spMkLst>
            <pc:docMk/>
            <pc:sldMk cId="3226739385" sldId="547"/>
            <ac:spMk id="2" creationId="{06C16FEE-CD19-7CD0-B1D5-C603685F090E}"/>
          </ac:spMkLst>
        </pc:spChg>
        <pc:spChg chg="mod">
          <ac:chgData name="Sebastian Ebert" userId="2c9133e11077318b" providerId="LiveId" clId="{7ABB0070-B6B6-4B6D-ADBB-5F4EBC6E14B7}" dt="2024-07-29T15:52:32.976" v="2489" actId="14100"/>
          <ac:spMkLst>
            <pc:docMk/>
            <pc:sldMk cId="3226739385" sldId="547"/>
            <ac:spMk id="3" creationId="{DFAFEED7-E1DE-8D6E-C611-9626D1CF1320}"/>
          </ac:spMkLst>
        </pc:spChg>
        <pc:spChg chg="add mod">
          <ac:chgData name="Sebastian Ebert" userId="2c9133e11077318b" providerId="LiveId" clId="{7ABB0070-B6B6-4B6D-ADBB-5F4EBC6E14B7}" dt="2024-07-29T15:59:33.559" v="2494" actId="17032"/>
          <ac:spMkLst>
            <pc:docMk/>
            <pc:sldMk cId="3226739385" sldId="547"/>
            <ac:spMk id="4" creationId="{8D71739F-2342-8F1A-E887-2C36AEE05ACB}"/>
          </ac:spMkLst>
        </pc:spChg>
        <pc:spChg chg="add del mod">
          <ac:chgData name="Sebastian Ebert" userId="2c9133e11077318b" providerId="LiveId" clId="{7ABB0070-B6B6-4B6D-ADBB-5F4EBC6E14B7}" dt="2024-07-30T13:33:57.069" v="3021" actId="478"/>
          <ac:spMkLst>
            <pc:docMk/>
            <pc:sldMk cId="3226739385" sldId="547"/>
            <ac:spMk id="6" creationId="{C408C652-E13F-7138-18E0-4070CC59526A}"/>
          </ac:spMkLst>
        </pc:spChg>
        <pc:spChg chg="del mod">
          <ac:chgData name="Sebastian Ebert" userId="2c9133e11077318b" providerId="LiveId" clId="{7ABB0070-B6B6-4B6D-ADBB-5F4EBC6E14B7}" dt="2024-07-29T15:52:20.909" v="2486" actId="478"/>
          <ac:spMkLst>
            <pc:docMk/>
            <pc:sldMk cId="3226739385" sldId="547"/>
            <ac:spMk id="7" creationId="{F7DD3EC0-D21E-4988-EC04-8BBBD9E28B5D}"/>
          </ac:spMkLst>
        </pc:spChg>
        <pc:spChg chg="add mod">
          <ac:chgData name="Sebastian Ebert" userId="2c9133e11077318b" providerId="LiveId" clId="{7ABB0070-B6B6-4B6D-ADBB-5F4EBC6E14B7}" dt="2024-07-29T15:59:36.730" v="2495" actId="17032"/>
          <ac:spMkLst>
            <pc:docMk/>
            <pc:sldMk cId="3226739385" sldId="547"/>
            <ac:spMk id="8" creationId="{F14BD279-14BA-2144-91FC-A85CAEB88BCA}"/>
          </ac:spMkLst>
        </pc:spChg>
        <pc:spChg chg="mod">
          <ac:chgData name="Sebastian Ebert" userId="2c9133e11077318b" providerId="LiveId" clId="{7ABB0070-B6B6-4B6D-ADBB-5F4EBC6E14B7}" dt="2024-07-29T15:53:23.722" v="2490" actId="1076"/>
          <ac:spMkLst>
            <pc:docMk/>
            <pc:sldMk cId="3226739385" sldId="547"/>
            <ac:spMk id="9" creationId="{774FF26D-D26C-49B8-839A-A68386C691E9}"/>
          </ac:spMkLst>
        </pc:spChg>
        <pc:spChg chg="del">
          <ac:chgData name="Sebastian Ebert" userId="2c9133e11077318b" providerId="LiveId" clId="{7ABB0070-B6B6-4B6D-ADBB-5F4EBC6E14B7}" dt="2024-07-29T15:49:17.489" v="2283" actId="478"/>
          <ac:spMkLst>
            <pc:docMk/>
            <pc:sldMk cId="3226739385" sldId="547"/>
            <ac:spMk id="11" creationId="{E7584215-58FE-DBE5-DF6B-DC972298E499}"/>
          </ac:spMkLst>
        </pc:spChg>
        <pc:spChg chg="del">
          <ac:chgData name="Sebastian Ebert" userId="2c9133e11077318b" providerId="LiveId" clId="{7ABB0070-B6B6-4B6D-ADBB-5F4EBC6E14B7}" dt="2024-07-29T15:49:17.489" v="2283" actId="478"/>
          <ac:spMkLst>
            <pc:docMk/>
            <pc:sldMk cId="3226739385" sldId="547"/>
            <ac:spMk id="12" creationId="{710EE89B-FC50-C659-0F8F-8C26F6005234}"/>
          </ac:spMkLst>
        </pc:spChg>
        <pc:spChg chg="del">
          <ac:chgData name="Sebastian Ebert" userId="2c9133e11077318b" providerId="LiveId" clId="{7ABB0070-B6B6-4B6D-ADBB-5F4EBC6E14B7}" dt="2024-07-29T15:49:17.489" v="2283" actId="478"/>
          <ac:spMkLst>
            <pc:docMk/>
            <pc:sldMk cId="3226739385" sldId="547"/>
            <ac:spMk id="13" creationId="{F9EDD765-F21F-09D7-20E1-4068DF4606C6}"/>
          </ac:spMkLst>
        </pc:spChg>
        <pc:spChg chg="del">
          <ac:chgData name="Sebastian Ebert" userId="2c9133e11077318b" providerId="LiveId" clId="{7ABB0070-B6B6-4B6D-ADBB-5F4EBC6E14B7}" dt="2024-07-29T15:49:17.489" v="2283" actId="478"/>
          <ac:spMkLst>
            <pc:docMk/>
            <pc:sldMk cId="3226739385" sldId="547"/>
            <ac:spMk id="14" creationId="{6164ACDC-D28B-AEF1-1235-87027956154B}"/>
          </ac:spMkLst>
        </pc:spChg>
        <pc:spChg chg="add mod">
          <ac:chgData name="Sebastian Ebert" userId="2c9133e11077318b" providerId="LiveId" clId="{7ABB0070-B6B6-4B6D-ADBB-5F4EBC6E14B7}" dt="2024-07-29T15:59:36.730" v="2495" actId="17032"/>
          <ac:spMkLst>
            <pc:docMk/>
            <pc:sldMk cId="3226739385" sldId="547"/>
            <ac:spMk id="15" creationId="{9AA6FF33-AA68-F9E8-993E-14BDBF8496DF}"/>
          </ac:spMkLst>
        </pc:spChg>
        <pc:spChg chg="add mod">
          <ac:chgData name="Sebastian Ebert" userId="2c9133e11077318b" providerId="LiveId" clId="{7ABB0070-B6B6-4B6D-ADBB-5F4EBC6E14B7}" dt="2024-07-30T13:34:01.444" v="3023" actId="1076"/>
          <ac:spMkLst>
            <pc:docMk/>
            <pc:sldMk cId="3226739385" sldId="547"/>
            <ac:spMk id="16" creationId="{03363552-2134-20AC-2F52-4DD9A08D513B}"/>
          </ac:spMkLst>
        </pc:spChg>
        <pc:picChg chg="del mod">
          <ac:chgData name="Sebastian Ebert" userId="2c9133e11077318b" providerId="LiveId" clId="{7ABB0070-B6B6-4B6D-ADBB-5F4EBC6E14B7}" dt="2024-07-29T15:59:04.972" v="2491" actId="478"/>
          <ac:picMkLst>
            <pc:docMk/>
            <pc:sldMk cId="3226739385" sldId="547"/>
            <ac:picMk id="10" creationId="{629D0978-7EA6-86D3-67F6-F04BD492EADA}"/>
          </ac:picMkLst>
        </pc:picChg>
      </pc:sldChg>
      <pc:sldChg chg="addSp delSp modSp add mod modAnim">
        <pc:chgData name="Sebastian Ebert" userId="2c9133e11077318b" providerId="LiveId" clId="{7ABB0070-B6B6-4B6D-ADBB-5F4EBC6E14B7}" dt="2024-07-30T12:17:06.011" v="2600" actId="14100"/>
        <pc:sldMkLst>
          <pc:docMk/>
          <pc:sldMk cId="3694176297" sldId="548"/>
        </pc:sldMkLst>
        <pc:spChg chg="mod">
          <ac:chgData name="Sebastian Ebert" userId="2c9133e11077318b" providerId="LiveId" clId="{7ABB0070-B6B6-4B6D-ADBB-5F4EBC6E14B7}" dt="2024-07-30T12:17:06.011" v="2600" actId="14100"/>
          <ac:spMkLst>
            <pc:docMk/>
            <pc:sldMk cId="3694176297" sldId="548"/>
            <ac:spMk id="4" creationId="{F720312A-32DD-6713-0051-FBF22355A52A}"/>
          </ac:spMkLst>
        </pc:spChg>
        <pc:spChg chg="del mod">
          <ac:chgData name="Sebastian Ebert" userId="2c9133e11077318b" providerId="LiveId" clId="{7ABB0070-B6B6-4B6D-ADBB-5F4EBC6E14B7}" dt="2024-07-30T12:17:03.676" v="2599" actId="478"/>
          <ac:spMkLst>
            <pc:docMk/>
            <pc:sldMk cId="3694176297" sldId="548"/>
            <ac:spMk id="7" creationId="{37A19274-2CF7-3F98-199C-B0C1068F12B6}"/>
          </ac:spMkLst>
        </pc:spChg>
        <pc:spChg chg="add del">
          <ac:chgData name="Sebastian Ebert" userId="2c9133e11077318b" providerId="LiveId" clId="{7ABB0070-B6B6-4B6D-ADBB-5F4EBC6E14B7}" dt="2024-07-30T12:15:43.794" v="2591" actId="478"/>
          <ac:spMkLst>
            <pc:docMk/>
            <pc:sldMk cId="3694176297" sldId="548"/>
            <ac:spMk id="8" creationId="{EF16BD5D-70DC-8413-2B89-59A7E9762DA5}"/>
          </ac:spMkLst>
        </pc:spChg>
        <pc:spChg chg="del">
          <ac:chgData name="Sebastian Ebert" userId="2c9133e11077318b" providerId="LiveId" clId="{7ABB0070-B6B6-4B6D-ADBB-5F4EBC6E14B7}" dt="2024-07-30T12:14:37.103" v="2576" actId="478"/>
          <ac:spMkLst>
            <pc:docMk/>
            <pc:sldMk cId="3694176297" sldId="548"/>
            <ac:spMk id="24" creationId="{A4D6EECE-AEEC-25D9-55C3-FF8FBFED725C}"/>
          </ac:spMkLst>
        </pc:spChg>
      </pc:sldChg>
      <pc:sldChg chg="add del">
        <pc:chgData name="Sebastian Ebert" userId="2c9133e11077318b" providerId="LiveId" clId="{7ABB0070-B6B6-4B6D-ADBB-5F4EBC6E14B7}" dt="2024-07-30T12:44:45.760" v="2738" actId="47"/>
        <pc:sldMkLst>
          <pc:docMk/>
          <pc:sldMk cId="1014063843" sldId="549"/>
        </pc:sldMkLst>
      </pc:sldChg>
      <pc:sldChg chg="addSp delSp modSp add mod modTransition modAnim modNotesTx">
        <pc:chgData name="Sebastian Ebert" userId="2c9133e11077318b" providerId="LiveId" clId="{7ABB0070-B6B6-4B6D-ADBB-5F4EBC6E14B7}" dt="2024-07-30T12:49:50.572" v="2813" actId="20577"/>
        <pc:sldMkLst>
          <pc:docMk/>
          <pc:sldMk cId="2904604512" sldId="549"/>
        </pc:sldMkLst>
        <pc:spChg chg="mod">
          <ac:chgData name="Sebastian Ebert" userId="2c9133e11077318b" providerId="LiveId" clId="{7ABB0070-B6B6-4B6D-ADBB-5F4EBC6E14B7}" dt="2024-07-30T12:49:39.098" v="2808" actId="20577"/>
          <ac:spMkLst>
            <pc:docMk/>
            <pc:sldMk cId="2904604512" sldId="549"/>
            <ac:spMk id="4" creationId="{8913A166-E16F-173B-D90F-17725D2A2BA1}"/>
          </ac:spMkLst>
        </pc:spChg>
        <pc:spChg chg="mod">
          <ac:chgData name="Sebastian Ebert" userId="2c9133e11077318b" providerId="LiveId" clId="{7ABB0070-B6B6-4B6D-ADBB-5F4EBC6E14B7}" dt="2024-07-30T12:45:34.196" v="2757" actId="1035"/>
          <ac:spMkLst>
            <pc:docMk/>
            <pc:sldMk cId="2904604512" sldId="549"/>
            <ac:spMk id="5" creationId="{B63C4934-0D8C-55B8-31FA-E060966F3EA4}"/>
          </ac:spMkLst>
        </pc:spChg>
        <pc:spChg chg="del mod">
          <ac:chgData name="Sebastian Ebert" userId="2c9133e11077318b" providerId="LiveId" clId="{7ABB0070-B6B6-4B6D-ADBB-5F4EBC6E14B7}" dt="2024-07-30T12:46:34.716" v="2769" actId="478"/>
          <ac:spMkLst>
            <pc:docMk/>
            <pc:sldMk cId="2904604512" sldId="549"/>
            <ac:spMk id="15" creationId="{EA72C576-F6FD-9021-E98D-635AA93AC233}"/>
          </ac:spMkLst>
        </pc:spChg>
        <pc:spChg chg="del mod">
          <ac:chgData name="Sebastian Ebert" userId="2c9133e11077318b" providerId="LiveId" clId="{7ABB0070-B6B6-4B6D-ADBB-5F4EBC6E14B7}" dt="2024-07-30T12:46:37.477" v="2770" actId="478"/>
          <ac:spMkLst>
            <pc:docMk/>
            <pc:sldMk cId="2904604512" sldId="549"/>
            <ac:spMk id="24" creationId="{1DE81A5A-4896-1E04-6FB6-D5C2EBE44E1D}"/>
          </ac:spMkLst>
        </pc:spChg>
        <pc:spChg chg="mod">
          <ac:chgData name="Sebastian Ebert" userId="2c9133e11077318b" providerId="LiveId" clId="{7ABB0070-B6B6-4B6D-ADBB-5F4EBC6E14B7}" dt="2024-07-30T12:45:34.196" v="2757" actId="1035"/>
          <ac:spMkLst>
            <pc:docMk/>
            <pc:sldMk cId="2904604512" sldId="549"/>
            <ac:spMk id="25" creationId="{DCE1B24B-CCEB-88A7-1F00-70D3A3F71B63}"/>
          </ac:spMkLst>
        </pc:spChg>
        <pc:spChg chg="add mod">
          <ac:chgData name="Sebastian Ebert" userId="2c9133e11077318b" providerId="LiveId" clId="{7ABB0070-B6B6-4B6D-ADBB-5F4EBC6E14B7}" dt="2024-07-30T12:49:50.572" v="2813" actId="20577"/>
          <ac:spMkLst>
            <pc:docMk/>
            <pc:sldMk cId="2904604512" sldId="549"/>
            <ac:spMk id="41" creationId="{BADF22C6-8EDF-F6F7-9B39-452196FB34F6}"/>
          </ac:spMkLst>
        </pc:spChg>
        <pc:spChg chg="add mod">
          <ac:chgData name="Sebastian Ebert" userId="2c9133e11077318b" providerId="LiveId" clId="{7ABB0070-B6B6-4B6D-ADBB-5F4EBC6E14B7}" dt="2024-07-30T12:45:27.218" v="2741" actId="1076"/>
          <ac:spMkLst>
            <pc:docMk/>
            <pc:sldMk cId="2904604512" sldId="549"/>
            <ac:spMk id="42" creationId="{25FD01CB-93BD-E635-36FC-E98FB5E08EEC}"/>
          </ac:spMkLst>
        </pc:spChg>
        <pc:spChg chg="add mod">
          <ac:chgData name="Sebastian Ebert" userId="2c9133e11077318b" providerId="LiveId" clId="{7ABB0070-B6B6-4B6D-ADBB-5F4EBC6E14B7}" dt="2024-07-30T12:45:27.218" v="2741" actId="1076"/>
          <ac:spMkLst>
            <pc:docMk/>
            <pc:sldMk cId="2904604512" sldId="549"/>
            <ac:spMk id="44" creationId="{4A6E6A89-1D70-6202-5186-287E65C52DA9}"/>
          </ac:spMkLst>
        </pc:spChg>
        <pc:picChg chg="mod">
          <ac:chgData name="Sebastian Ebert" userId="2c9133e11077318b" providerId="LiveId" clId="{7ABB0070-B6B6-4B6D-ADBB-5F4EBC6E14B7}" dt="2024-07-30T12:45:34.196" v="2757" actId="1035"/>
          <ac:picMkLst>
            <pc:docMk/>
            <pc:sldMk cId="2904604512" sldId="549"/>
            <ac:picMk id="6" creationId="{1033E040-EBFD-06D0-DF0F-6254B3B3FB82}"/>
          </ac:picMkLst>
        </pc:picChg>
        <pc:picChg chg="add mod">
          <ac:chgData name="Sebastian Ebert" userId="2c9133e11077318b" providerId="LiveId" clId="{7ABB0070-B6B6-4B6D-ADBB-5F4EBC6E14B7}" dt="2024-07-30T12:45:27.218" v="2741" actId="1076"/>
          <ac:picMkLst>
            <pc:docMk/>
            <pc:sldMk cId="2904604512" sldId="549"/>
            <ac:picMk id="43" creationId="{AB8560D0-66E7-CFC4-D10B-9B87F0F6F42A}"/>
          </ac:picMkLst>
        </pc:picChg>
        <pc:cxnChg chg="mod">
          <ac:chgData name="Sebastian Ebert" userId="2c9133e11077318b" providerId="LiveId" clId="{7ABB0070-B6B6-4B6D-ADBB-5F4EBC6E14B7}" dt="2024-07-30T12:45:34.196" v="2757" actId="1035"/>
          <ac:cxnSpMkLst>
            <pc:docMk/>
            <pc:sldMk cId="2904604512" sldId="549"/>
            <ac:cxnSpMk id="14" creationId="{3DD88C79-D4E7-7923-9B4A-EE2864CB8F28}"/>
          </ac:cxnSpMkLst>
        </pc:cxnChg>
        <pc:cxnChg chg="mod">
          <ac:chgData name="Sebastian Ebert" userId="2c9133e11077318b" providerId="LiveId" clId="{7ABB0070-B6B6-4B6D-ADBB-5F4EBC6E14B7}" dt="2024-07-30T12:45:34.196" v="2757" actId="1035"/>
          <ac:cxnSpMkLst>
            <pc:docMk/>
            <pc:sldMk cId="2904604512" sldId="549"/>
            <ac:cxnSpMk id="23" creationId="{8382E73D-6626-5583-A114-21AA40756B13}"/>
          </ac:cxnSpMkLst>
        </pc:cxnChg>
        <pc:cxnChg chg="add mod">
          <ac:chgData name="Sebastian Ebert" userId="2c9133e11077318b" providerId="LiveId" clId="{7ABB0070-B6B6-4B6D-ADBB-5F4EBC6E14B7}" dt="2024-07-30T12:46:09.931" v="2764" actId="14100"/>
          <ac:cxnSpMkLst>
            <pc:docMk/>
            <pc:sldMk cId="2904604512" sldId="549"/>
            <ac:cxnSpMk id="45" creationId="{EC6B1C47-57E7-D3BC-BFFF-FD90E0FDC44C}"/>
          </ac:cxnSpMkLst>
        </pc:cxnChg>
        <pc:cxnChg chg="add mod">
          <ac:chgData name="Sebastian Ebert" userId="2c9133e11077318b" providerId="LiveId" clId="{7ABB0070-B6B6-4B6D-ADBB-5F4EBC6E14B7}" dt="2024-07-30T12:48:53.153" v="2800" actId="14100"/>
          <ac:cxnSpMkLst>
            <pc:docMk/>
            <pc:sldMk cId="2904604512" sldId="549"/>
            <ac:cxnSpMk id="48" creationId="{12688AB6-AAA0-3576-2378-1C2D6B543D03}"/>
          </ac:cxnSpMkLst>
        </pc:cxnChg>
      </pc:sldChg>
      <pc:sldChg chg="addSp delSp modSp add mod modAnim">
        <pc:chgData name="Sebastian Ebert" userId="2c9133e11077318b" providerId="LiveId" clId="{7ABB0070-B6B6-4B6D-ADBB-5F4EBC6E14B7}" dt="2024-08-02T16:12:01.455" v="4807" actId="1076"/>
        <pc:sldMkLst>
          <pc:docMk/>
          <pc:sldMk cId="3394258729" sldId="550"/>
        </pc:sldMkLst>
        <pc:spChg chg="add mod">
          <ac:chgData name="Sebastian Ebert" userId="2c9133e11077318b" providerId="LiveId" clId="{7ABB0070-B6B6-4B6D-ADBB-5F4EBC6E14B7}" dt="2024-07-30T13:15:59.566" v="2944" actId="14100"/>
          <ac:spMkLst>
            <pc:docMk/>
            <pc:sldMk cId="3394258729" sldId="550"/>
            <ac:spMk id="2" creationId="{08F37432-8990-7C65-6C00-B2D3102C6ACD}"/>
          </ac:spMkLst>
        </pc:spChg>
        <pc:spChg chg="add mod">
          <ac:chgData name="Sebastian Ebert" userId="2c9133e11077318b" providerId="LiveId" clId="{7ABB0070-B6B6-4B6D-ADBB-5F4EBC6E14B7}" dt="2024-08-02T16:11:10.970" v="4802" actId="207"/>
          <ac:spMkLst>
            <pc:docMk/>
            <pc:sldMk cId="3394258729" sldId="550"/>
            <ac:spMk id="4" creationId="{78BF8544-1834-3B62-749A-50024BF2B423}"/>
          </ac:spMkLst>
        </pc:spChg>
        <pc:spChg chg="del">
          <ac:chgData name="Sebastian Ebert" userId="2c9133e11077318b" providerId="LiveId" clId="{7ABB0070-B6B6-4B6D-ADBB-5F4EBC6E14B7}" dt="2024-07-30T13:06:32.640" v="2865" actId="478"/>
          <ac:spMkLst>
            <pc:docMk/>
            <pc:sldMk cId="3394258729" sldId="550"/>
            <ac:spMk id="5" creationId="{4742D808-B2B4-AD3D-2B8A-BE9046E279EC}"/>
          </ac:spMkLst>
        </pc:spChg>
        <pc:spChg chg="del">
          <ac:chgData name="Sebastian Ebert" userId="2c9133e11077318b" providerId="LiveId" clId="{7ABB0070-B6B6-4B6D-ADBB-5F4EBC6E14B7}" dt="2024-07-30T13:06:32.640" v="2865" actId="478"/>
          <ac:spMkLst>
            <pc:docMk/>
            <pc:sldMk cId="3394258729" sldId="550"/>
            <ac:spMk id="6" creationId="{565FB990-A1F8-DA62-B706-DB69A3E23558}"/>
          </ac:spMkLst>
        </pc:spChg>
        <pc:spChg chg="del">
          <ac:chgData name="Sebastian Ebert" userId="2c9133e11077318b" providerId="LiveId" clId="{7ABB0070-B6B6-4B6D-ADBB-5F4EBC6E14B7}" dt="2024-07-30T13:06:32.640" v="2865" actId="478"/>
          <ac:spMkLst>
            <pc:docMk/>
            <pc:sldMk cId="3394258729" sldId="550"/>
            <ac:spMk id="7" creationId="{39FB7354-E76C-6F36-3EF3-E7228D84FEC0}"/>
          </ac:spMkLst>
        </pc:spChg>
        <pc:spChg chg="del">
          <ac:chgData name="Sebastian Ebert" userId="2c9133e11077318b" providerId="LiveId" clId="{7ABB0070-B6B6-4B6D-ADBB-5F4EBC6E14B7}" dt="2024-07-30T13:06:29.297" v="2864" actId="478"/>
          <ac:spMkLst>
            <pc:docMk/>
            <pc:sldMk cId="3394258729" sldId="550"/>
            <ac:spMk id="9" creationId="{22B4AFC7-6D99-7784-E3B9-9748678C7135}"/>
          </ac:spMkLst>
        </pc:spChg>
        <pc:spChg chg="del">
          <ac:chgData name="Sebastian Ebert" userId="2c9133e11077318b" providerId="LiveId" clId="{7ABB0070-B6B6-4B6D-ADBB-5F4EBC6E14B7}" dt="2024-07-30T13:06:32.640" v="2865" actId="478"/>
          <ac:spMkLst>
            <pc:docMk/>
            <pc:sldMk cId="3394258729" sldId="550"/>
            <ac:spMk id="10" creationId="{1E6CF8AF-A298-0E4D-D1FD-0A5A6C5A5E16}"/>
          </ac:spMkLst>
        </pc:spChg>
        <pc:spChg chg="add mod">
          <ac:chgData name="Sebastian Ebert" userId="2c9133e11077318b" providerId="LiveId" clId="{7ABB0070-B6B6-4B6D-ADBB-5F4EBC6E14B7}" dt="2024-07-30T13:16:28.908" v="2948" actId="14100"/>
          <ac:spMkLst>
            <pc:docMk/>
            <pc:sldMk cId="3394258729" sldId="550"/>
            <ac:spMk id="13" creationId="{1967CD93-1D8F-B585-1FFF-E3DE8450B477}"/>
          </ac:spMkLst>
        </pc:spChg>
        <pc:spChg chg="add mod">
          <ac:chgData name="Sebastian Ebert" userId="2c9133e11077318b" providerId="LiveId" clId="{7ABB0070-B6B6-4B6D-ADBB-5F4EBC6E14B7}" dt="2024-07-30T13:09:06.542" v="2915" actId="1037"/>
          <ac:spMkLst>
            <pc:docMk/>
            <pc:sldMk cId="3394258729" sldId="550"/>
            <ac:spMk id="18" creationId="{472149E7-97C6-B342-602E-E3FEFB8BE4DF}"/>
          </ac:spMkLst>
        </pc:spChg>
        <pc:spChg chg="add mod">
          <ac:chgData name="Sebastian Ebert" userId="2c9133e11077318b" providerId="LiveId" clId="{7ABB0070-B6B6-4B6D-ADBB-5F4EBC6E14B7}" dt="2024-07-30T13:10:17.129" v="2931" actId="20577"/>
          <ac:spMkLst>
            <pc:docMk/>
            <pc:sldMk cId="3394258729" sldId="550"/>
            <ac:spMk id="19" creationId="{AF662AC4-1620-9A9E-D891-3F0D9030CBB9}"/>
          </ac:spMkLst>
        </pc:spChg>
        <pc:spChg chg="add mod">
          <ac:chgData name="Sebastian Ebert" userId="2c9133e11077318b" providerId="LiveId" clId="{7ABB0070-B6B6-4B6D-ADBB-5F4EBC6E14B7}" dt="2024-07-30T13:10:26.864" v="2935" actId="20577"/>
          <ac:spMkLst>
            <pc:docMk/>
            <pc:sldMk cId="3394258729" sldId="550"/>
            <ac:spMk id="20" creationId="{AA2288E1-B084-8323-2631-89917D797C0A}"/>
          </ac:spMkLst>
        </pc:spChg>
        <pc:spChg chg="add mod">
          <ac:chgData name="Sebastian Ebert" userId="2c9133e11077318b" providerId="LiveId" clId="{7ABB0070-B6B6-4B6D-ADBB-5F4EBC6E14B7}" dt="2024-07-30T13:17:47.335" v="2980" actId="1076"/>
          <ac:spMkLst>
            <pc:docMk/>
            <pc:sldMk cId="3394258729" sldId="550"/>
            <ac:spMk id="21" creationId="{BF7E216E-8BCC-166A-0851-81DCA8CA304C}"/>
          </ac:spMkLst>
        </pc:spChg>
        <pc:spChg chg="add mod">
          <ac:chgData name="Sebastian Ebert" userId="2c9133e11077318b" providerId="LiveId" clId="{7ABB0070-B6B6-4B6D-ADBB-5F4EBC6E14B7}" dt="2024-07-30T13:17:24.714" v="2970" actId="14100"/>
          <ac:spMkLst>
            <pc:docMk/>
            <pc:sldMk cId="3394258729" sldId="550"/>
            <ac:spMk id="22" creationId="{0D44D053-B1CD-85B4-C2EA-A68D16C321D0}"/>
          </ac:spMkLst>
        </pc:spChg>
        <pc:spChg chg="add mod">
          <ac:chgData name="Sebastian Ebert" userId="2c9133e11077318b" providerId="LiveId" clId="{7ABB0070-B6B6-4B6D-ADBB-5F4EBC6E14B7}" dt="2024-07-30T13:18:39.363" v="3006" actId="1037"/>
          <ac:spMkLst>
            <pc:docMk/>
            <pc:sldMk cId="3394258729" sldId="550"/>
            <ac:spMk id="26" creationId="{854BEE05-5833-ADCD-4FCB-293310AF1963}"/>
          </ac:spMkLst>
        </pc:spChg>
        <pc:picChg chg="add mod">
          <ac:chgData name="Sebastian Ebert" userId="2c9133e11077318b" providerId="LiveId" clId="{7ABB0070-B6B6-4B6D-ADBB-5F4EBC6E14B7}" dt="2024-08-02T16:12:01.455" v="4807" actId="1076"/>
          <ac:picMkLst>
            <pc:docMk/>
            <pc:sldMk cId="3394258729" sldId="550"/>
            <ac:picMk id="6" creationId="{993333D8-6EE5-6253-159F-18A3F731BF8E}"/>
          </ac:picMkLst>
        </pc:picChg>
        <pc:cxnChg chg="add mod ord">
          <ac:chgData name="Sebastian Ebert" userId="2c9133e11077318b" providerId="LiveId" clId="{7ABB0070-B6B6-4B6D-ADBB-5F4EBC6E14B7}" dt="2024-07-30T13:09:21.552" v="2917" actId="167"/>
          <ac:cxnSpMkLst>
            <pc:docMk/>
            <pc:sldMk cId="3394258729" sldId="550"/>
            <ac:cxnSpMk id="8" creationId="{410C7608-BD1E-9E05-552A-9E11C6FB9AF0}"/>
          </ac:cxnSpMkLst>
        </pc:cxnChg>
        <pc:cxnChg chg="add mod ord">
          <ac:chgData name="Sebastian Ebert" userId="2c9133e11077318b" providerId="LiveId" clId="{7ABB0070-B6B6-4B6D-ADBB-5F4EBC6E14B7}" dt="2024-07-30T13:09:21.552" v="2917" actId="167"/>
          <ac:cxnSpMkLst>
            <pc:docMk/>
            <pc:sldMk cId="3394258729" sldId="550"/>
            <ac:cxnSpMk id="12" creationId="{221218F1-D629-74CB-D998-27FDF1E43706}"/>
          </ac:cxnSpMkLst>
        </pc:cxnChg>
        <pc:cxnChg chg="add mod">
          <ac:chgData name="Sebastian Ebert" userId="2c9133e11077318b" providerId="LiveId" clId="{7ABB0070-B6B6-4B6D-ADBB-5F4EBC6E14B7}" dt="2024-07-30T13:08:36.877" v="2893" actId="1582"/>
          <ac:cxnSpMkLst>
            <pc:docMk/>
            <pc:sldMk cId="3394258729" sldId="550"/>
            <ac:cxnSpMk id="15" creationId="{511578DE-7540-D5B0-F533-8605FDCA0D2C}"/>
          </ac:cxnSpMkLst>
        </pc:cxnChg>
        <pc:cxnChg chg="add mod">
          <ac:chgData name="Sebastian Ebert" userId="2c9133e11077318b" providerId="LiveId" clId="{7ABB0070-B6B6-4B6D-ADBB-5F4EBC6E14B7}" dt="2024-07-30T13:18:21.561" v="2990" actId="693"/>
          <ac:cxnSpMkLst>
            <pc:docMk/>
            <pc:sldMk cId="3394258729" sldId="550"/>
            <ac:cxnSpMk id="23" creationId="{F7C47F79-CBA6-661B-F1FE-A260D48F817D}"/>
          </ac:cxnSpMkLst>
        </pc:cxnChg>
      </pc:sldChg>
      <pc:sldChg chg="modSp add del mod">
        <pc:chgData name="Sebastian Ebert" userId="2c9133e11077318b" providerId="LiveId" clId="{7ABB0070-B6B6-4B6D-ADBB-5F4EBC6E14B7}" dt="2024-07-30T14:35:51.597" v="3175" actId="47"/>
        <pc:sldMkLst>
          <pc:docMk/>
          <pc:sldMk cId="3715201615" sldId="551"/>
        </pc:sldMkLst>
        <pc:spChg chg="mod">
          <ac:chgData name="Sebastian Ebert" userId="2c9133e11077318b" providerId="LiveId" clId="{7ABB0070-B6B6-4B6D-ADBB-5F4EBC6E14B7}" dt="2024-07-30T14:28:43.535" v="3046" actId="113"/>
          <ac:spMkLst>
            <pc:docMk/>
            <pc:sldMk cId="3715201615" sldId="551"/>
            <ac:spMk id="2" creationId="{C9147863-60B0-05B8-F170-FE52CCA01172}"/>
          </ac:spMkLst>
        </pc:spChg>
      </pc:sldChg>
      <pc:sldChg chg="modSp add del mod modAnim">
        <pc:chgData name="Sebastian Ebert" userId="2c9133e11077318b" providerId="LiveId" clId="{7ABB0070-B6B6-4B6D-ADBB-5F4EBC6E14B7}" dt="2024-07-30T14:35:52.725" v="3176" actId="47"/>
        <pc:sldMkLst>
          <pc:docMk/>
          <pc:sldMk cId="2817180260" sldId="552"/>
        </pc:sldMkLst>
        <pc:spChg chg="mod">
          <ac:chgData name="Sebastian Ebert" userId="2c9133e11077318b" providerId="LiveId" clId="{7ABB0070-B6B6-4B6D-ADBB-5F4EBC6E14B7}" dt="2024-07-30T14:29:33.864" v="3072" actId="6549"/>
          <ac:spMkLst>
            <pc:docMk/>
            <pc:sldMk cId="2817180260" sldId="552"/>
            <ac:spMk id="2" creationId="{C9147863-60B0-05B8-F170-FE52CCA01172}"/>
          </ac:spMkLst>
        </pc:spChg>
      </pc:sldChg>
      <pc:sldChg chg="delSp modSp add mod modTransition">
        <pc:chgData name="Sebastian Ebert" userId="2c9133e11077318b" providerId="LiveId" clId="{7ABB0070-B6B6-4B6D-ADBB-5F4EBC6E14B7}" dt="2024-07-30T14:39:10.020" v="3177" actId="1036"/>
        <pc:sldMkLst>
          <pc:docMk/>
          <pc:sldMk cId="2184923290" sldId="553"/>
        </pc:sldMkLst>
        <pc:spChg chg="del">
          <ac:chgData name="Sebastian Ebert" userId="2c9133e11077318b" providerId="LiveId" clId="{7ABB0070-B6B6-4B6D-ADBB-5F4EBC6E14B7}" dt="2024-07-30T14:33:04.856" v="3138" actId="478"/>
          <ac:spMkLst>
            <pc:docMk/>
            <pc:sldMk cId="2184923290" sldId="553"/>
            <ac:spMk id="3" creationId="{E725A3A3-6E69-1FBB-5E27-C90D96D3A274}"/>
          </ac:spMkLst>
        </pc:spChg>
        <pc:spChg chg="mod">
          <ac:chgData name="Sebastian Ebert" userId="2c9133e11077318b" providerId="LiveId" clId="{7ABB0070-B6B6-4B6D-ADBB-5F4EBC6E14B7}" dt="2024-07-30T14:35:12.117" v="3172" actId="1036"/>
          <ac:spMkLst>
            <pc:docMk/>
            <pc:sldMk cId="2184923290" sldId="553"/>
            <ac:spMk id="4" creationId="{F9F1C5A3-AAFC-1F21-1E1B-A216FF7A8A02}"/>
          </ac:spMkLst>
        </pc:spChg>
        <pc:spChg chg="del">
          <ac:chgData name="Sebastian Ebert" userId="2c9133e11077318b" providerId="LiveId" clId="{7ABB0070-B6B6-4B6D-ADBB-5F4EBC6E14B7}" dt="2024-07-30T14:33:07.040" v="3139" actId="478"/>
          <ac:spMkLst>
            <pc:docMk/>
            <pc:sldMk cId="2184923290" sldId="553"/>
            <ac:spMk id="5" creationId="{961E4C1E-D0C5-97B2-1D6F-8188BFF8CECD}"/>
          </ac:spMkLst>
        </pc:spChg>
        <pc:spChg chg="mod">
          <ac:chgData name="Sebastian Ebert" userId="2c9133e11077318b" providerId="LiveId" clId="{7ABB0070-B6B6-4B6D-ADBB-5F4EBC6E14B7}" dt="2024-07-30T14:39:10.020" v="3177" actId="1036"/>
          <ac:spMkLst>
            <pc:docMk/>
            <pc:sldMk cId="2184923290" sldId="553"/>
            <ac:spMk id="6" creationId="{990D7FBD-BF5D-F50D-AE02-558390266B8C}"/>
          </ac:spMkLst>
        </pc:spChg>
      </pc:sldChg>
      <pc:sldChg chg="addSp delSp modSp mod">
        <pc:chgData name="Sebastian Ebert" userId="2c9133e11077318b" providerId="LiveId" clId="{7ABB0070-B6B6-4B6D-ADBB-5F4EBC6E14B7}" dt="2024-08-08T13:10:23.737" v="5564" actId="14100"/>
        <pc:sldMkLst>
          <pc:docMk/>
          <pc:sldMk cId="1680162246" sldId="554"/>
        </pc:sldMkLst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5" creationId="{50B27ACC-EC6B-D91B-08B1-5F1C2DB340C3}"/>
          </ac:spMkLst>
        </pc:spChg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6" creationId="{A5CEB213-899A-87C3-2948-E9B7FA3323B3}"/>
          </ac:spMkLst>
        </pc:spChg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8" creationId="{AB6CF4DF-5D93-7979-D4B3-0227E62B9D29}"/>
          </ac:spMkLst>
        </pc:spChg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9" creationId="{28CA1DF9-A585-F204-9BD7-C84F887DD3AB}"/>
          </ac:spMkLst>
        </pc:spChg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10" creationId="{3497D1C4-CBD9-1CBD-3EC6-13FBA5C40614}"/>
          </ac:spMkLst>
        </pc:spChg>
        <pc:spChg chg="del">
          <ac:chgData name="Sebastian Ebert" userId="2c9133e11077318b" providerId="LiveId" clId="{7ABB0070-B6B6-4B6D-ADBB-5F4EBC6E14B7}" dt="2024-08-08T13:10:02.723" v="5555" actId="478"/>
          <ac:spMkLst>
            <pc:docMk/>
            <pc:sldMk cId="1680162246" sldId="554"/>
            <ac:spMk id="11" creationId="{C37AF4C9-05E1-BC08-9C30-1BDC5CF7C53C}"/>
          </ac:spMkLst>
        </pc:spChg>
        <pc:spChg chg="add mod">
          <ac:chgData name="Sebastian Ebert" userId="2c9133e11077318b" providerId="LiveId" clId="{7ABB0070-B6B6-4B6D-ADBB-5F4EBC6E14B7}" dt="2024-08-08T13:10:03.561" v="5556"/>
          <ac:spMkLst>
            <pc:docMk/>
            <pc:sldMk cId="1680162246" sldId="554"/>
            <ac:spMk id="12" creationId="{7979D389-76C5-1D2C-D5A7-400C4A4158C2}"/>
          </ac:spMkLst>
        </pc:spChg>
        <pc:spChg chg="add mod">
          <ac:chgData name="Sebastian Ebert" userId="2c9133e11077318b" providerId="LiveId" clId="{7ABB0070-B6B6-4B6D-ADBB-5F4EBC6E14B7}" dt="2024-08-08T13:10:11.057" v="5558" actId="14100"/>
          <ac:spMkLst>
            <pc:docMk/>
            <pc:sldMk cId="1680162246" sldId="554"/>
            <ac:spMk id="13" creationId="{90E89585-436A-868B-95EA-69C708B3541A}"/>
          </ac:spMkLst>
        </pc:spChg>
        <pc:spChg chg="add mod">
          <ac:chgData name="Sebastian Ebert" userId="2c9133e11077318b" providerId="LiveId" clId="{7ABB0070-B6B6-4B6D-ADBB-5F4EBC6E14B7}" dt="2024-08-08T13:10:03.561" v="5556"/>
          <ac:spMkLst>
            <pc:docMk/>
            <pc:sldMk cId="1680162246" sldId="554"/>
            <ac:spMk id="14" creationId="{AACB13E8-9904-5722-6DD4-D5BE8C5E390E}"/>
          </ac:spMkLst>
        </pc:spChg>
        <pc:spChg chg="add del mod">
          <ac:chgData name="Sebastian Ebert" userId="2c9133e11077318b" providerId="LiveId" clId="{7ABB0070-B6B6-4B6D-ADBB-5F4EBC6E14B7}" dt="2024-08-08T13:10:05.500" v="5557" actId="478"/>
          <ac:spMkLst>
            <pc:docMk/>
            <pc:sldMk cId="1680162246" sldId="554"/>
            <ac:spMk id="15" creationId="{BF8923B9-ED1C-1D39-7D90-EF3D7D41C41F}"/>
          </ac:spMkLst>
        </pc:spChg>
        <pc:spChg chg="add mod">
          <ac:chgData name="Sebastian Ebert" userId="2c9133e11077318b" providerId="LiveId" clId="{7ABB0070-B6B6-4B6D-ADBB-5F4EBC6E14B7}" dt="2024-08-08T13:10:03.561" v="5556"/>
          <ac:spMkLst>
            <pc:docMk/>
            <pc:sldMk cId="1680162246" sldId="554"/>
            <ac:spMk id="16" creationId="{95002D21-B88A-19B3-4E43-91AF6C293CB7}"/>
          </ac:spMkLst>
        </pc:spChg>
        <pc:spChg chg="add del mod">
          <ac:chgData name="Sebastian Ebert" userId="2c9133e11077318b" providerId="LiveId" clId="{7ABB0070-B6B6-4B6D-ADBB-5F4EBC6E14B7}" dt="2024-08-08T13:10:23.737" v="5564" actId="14100"/>
          <ac:spMkLst>
            <pc:docMk/>
            <pc:sldMk cId="1680162246" sldId="554"/>
            <ac:spMk id="17" creationId="{29BF6071-EC34-E526-D56F-A1356260F433}"/>
          </ac:spMkLst>
        </pc:spChg>
        <pc:picChg chg="add mod">
          <ac:chgData name="Sebastian Ebert" userId="2c9133e11077318b" providerId="LiveId" clId="{7ABB0070-B6B6-4B6D-ADBB-5F4EBC6E14B7}" dt="2024-08-08T13:10:03.561" v="5556"/>
          <ac:picMkLst>
            <pc:docMk/>
            <pc:sldMk cId="1680162246" sldId="554"/>
            <ac:picMk id="7" creationId="{E428D933-39D8-B291-6FEB-C42CBDE119FA}"/>
          </ac:picMkLst>
        </pc:picChg>
        <pc:picChg chg="del">
          <ac:chgData name="Sebastian Ebert" userId="2c9133e11077318b" providerId="LiveId" clId="{7ABB0070-B6B6-4B6D-ADBB-5F4EBC6E14B7}" dt="2024-08-08T13:10:02.723" v="5555" actId="478"/>
          <ac:picMkLst>
            <pc:docMk/>
            <pc:sldMk cId="1680162246" sldId="554"/>
            <ac:picMk id="34" creationId="{93979311-7CE0-75ED-9AB0-1FDA457E6C86}"/>
          </ac:picMkLst>
        </pc:picChg>
      </pc:sldChg>
      <pc:sldChg chg="addSp delSp modSp mod">
        <pc:chgData name="Sebastian Ebert" userId="2c9133e11077318b" providerId="LiveId" clId="{7ABB0070-B6B6-4B6D-ADBB-5F4EBC6E14B7}" dt="2024-08-08T13:10:39.438" v="5567" actId="478"/>
        <pc:sldMkLst>
          <pc:docMk/>
          <pc:sldMk cId="1399440635" sldId="555"/>
        </pc:sldMkLst>
        <pc:spChg chg="mod">
          <ac:chgData name="Sebastian Ebert" userId="2c9133e11077318b" providerId="LiveId" clId="{7ABB0070-B6B6-4B6D-ADBB-5F4EBC6E14B7}" dt="2024-08-02T15:53:25.492" v="4580" actId="20577"/>
          <ac:spMkLst>
            <pc:docMk/>
            <pc:sldMk cId="1399440635" sldId="555"/>
            <ac:spMk id="4" creationId="{BB8649B7-583E-A22E-FD12-DAFC253F5A51}"/>
          </ac:spMkLst>
        </pc:spChg>
        <pc:spChg chg="add mod">
          <ac:chgData name="Sebastian Ebert" userId="2c9133e11077318b" providerId="LiveId" clId="{7ABB0070-B6B6-4B6D-ADBB-5F4EBC6E14B7}" dt="2024-08-08T13:10:37.210" v="5566"/>
          <ac:spMkLst>
            <pc:docMk/>
            <pc:sldMk cId="1399440635" sldId="555"/>
            <ac:spMk id="7" creationId="{7FFB2549-CA79-FE5D-AD55-AA819A504683}"/>
          </ac:spMkLst>
        </pc:spChg>
        <pc:spChg chg="add mod">
          <ac:chgData name="Sebastian Ebert" userId="2c9133e11077318b" providerId="LiveId" clId="{7ABB0070-B6B6-4B6D-ADBB-5F4EBC6E14B7}" dt="2024-08-08T13:10:37.210" v="5566"/>
          <ac:spMkLst>
            <pc:docMk/>
            <pc:sldMk cId="1399440635" sldId="555"/>
            <ac:spMk id="8" creationId="{BED39F91-779E-0A3C-5772-B538F40DB121}"/>
          </ac:spMkLst>
        </pc:spChg>
        <pc:spChg chg="add mod">
          <ac:chgData name="Sebastian Ebert" userId="2c9133e11077318b" providerId="LiveId" clId="{7ABB0070-B6B6-4B6D-ADBB-5F4EBC6E14B7}" dt="2024-08-08T13:10:37.210" v="5566"/>
          <ac:spMkLst>
            <pc:docMk/>
            <pc:sldMk cId="1399440635" sldId="555"/>
            <ac:spMk id="9" creationId="{83AF0D88-44C6-5C39-B22A-77B868C3A645}"/>
          </ac:spMkLst>
        </pc:spChg>
        <pc:spChg chg="add mod">
          <ac:chgData name="Sebastian Ebert" userId="2c9133e11077318b" providerId="LiveId" clId="{7ABB0070-B6B6-4B6D-ADBB-5F4EBC6E14B7}" dt="2024-08-08T13:10:37.210" v="5566"/>
          <ac:spMkLst>
            <pc:docMk/>
            <pc:sldMk cId="1399440635" sldId="555"/>
            <ac:spMk id="10" creationId="{0935BA05-4528-A11C-FCF6-9F57A3A43F44}"/>
          </ac:spMkLst>
        </pc:spChg>
        <pc:spChg chg="add del mod">
          <ac:chgData name="Sebastian Ebert" userId="2c9133e11077318b" providerId="LiveId" clId="{7ABB0070-B6B6-4B6D-ADBB-5F4EBC6E14B7}" dt="2024-08-08T13:10:39.438" v="5567" actId="478"/>
          <ac:spMkLst>
            <pc:docMk/>
            <pc:sldMk cId="1399440635" sldId="555"/>
            <ac:spMk id="11" creationId="{B31DC9F0-34C2-4532-A80C-B00626788FD0}"/>
          </ac:spMkLst>
        </pc:spChg>
        <pc:spChg chg="del">
          <ac:chgData name="Sebastian Ebert" userId="2c9133e11077318b" providerId="LiveId" clId="{7ABB0070-B6B6-4B6D-ADBB-5F4EBC6E14B7}" dt="2024-08-08T13:10:36.747" v="5565" actId="478"/>
          <ac:spMkLst>
            <pc:docMk/>
            <pc:sldMk cId="1399440635" sldId="555"/>
            <ac:spMk id="12" creationId="{A300FC70-5A77-2EA8-129A-7B29BA946614}"/>
          </ac:spMkLst>
        </pc:spChg>
        <pc:spChg chg="del">
          <ac:chgData name="Sebastian Ebert" userId="2c9133e11077318b" providerId="LiveId" clId="{7ABB0070-B6B6-4B6D-ADBB-5F4EBC6E14B7}" dt="2024-08-08T13:10:36.747" v="5565" actId="478"/>
          <ac:spMkLst>
            <pc:docMk/>
            <pc:sldMk cId="1399440635" sldId="555"/>
            <ac:spMk id="15" creationId="{2A6F4CA2-49B6-5F99-1991-4602955B76B1}"/>
          </ac:spMkLst>
        </pc:spChg>
        <pc:spChg chg="del">
          <ac:chgData name="Sebastian Ebert" userId="2c9133e11077318b" providerId="LiveId" clId="{7ABB0070-B6B6-4B6D-ADBB-5F4EBC6E14B7}" dt="2024-08-08T13:10:36.747" v="5565" actId="478"/>
          <ac:spMkLst>
            <pc:docMk/>
            <pc:sldMk cId="1399440635" sldId="555"/>
            <ac:spMk id="16" creationId="{780E6ACB-3052-7B23-2D2D-F7A908B49B99}"/>
          </ac:spMkLst>
        </pc:spChg>
        <pc:spChg chg="del">
          <ac:chgData name="Sebastian Ebert" userId="2c9133e11077318b" providerId="LiveId" clId="{7ABB0070-B6B6-4B6D-ADBB-5F4EBC6E14B7}" dt="2024-08-08T13:10:36.747" v="5565" actId="478"/>
          <ac:spMkLst>
            <pc:docMk/>
            <pc:sldMk cId="1399440635" sldId="555"/>
            <ac:spMk id="17" creationId="{C3F918A1-59B1-8553-B5A4-054A418EBC42}"/>
          </ac:spMkLst>
        </pc:spChg>
        <pc:spChg chg="del">
          <ac:chgData name="Sebastian Ebert" userId="2c9133e11077318b" providerId="LiveId" clId="{7ABB0070-B6B6-4B6D-ADBB-5F4EBC6E14B7}" dt="2024-08-08T13:10:36.747" v="5565" actId="478"/>
          <ac:spMkLst>
            <pc:docMk/>
            <pc:sldMk cId="1399440635" sldId="555"/>
            <ac:spMk id="18" creationId="{8DB6D258-3EC4-30A1-2B66-34BC424039B5}"/>
          </ac:spMkLst>
        </pc:spChg>
        <pc:picChg chg="add mod">
          <ac:chgData name="Sebastian Ebert" userId="2c9133e11077318b" providerId="LiveId" clId="{7ABB0070-B6B6-4B6D-ADBB-5F4EBC6E14B7}" dt="2024-08-08T13:10:37.210" v="5566"/>
          <ac:picMkLst>
            <pc:docMk/>
            <pc:sldMk cId="1399440635" sldId="555"/>
            <ac:picMk id="5" creationId="{F5C83D5B-6004-2002-EEB5-479477FF745E}"/>
          </ac:picMkLst>
        </pc:picChg>
        <pc:picChg chg="del">
          <ac:chgData name="Sebastian Ebert" userId="2c9133e11077318b" providerId="LiveId" clId="{7ABB0070-B6B6-4B6D-ADBB-5F4EBC6E14B7}" dt="2024-08-08T13:10:36.747" v="5565" actId="478"/>
          <ac:picMkLst>
            <pc:docMk/>
            <pc:sldMk cId="1399440635" sldId="555"/>
            <ac:picMk id="6" creationId="{5143C510-7F9C-B9E9-8EF7-F140996A3ED5}"/>
          </ac:picMkLst>
        </pc:picChg>
      </pc:sldChg>
      <pc:sldChg chg="addSp delSp modSp add mod modAnim">
        <pc:chgData name="Sebastian Ebert" userId="2c9133e11077318b" providerId="LiveId" clId="{7ABB0070-B6B6-4B6D-ADBB-5F4EBC6E14B7}" dt="2024-10-06T13:14:26.852" v="6433" actId="1076"/>
        <pc:sldMkLst>
          <pc:docMk/>
          <pc:sldMk cId="3120644955" sldId="556"/>
        </pc:sldMkLst>
        <pc:spChg chg="mod">
          <ac:chgData name="Sebastian Ebert" userId="2c9133e11077318b" providerId="LiveId" clId="{7ABB0070-B6B6-4B6D-ADBB-5F4EBC6E14B7}" dt="2024-08-02T15:40:32.297" v="4474" actId="20577"/>
          <ac:spMkLst>
            <pc:docMk/>
            <pc:sldMk cId="3120644955" sldId="556"/>
            <ac:spMk id="9" creationId="{6E6B1752-C872-9B61-9E5B-D7610BF2D6F8}"/>
          </ac:spMkLst>
        </pc:spChg>
        <pc:spChg chg="mod">
          <ac:chgData name="Sebastian Ebert" userId="2c9133e11077318b" providerId="LiveId" clId="{7ABB0070-B6B6-4B6D-ADBB-5F4EBC6E14B7}" dt="2024-08-02T13:37:51.625" v="4147" actId="6549"/>
          <ac:spMkLst>
            <pc:docMk/>
            <pc:sldMk cId="3120644955" sldId="556"/>
            <ac:spMk id="20" creationId="{65F37702-C5C2-DC28-B9F1-8C3E9585B9CB}"/>
          </ac:spMkLst>
        </pc:spChg>
        <pc:grpChg chg="del">
          <ac:chgData name="Sebastian Ebert" userId="2c9133e11077318b" providerId="LiveId" clId="{7ABB0070-B6B6-4B6D-ADBB-5F4EBC6E14B7}" dt="2024-08-02T11:43:50.244" v="4137" actId="478"/>
          <ac:grpSpMkLst>
            <pc:docMk/>
            <pc:sldMk cId="3120644955" sldId="556"/>
            <ac:grpSpMk id="27" creationId="{C6D58219-6917-A1F8-419C-D0BF0796C0F5}"/>
          </ac:grpSpMkLst>
        </pc:grpChg>
        <pc:picChg chg="add del mod">
          <ac:chgData name="Sebastian Ebert" userId="2c9133e11077318b" providerId="LiveId" clId="{7ABB0070-B6B6-4B6D-ADBB-5F4EBC6E14B7}" dt="2024-08-02T13:52:13.999" v="4178" actId="478"/>
          <ac:picMkLst>
            <pc:docMk/>
            <pc:sldMk cId="3120644955" sldId="556"/>
            <ac:picMk id="11" creationId="{9EB94638-1D86-FB22-6FD8-9AA25E12CF9D}"/>
          </ac:picMkLst>
        </pc:picChg>
        <pc:picChg chg="add mod ord">
          <ac:chgData name="Sebastian Ebert" userId="2c9133e11077318b" providerId="LiveId" clId="{7ABB0070-B6B6-4B6D-ADBB-5F4EBC6E14B7}" dt="2024-10-06T13:14:26.852" v="6433" actId="1076"/>
          <ac:picMkLst>
            <pc:docMk/>
            <pc:sldMk cId="3120644955" sldId="556"/>
            <ac:picMk id="13" creationId="{CE851379-03FF-6CC7-0DF2-CE56C1FFAEF3}"/>
          </ac:picMkLst>
        </pc:picChg>
      </pc:sldChg>
      <pc:sldChg chg="addSp delSp modSp add mod ord">
        <pc:chgData name="Sebastian Ebert" userId="2c9133e11077318b" providerId="LiveId" clId="{7ABB0070-B6B6-4B6D-ADBB-5F4EBC6E14B7}" dt="2024-08-02T15:58:11.627" v="4619" actId="1076"/>
        <pc:sldMkLst>
          <pc:docMk/>
          <pc:sldMk cId="3567652636" sldId="557"/>
        </pc:sldMkLst>
        <pc:spChg chg="add mod">
          <ac:chgData name="Sebastian Ebert" userId="2c9133e11077318b" providerId="LiveId" clId="{7ABB0070-B6B6-4B6D-ADBB-5F4EBC6E14B7}" dt="2024-08-02T15:56:29.808" v="4596" actId="164"/>
          <ac:spMkLst>
            <pc:docMk/>
            <pc:sldMk cId="3567652636" sldId="557"/>
            <ac:spMk id="3" creationId="{C53C0F61-0F61-FC86-4279-B5E85AB04323}"/>
          </ac:spMkLst>
        </pc:spChg>
        <pc:grpChg chg="add mod">
          <ac:chgData name="Sebastian Ebert" userId="2c9133e11077318b" providerId="LiveId" clId="{7ABB0070-B6B6-4B6D-ADBB-5F4EBC6E14B7}" dt="2024-08-02T15:58:11.627" v="4619" actId="1076"/>
          <ac:grpSpMkLst>
            <pc:docMk/>
            <pc:sldMk cId="3567652636" sldId="557"/>
            <ac:grpSpMk id="5" creationId="{7CC91F9D-82EB-9BC0-FE42-886A2B645D67}"/>
          </ac:grpSpMkLst>
        </pc:grpChg>
        <pc:picChg chg="del">
          <ac:chgData name="Sebastian Ebert" userId="2c9133e11077318b" providerId="LiveId" clId="{7ABB0070-B6B6-4B6D-ADBB-5F4EBC6E14B7}" dt="2024-08-02T15:56:51.611" v="4598" actId="478"/>
          <ac:picMkLst>
            <pc:docMk/>
            <pc:sldMk cId="3567652636" sldId="557"/>
            <ac:picMk id="4" creationId="{5672DCFE-98EA-2E87-5DC8-F18C7236CDBC}"/>
          </ac:picMkLst>
        </pc:picChg>
        <pc:picChg chg="del mod">
          <ac:chgData name="Sebastian Ebert" userId="2c9133e11077318b" providerId="LiveId" clId="{7ABB0070-B6B6-4B6D-ADBB-5F4EBC6E14B7}" dt="2024-08-02T15:57:16.565" v="4607" actId="478"/>
          <ac:picMkLst>
            <pc:docMk/>
            <pc:sldMk cId="3567652636" sldId="557"/>
            <ac:picMk id="16" creationId="{9742DEF6-B9BD-0609-BA90-EACF864FA723}"/>
          </ac:picMkLst>
        </pc:picChg>
        <pc:picChg chg="mod">
          <ac:chgData name="Sebastian Ebert" userId="2c9133e11077318b" providerId="LiveId" clId="{7ABB0070-B6B6-4B6D-ADBB-5F4EBC6E14B7}" dt="2024-08-02T15:58:11.627" v="4619" actId="1076"/>
          <ac:picMkLst>
            <pc:docMk/>
            <pc:sldMk cId="3567652636" sldId="557"/>
            <ac:picMk id="20" creationId="{3CE3DF2C-6BF0-64EC-7DEE-3A2E69275153}"/>
          </ac:picMkLst>
        </pc:picChg>
        <pc:picChg chg="mod modCrop">
          <ac:chgData name="Sebastian Ebert" userId="2c9133e11077318b" providerId="LiveId" clId="{7ABB0070-B6B6-4B6D-ADBB-5F4EBC6E14B7}" dt="2024-08-02T15:56:29.808" v="4596" actId="164"/>
          <ac:picMkLst>
            <pc:docMk/>
            <pc:sldMk cId="3567652636" sldId="557"/>
            <ac:picMk id="22" creationId="{7C3CB8C4-F681-E5B3-C20B-56ECC8590F7D}"/>
          </ac:picMkLst>
        </pc:picChg>
      </pc:sldChg>
      <pc:sldChg chg="add del">
        <pc:chgData name="Sebastian Ebert" userId="2c9133e11077318b" providerId="LiveId" clId="{7ABB0070-B6B6-4B6D-ADBB-5F4EBC6E14B7}" dt="2024-08-02T15:28:32.944" v="4322"/>
        <pc:sldMkLst>
          <pc:docMk/>
          <pc:sldMk cId="374857255" sldId="558"/>
        </pc:sldMkLst>
      </pc:sldChg>
      <pc:sldChg chg="add">
        <pc:chgData name="Sebastian Ebert" userId="2c9133e11077318b" providerId="LiveId" clId="{7ABB0070-B6B6-4B6D-ADBB-5F4EBC6E14B7}" dt="2024-08-02T15:28:44.454" v="4323"/>
        <pc:sldMkLst>
          <pc:docMk/>
          <pc:sldMk cId="686657251" sldId="558"/>
        </pc:sldMkLst>
      </pc:sldChg>
      <pc:sldChg chg="add del">
        <pc:chgData name="Sebastian Ebert" userId="2c9133e11077318b" providerId="LiveId" clId="{7ABB0070-B6B6-4B6D-ADBB-5F4EBC6E14B7}" dt="2024-08-02T15:28:32.944" v="4322"/>
        <pc:sldMkLst>
          <pc:docMk/>
          <pc:sldMk cId="3224876423" sldId="559"/>
        </pc:sldMkLst>
      </pc:sldChg>
      <pc:sldChg chg="add">
        <pc:chgData name="Sebastian Ebert" userId="2c9133e11077318b" providerId="LiveId" clId="{7ABB0070-B6B6-4B6D-ADBB-5F4EBC6E14B7}" dt="2024-08-02T15:28:44.454" v="4323"/>
        <pc:sldMkLst>
          <pc:docMk/>
          <pc:sldMk cId="4040995732" sldId="559"/>
        </pc:sldMkLst>
      </pc:sldChg>
      <pc:sldChg chg="modSp add mod">
        <pc:chgData name="Sebastian Ebert" userId="2c9133e11077318b" providerId="LiveId" clId="{7ABB0070-B6B6-4B6D-ADBB-5F4EBC6E14B7}" dt="2024-08-02T15:29:10.500" v="4328" actId="207"/>
        <pc:sldMkLst>
          <pc:docMk/>
          <pc:sldMk cId="159949498" sldId="560"/>
        </pc:sldMkLst>
        <pc:spChg chg="mod">
          <ac:chgData name="Sebastian Ebert" userId="2c9133e11077318b" providerId="LiveId" clId="{7ABB0070-B6B6-4B6D-ADBB-5F4EBC6E14B7}" dt="2024-08-02T15:29:10.500" v="4328" actId="207"/>
          <ac:spMkLst>
            <pc:docMk/>
            <pc:sldMk cId="159949498" sldId="560"/>
            <ac:spMk id="6" creationId="{A5A023CD-BFA4-2273-B802-CCC5AD372E59}"/>
          </ac:spMkLst>
        </pc:spChg>
      </pc:sldChg>
      <pc:sldChg chg="add del">
        <pc:chgData name="Sebastian Ebert" userId="2c9133e11077318b" providerId="LiveId" clId="{7ABB0070-B6B6-4B6D-ADBB-5F4EBC6E14B7}" dt="2024-08-02T15:28:32.944" v="4322"/>
        <pc:sldMkLst>
          <pc:docMk/>
          <pc:sldMk cId="3833022340" sldId="560"/>
        </pc:sldMkLst>
      </pc:sldChg>
      <pc:sldChg chg="add del">
        <pc:chgData name="Sebastian Ebert" userId="2c9133e11077318b" providerId="LiveId" clId="{7ABB0070-B6B6-4B6D-ADBB-5F4EBC6E14B7}" dt="2024-08-02T15:28:32.944" v="4322"/>
        <pc:sldMkLst>
          <pc:docMk/>
          <pc:sldMk cId="174612540" sldId="561"/>
        </pc:sldMkLst>
      </pc:sldChg>
      <pc:sldChg chg="delSp add del mod">
        <pc:chgData name="Sebastian Ebert" userId="2c9133e11077318b" providerId="LiveId" clId="{7ABB0070-B6B6-4B6D-ADBB-5F4EBC6E14B7}" dt="2024-08-02T15:54:31.477" v="4588" actId="47"/>
        <pc:sldMkLst>
          <pc:docMk/>
          <pc:sldMk cId="3595639225" sldId="561"/>
        </pc:sldMkLst>
        <pc:spChg chg="del">
          <ac:chgData name="Sebastian Ebert" userId="2c9133e11077318b" providerId="LiveId" clId="{7ABB0070-B6B6-4B6D-ADBB-5F4EBC6E14B7}" dt="2024-08-02T15:53:46.334" v="4583" actId="478"/>
          <ac:spMkLst>
            <pc:docMk/>
            <pc:sldMk cId="3595639225" sldId="561"/>
            <ac:spMk id="5" creationId="{96212E10-045A-8FAE-3D56-37A7936AF88F}"/>
          </ac:spMkLst>
        </pc:spChg>
        <pc:picChg chg="del">
          <ac:chgData name="Sebastian Ebert" userId="2c9133e11077318b" providerId="LiveId" clId="{7ABB0070-B6B6-4B6D-ADBB-5F4EBC6E14B7}" dt="2024-08-02T15:53:45.622" v="4582" actId="478"/>
          <ac:picMkLst>
            <pc:docMk/>
            <pc:sldMk cId="3595639225" sldId="561"/>
            <ac:picMk id="3" creationId="{47377EB9-EAB0-B99A-E403-0BAD078E7118}"/>
          </ac:picMkLst>
        </pc:picChg>
      </pc:sldChg>
      <pc:sldChg chg="add del">
        <pc:chgData name="Sebastian Ebert" userId="2c9133e11077318b" providerId="LiveId" clId="{7ABB0070-B6B6-4B6D-ADBB-5F4EBC6E14B7}" dt="2024-08-02T15:28:32.944" v="4322"/>
        <pc:sldMkLst>
          <pc:docMk/>
          <pc:sldMk cId="102006402" sldId="562"/>
        </pc:sldMkLst>
      </pc:sldChg>
      <pc:sldChg chg="addSp delSp modSp add mod">
        <pc:chgData name="Sebastian Ebert" userId="2c9133e11077318b" providerId="LiveId" clId="{7ABB0070-B6B6-4B6D-ADBB-5F4EBC6E14B7}" dt="2024-08-06T15:26:34.793" v="5477" actId="1076"/>
        <pc:sldMkLst>
          <pc:docMk/>
          <pc:sldMk cId="250143758" sldId="562"/>
        </pc:sldMkLst>
        <pc:spChg chg="add del mod">
          <ac:chgData name="Sebastian Ebert" userId="2c9133e11077318b" providerId="LiveId" clId="{7ABB0070-B6B6-4B6D-ADBB-5F4EBC6E14B7}" dt="2024-08-02T15:54:26.553" v="4586" actId="478"/>
          <ac:spMkLst>
            <pc:docMk/>
            <pc:sldMk cId="250143758" sldId="562"/>
            <ac:spMk id="3" creationId="{1265E8FA-9C56-D9F5-2AC7-B7A16A7A99CF}"/>
          </ac:spMkLst>
        </pc:spChg>
        <pc:spChg chg="add mod">
          <ac:chgData name="Sebastian Ebert" userId="2c9133e11077318b" providerId="LiveId" clId="{7ABB0070-B6B6-4B6D-ADBB-5F4EBC6E14B7}" dt="2024-08-06T15:26:34.793" v="5477" actId="1076"/>
          <ac:spMkLst>
            <pc:docMk/>
            <pc:sldMk cId="250143758" sldId="562"/>
            <ac:spMk id="3" creationId="{711F061F-C38A-0B6F-204C-C78B25511620}"/>
          </ac:spMkLst>
        </pc:spChg>
        <pc:spChg chg="add mod">
          <ac:chgData name="Sebastian Ebert" userId="2c9133e11077318b" providerId="LiveId" clId="{7ABB0070-B6B6-4B6D-ADBB-5F4EBC6E14B7}" dt="2024-08-02T15:54:30.042" v="4587" actId="1076"/>
          <ac:spMkLst>
            <pc:docMk/>
            <pc:sldMk cId="250143758" sldId="562"/>
            <ac:spMk id="5" creationId="{FCEDF996-B184-93A1-BAE7-33BFA9548BDF}"/>
          </ac:spMkLst>
        </pc:spChg>
        <pc:spChg chg="del mod">
          <ac:chgData name="Sebastian Ebert" userId="2c9133e11077318b" providerId="LiveId" clId="{7ABB0070-B6B6-4B6D-ADBB-5F4EBC6E14B7}" dt="2024-08-06T15:26:20.363" v="5472" actId="478"/>
          <ac:spMkLst>
            <pc:docMk/>
            <pc:sldMk cId="250143758" sldId="562"/>
            <ac:spMk id="15" creationId="{7081FA77-BCA1-C28B-2397-A0ED127CBDBE}"/>
          </ac:spMkLst>
        </pc:spChg>
      </pc:sldChg>
      <pc:sldChg chg="delSp add mod">
        <pc:chgData name="Sebastian Ebert" userId="2c9133e11077318b" providerId="LiveId" clId="{7ABB0070-B6B6-4B6D-ADBB-5F4EBC6E14B7}" dt="2024-08-02T15:57:08.179" v="4604" actId="478"/>
        <pc:sldMkLst>
          <pc:docMk/>
          <pc:sldMk cId="638973027" sldId="563"/>
        </pc:sldMkLst>
        <pc:grpChg chg="del">
          <ac:chgData name="Sebastian Ebert" userId="2c9133e11077318b" providerId="LiveId" clId="{7ABB0070-B6B6-4B6D-ADBB-5F4EBC6E14B7}" dt="2024-08-02T15:57:08.179" v="4604" actId="478"/>
          <ac:grpSpMkLst>
            <pc:docMk/>
            <pc:sldMk cId="638973027" sldId="563"/>
            <ac:grpSpMk id="5" creationId="{7CC91F9D-82EB-9BC0-FE42-886A2B645D67}"/>
          </ac:grpSpMkLst>
        </pc:grpChg>
        <pc:picChg chg="del">
          <ac:chgData name="Sebastian Ebert" userId="2c9133e11077318b" providerId="LiveId" clId="{7ABB0070-B6B6-4B6D-ADBB-5F4EBC6E14B7}" dt="2024-08-02T15:57:07.526" v="4603" actId="478"/>
          <ac:picMkLst>
            <pc:docMk/>
            <pc:sldMk cId="638973027" sldId="563"/>
            <ac:picMk id="20" creationId="{3CE3DF2C-6BF0-64EC-7DEE-3A2E69275153}"/>
          </ac:picMkLst>
        </pc:picChg>
      </pc:sldChg>
      <pc:sldChg chg="addSp delSp modSp add del mod">
        <pc:chgData name="Sebastian Ebert" userId="2c9133e11077318b" providerId="LiveId" clId="{7ABB0070-B6B6-4B6D-ADBB-5F4EBC6E14B7}" dt="2024-08-02T16:03:15.467" v="4699" actId="47"/>
        <pc:sldMkLst>
          <pc:docMk/>
          <pc:sldMk cId="3769081107" sldId="564"/>
        </pc:sldMkLst>
        <pc:spChg chg="del mod">
          <ac:chgData name="Sebastian Ebert" userId="2c9133e11077318b" providerId="LiveId" clId="{7ABB0070-B6B6-4B6D-ADBB-5F4EBC6E14B7}" dt="2024-08-02T16:03:13.392" v="4698" actId="21"/>
          <ac:spMkLst>
            <pc:docMk/>
            <pc:sldMk cId="3769081107" sldId="564"/>
            <ac:spMk id="6" creationId="{84635158-6B42-2E70-0C8F-684D536B8AF6}"/>
          </ac:spMkLst>
        </pc:spChg>
        <pc:picChg chg="mod modCrop">
          <ac:chgData name="Sebastian Ebert" userId="2c9133e11077318b" providerId="LiveId" clId="{7ABB0070-B6B6-4B6D-ADBB-5F4EBC6E14B7}" dt="2024-08-02T16:00:42.958" v="4645" actId="1076"/>
          <ac:picMkLst>
            <pc:docMk/>
            <pc:sldMk cId="3769081107" sldId="564"/>
            <ac:picMk id="3" creationId="{685876ED-2636-8507-E44D-EFB8C121CD57}"/>
          </ac:picMkLst>
        </pc:picChg>
        <pc:picChg chg="add mod ord">
          <ac:chgData name="Sebastian Ebert" userId="2c9133e11077318b" providerId="LiveId" clId="{7ABB0070-B6B6-4B6D-ADBB-5F4EBC6E14B7}" dt="2024-08-02T16:01:34.295" v="4653" actId="167"/>
          <ac:picMkLst>
            <pc:docMk/>
            <pc:sldMk cId="3769081107" sldId="564"/>
            <ac:picMk id="4" creationId="{EA362EE1-C519-21F6-87DE-06B01DF92724}"/>
          </ac:picMkLst>
        </pc:picChg>
        <pc:picChg chg="del">
          <ac:chgData name="Sebastian Ebert" userId="2c9133e11077318b" providerId="LiveId" clId="{7ABB0070-B6B6-4B6D-ADBB-5F4EBC6E14B7}" dt="2024-08-02T16:01:25.238" v="4651" actId="478"/>
          <ac:picMkLst>
            <pc:docMk/>
            <pc:sldMk cId="3769081107" sldId="564"/>
            <ac:picMk id="5" creationId="{56ACC41C-5254-B397-6E64-DAE374D1DDEE}"/>
          </ac:picMkLst>
        </pc:picChg>
      </pc:sldChg>
      <pc:sldChg chg="addSp delSp modSp add mod">
        <pc:chgData name="Sebastian Ebert" userId="2c9133e11077318b" providerId="LiveId" clId="{7ABB0070-B6B6-4B6D-ADBB-5F4EBC6E14B7}" dt="2024-08-02T16:04:07.478" v="4711" actId="14100"/>
        <pc:sldMkLst>
          <pc:docMk/>
          <pc:sldMk cId="953948656" sldId="565"/>
        </pc:sldMkLst>
        <pc:spChg chg="del">
          <ac:chgData name="Sebastian Ebert" userId="2c9133e11077318b" providerId="LiveId" clId="{7ABB0070-B6B6-4B6D-ADBB-5F4EBC6E14B7}" dt="2024-08-02T16:03:21.442" v="4702" actId="478"/>
          <ac:spMkLst>
            <pc:docMk/>
            <pc:sldMk cId="953948656" sldId="565"/>
            <ac:spMk id="6" creationId="{84635158-6B42-2E70-0C8F-684D536B8AF6}"/>
          </ac:spMkLst>
        </pc:spChg>
        <pc:spChg chg="del">
          <ac:chgData name="Sebastian Ebert" userId="2c9133e11077318b" providerId="LiveId" clId="{7ABB0070-B6B6-4B6D-ADBB-5F4EBC6E14B7}" dt="2024-08-02T16:03:19.874" v="4701" actId="478"/>
          <ac:spMkLst>
            <pc:docMk/>
            <pc:sldMk cId="953948656" sldId="565"/>
            <ac:spMk id="7" creationId="{6BA6164E-8032-25AB-4BD8-1B2205954F69}"/>
          </ac:spMkLst>
        </pc:spChg>
        <pc:spChg chg="mod">
          <ac:chgData name="Sebastian Ebert" userId="2c9133e11077318b" providerId="LiveId" clId="{7ABB0070-B6B6-4B6D-ADBB-5F4EBC6E14B7}" dt="2024-08-02T16:04:07.478" v="4711" actId="14100"/>
          <ac:spMkLst>
            <pc:docMk/>
            <pc:sldMk cId="953948656" sldId="565"/>
            <ac:spMk id="8" creationId="{B84B4C7E-1871-4C09-EFDE-A802C2AD6950}"/>
          </ac:spMkLst>
        </pc:spChg>
        <pc:spChg chg="mod">
          <ac:chgData name="Sebastian Ebert" userId="2c9133e11077318b" providerId="LiveId" clId="{7ABB0070-B6B6-4B6D-ADBB-5F4EBC6E14B7}" dt="2024-08-02T16:03:27.076" v="4703" actId="14100"/>
          <ac:spMkLst>
            <pc:docMk/>
            <pc:sldMk cId="953948656" sldId="565"/>
            <ac:spMk id="9" creationId="{A167AA93-F8A4-2CAC-64A7-680F619F5654}"/>
          </ac:spMkLst>
        </pc:spChg>
        <pc:spChg chg="add mod">
          <ac:chgData name="Sebastian Ebert" userId="2c9133e11077318b" providerId="LiveId" clId="{7ABB0070-B6B6-4B6D-ADBB-5F4EBC6E14B7}" dt="2024-08-02T16:03:16.977" v="4700"/>
          <ac:spMkLst>
            <pc:docMk/>
            <pc:sldMk cId="953948656" sldId="565"/>
            <ac:spMk id="11" creationId="{84635158-6B42-2E70-0C8F-684D536B8AF6}"/>
          </ac:spMkLst>
        </pc:spChg>
        <pc:picChg chg="del">
          <ac:chgData name="Sebastian Ebert" userId="2c9133e11077318b" providerId="LiveId" clId="{7ABB0070-B6B6-4B6D-ADBB-5F4EBC6E14B7}" dt="2024-08-02T16:03:09.817" v="4696" actId="478"/>
          <ac:picMkLst>
            <pc:docMk/>
            <pc:sldMk cId="953948656" sldId="565"/>
            <ac:picMk id="3" creationId="{685876ED-2636-8507-E44D-EFB8C121CD57}"/>
          </ac:picMkLst>
        </pc:picChg>
        <pc:picChg chg="add mod">
          <ac:chgData name="Sebastian Ebert" userId="2c9133e11077318b" providerId="LiveId" clId="{7ABB0070-B6B6-4B6D-ADBB-5F4EBC6E14B7}" dt="2024-08-02T16:03:10.026" v="4697"/>
          <ac:picMkLst>
            <pc:docMk/>
            <pc:sldMk cId="953948656" sldId="565"/>
            <ac:picMk id="4" creationId="{B4FBE8CF-8494-753A-4C53-A2A5CF7B796C}"/>
          </ac:picMkLst>
        </pc:picChg>
      </pc:sldChg>
      <pc:sldChg chg="add del">
        <pc:chgData name="Sebastian Ebert" userId="2c9133e11077318b" providerId="LiveId" clId="{7ABB0070-B6B6-4B6D-ADBB-5F4EBC6E14B7}" dt="2024-08-02T16:03:04.965" v="4694"/>
        <pc:sldMkLst>
          <pc:docMk/>
          <pc:sldMk cId="996813636" sldId="565"/>
        </pc:sldMkLst>
      </pc:sldChg>
      <pc:sldChg chg="delSp modSp add mod">
        <pc:chgData name="Sebastian Ebert" userId="2c9133e11077318b" providerId="LiveId" clId="{7ABB0070-B6B6-4B6D-ADBB-5F4EBC6E14B7}" dt="2024-08-02T16:05:02.300" v="4719" actId="14100"/>
        <pc:sldMkLst>
          <pc:docMk/>
          <pc:sldMk cId="2071516795" sldId="566"/>
        </pc:sldMkLst>
        <pc:spChg chg="del">
          <ac:chgData name="Sebastian Ebert" userId="2c9133e11077318b" providerId="LiveId" clId="{7ABB0070-B6B6-4B6D-ADBB-5F4EBC6E14B7}" dt="2024-08-02T16:04:42.492" v="4714" actId="478"/>
          <ac:spMkLst>
            <pc:docMk/>
            <pc:sldMk cId="2071516795" sldId="566"/>
            <ac:spMk id="8" creationId="{B84B4C7E-1871-4C09-EFDE-A802C2AD6950}"/>
          </ac:spMkLst>
        </pc:spChg>
        <pc:spChg chg="mod">
          <ac:chgData name="Sebastian Ebert" userId="2c9133e11077318b" providerId="LiveId" clId="{7ABB0070-B6B6-4B6D-ADBB-5F4EBC6E14B7}" dt="2024-08-02T16:04:50.816" v="4716" actId="14100"/>
          <ac:spMkLst>
            <pc:docMk/>
            <pc:sldMk cId="2071516795" sldId="566"/>
            <ac:spMk id="9" creationId="{A167AA93-F8A4-2CAC-64A7-680F619F5654}"/>
          </ac:spMkLst>
        </pc:spChg>
        <pc:spChg chg="del">
          <ac:chgData name="Sebastian Ebert" userId="2c9133e11077318b" providerId="LiveId" clId="{7ABB0070-B6B6-4B6D-ADBB-5F4EBC6E14B7}" dt="2024-08-02T16:04:45.524" v="4715" actId="478"/>
          <ac:spMkLst>
            <pc:docMk/>
            <pc:sldMk cId="2071516795" sldId="566"/>
            <ac:spMk id="10" creationId="{DD5B355C-06D2-3D49-E303-05C76845F540}"/>
          </ac:spMkLst>
        </pc:spChg>
        <pc:spChg chg="mod">
          <ac:chgData name="Sebastian Ebert" userId="2c9133e11077318b" providerId="LiveId" clId="{7ABB0070-B6B6-4B6D-ADBB-5F4EBC6E14B7}" dt="2024-08-02T16:05:02.300" v="4719" actId="14100"/>
          <ac:spMkLst>
            <pc:docMk/>
            <pc:sldMk cId="2071516795" sldId="566"/>
            <ac:spMk id="11" creationId="{84635158-6B42-2E70-0C8F-684D536B8AF6}"/>
          </ac:spMkLst>
        </pc:spChg>
        <pc:picChg chg="mod modCrop">
          <ac:chgData name="Sebastian Ebert" userId="2c9133e11077318b" providerId="LiveId" clId="{7ABB0070-B6B6-4B6D-ADBB-5F4EBC6E14B7}" dt="2024-08-02T16:04:33.890" v="4713" actId="18131"/>
          <ac:picMkLst>
            <pc:docMk/>
            <pc:sldMk cId="2071516795" sldId="566"/>
            <ac:picMk id="4" creationId="{B4FBE8CF-8494-753A-4C53-A2A5CF7B796C}"/>
          </ac:picMkLst>
        </pc:picChg>
      </pc:sldChg>
      <pc:sldChg chg="addSp delSp modSp add mod">
        <pc:chgData name="Sebastian Ebert" userId="2c9133e11077318b" providerId="LiveId" clId="{7ABB0070-B6B6-4B6D-ADBB-5F4EBC6E14B7}" dt="2024-08-02T16:05:41.699" v="4726" actId="14100"/>
        <pc:sldMkLst>
          <pc:docMk/>
          <pc:sldMk cId="2095188436" sldId="567"/>
        </pc:sldMkLst>
        <pc:spChg chg="del">
          <ac:chgData name="Sebastian Ebert" userId="2c9133e11077318b" providerId="LiveId" clId="{7ABB0070-B6B6-4B6D-ADBB-5F4EBC6E14B7}" dt="2024-08-02T16:05:36.582" v="4724" actId="478"/>
          <ac:spMkLst>
            <pc:docMk/>
            <pc:sldMk cId="2095188436" sldId="567"/>
            <ac:spMk id="9" creationId="{A167AA93-F8A4-2CAC-64A7-680F619F5654}"/>
          </ac:spMkLst>
        </pc:spChg>
        <pc:spChg chg="mod">
          <ac:chgData name="Sebastian Ebert" userId="2c9133e11077318b" providerId="LiveId" clId="{7ABB0070-B6B6-4B6D-ADBB-5F4EBC6E14B7}" dt="2024-08-02T16:05:41.699" v="4726" actId="14100"/>
          <ac:spMkLst>
            <pc:docMk/>
            <pc:sldMk cId="2095188436" sldId="567"/>
            <ac:spMk id="11" creationId="{84635158-6B42-2E70-0C8F-684D536B8AF6}"/>
          </ac:spMkLst>
        </pc:spChg>
        <pc:picChg chg="add mod">
          <ac:chgData name="Sebastian Ebert" userId="2c9133e11077318b" providerId="LiveId" clId="{7ABB0070-B6B6-4B6D-ADBB-5F4EBC6E14B7}" dt="2024-08-02T16:05:35.274" v="4723" actId="1076"/>
          <ac:picMkLst>
            <pc:docMk/>
            <pc:sldMk cId="2095188436" sldId="567"/>
            <ac:picMk id="3" creationId="{2F973B1C-9803-8DCB-17AE-C6978402B473}"/>
          </ac:picMkLst>
        </pc:picChg>
        <pc:picChg chg="del">
          <ac:chgData name="Sebastian Ebert" userId="2c9133e11077318b" providerId="LiveId" clId="{7ABB0070-B6B6-4B6D-ADBB-5F4EBC6E14B7}" dt="2024-08-02T16:05:32.719" v="4721" actId="478"/>
          <ac:picMkLst>
            <pc:docMk/>
            <pc:sldMk cId="2095188436" sldId="567"/>
            <ac:picMk id="4" creationId="{B4FBE8CF-8494-753A-4C53-A2A5CF7B796C}"/>
          </ac:picMkLst>
        </pc:picChg>
      </pc:sldChg>
      <pc:sldChg chg="addSp delSp modSp add mod">
        <pc:chgData name="Sebastian Ebert" userId="2c9133e11077318b" providerId="LiveId" clId="{7ABB0070-B6B6-4B6D-ADBB-5F4EBC6E14B7}" dt="2024-08-02T16:06:30.374" v="4742" actId="14100"/>
        <pc:sldMkLst>
          <pc:docMk/>
          <pc:sldMk cId="1730038204" sldId="568"/>
        </pc:sldMkLst>
        <pc:spChg chg="mod">
          <ac:chgData name="Sebastian Ebert" userId="2c9133e11077318b" providerId="LiveId" clId="{7ABB0070-B6B6-4B6D-ADBB-5F4EBC6E14B7}" dt="2024-08-02T16:05:55.460" v="4729"/>
          <ac:spMkLst>
            <pc:docMk/>
            <pc:sldMk cId="1730038204" sldId="568"/>
            <ac:spMk id="7" creationId="{FCB105D5-FDAA-9E42-2204-8983497858BB}"/>
          </ac:spMkLst>
        </pc:spChg>
        <pc:spChg chg="add mod">
          <ac:chgData name="Sebastian Ebert" userId="2c9133e11077318b" providerId="LiveId" clId="{7ABB0070-B6B6-4B6D-ADBB-5F4EBC6E14B7}" dt="2024-08-02T16:06:11.282" v="4735" actId="14100"/>
          <ac:spMkLst>
            <pc:docMk/>
            <pc:sldMk cId="1730038204" sldId="568"/>
            <ac:spMk id="8" creationId="{32B8E472-7D8A-57A5-284E-49370AECE804}"/>
          </ac:spMkLst>
        </pc:spChg>
        <pc:spChg chg="add mod">
          <ac:chgData name="Sebastian Ebert" userId="2c9133e11077318b" providerId="LiveId" clId="{7ABB0070-B6B6-4B6D-ADBB-5F4EBC6E14B7}" dt="2024-08-02T16:06:21.587" v="4738" actId="14100"/>
          <ac:spMkLst>
            <pc:docMk/>
            <pc:sldMk cId="1730038204" sldId="568"/>
            <ac:spMk id="9" creationId="{2279B1BF-5D80-7D8F-4FEC-57DD4C0069D7}"/>
          </ac:spMkLst>
        </pc:spChg>
        <pc:spChg chg="add mod">
          <ac:chgData name="Sebastian Ebert" userId="2c9133e11077318b" providerId="LiveId" clId="{7ABB0070-B6B6-4B6D-ADBB-5F4EBC6E14B7}" dt="2024-08-02T16:06:30.374" v="4742" actId="14100"/>
          <ac:spMkLst>
            <pc:docMk/>
            <pc:sldMk cId="1730038204" sldId="568"/>
            <ac:spMk id="10" creationId="{9F6E5C67-F1A0-EE53-8ED5-2A1A1E96A32C}"/>
          </ac:spMkLst>
        </pc:spChg>
        <pc:spChg chg="mod">
          <ac:chgData name="Sebastian Ebert" userId="2c9133e11077318b" providerId="LiveId" clId="{7ABB0070-B6B6-4B6D-ADBB-5F4EBC6E14B7}" dt="2024-08-02T16:06:05.532" v="4732" actId="14100"/>
          <ac:spMkLst>
            <pc:docMk/>
            <pc:sldMk cId="1730038204" sldId="568"/>
            <ac:spMk id="11" creationId="{84635158-6B42-2E70-0C8F-684D536B8AF6}"/>
          </ac:spMkLst>
        </pc:spChg>
        <pc:grpChg chg="add mod">
          <ac:chgData name="Sebastian Ebert" userId="2c9133e11077318b" providerId="LiveId" clId="{7ABB0070-B6B6-4B6D-ADBB-5F4EBC6E14B7}" dt="2024-08-02T16:05:57.574" v="4730" actId="1076"/>
          <ac:grpSpMkLst>
            <pc:docMk/>
            <pc:sldMk cId="1730038204" sldId="568"/>
            <ac:grpSpMk id="4" creationId="{1EC1A8FD-7F7E-B426-7CA3-B3871B5AD1B3}"/>
          </ac:grpSpMkLst>
        </pc:grpChg>
        <pc:picChg chg="del">
          <ac:chgData name="Sebastian Ebert" userId="2c9133e11077318b" providerId="LiveId" clId="{7ABB0070-B6B6-4B6D-ADBB-5F4EBC6E14B7}" dt="2024-08-02T16:05:55.166" v="4728" actId="478"/>
          <ac:picMkLst>
            <pc:docMk/>
            <pc:sldMk cId="1730038204" sldId="568"/>
            <ac:picMk id="3" creationId="{2F973B1C-9803-8DCB-17AE-C6978402B473}"/>
          </ac:picMkLst>
        </pc:picChg>
        <pc:picChg chg="mod">
          <ac:chgData name="Sebastian Ebert" userId="2c9133e11077318b" providerId="LiveId" clId="{7ABB0070-B6B6-4B6D-ADBB-5F4EBC6E14B7}" dt="2024-08-02T16:05:55.460" v="4729"/>
          <ac:picMkLst>
            <pc:docMk/>
            <pc:sldMk cId="1730038204" sldId="568"/>
            <ac:picMk id="6" creationId="{D23985B8-3915-31C8-6EF1-5211B5B6201F}"/>
          </ac:picMkLst>
        </pc:picChg>
      </pc:sldChg>
      <pc:sldChg chg="modSp add mod ord">
        <pc:chgData name="Sebastian Ebert" userId="2c9133e11077318b" providerId="LiveId" clId="{7ABB0070-B6B6-4B6D-ADBB-5F4EBC6E14B7}" dt="2024-08-06T15:11:28.677" v="5317"/>
        <pc:sldMkLst>
          <pc:docMk/>
          <pc:sldMk cId="2575390156" sldId="569"/>
        </pc:sldMkLst>
        <pc:spChg chg="mod">
          <ac:chgData name="Sebastian Ebert" userId="2c9133e11077318b" providerId="LiveId" clId="{7ABB0070-B6B6-4B6D-ADBB-5F4EBC6E14B7}" dt="2024-08-06T15:11:25.330" v="5315" actId="20577"/>
          <ac:spMkLst>
            <pc:docMk/>
            <pc:sldMk cId="2575390156" sldId="569"/>
            <ac:spMk id="3" creationId="{3B31890B-C89E-48E9-9F48-657C15FC39C3}"/>
          </ac:spMkLst>
        </pc:spChg>
      </pc:sldChg>
      <pc:sldChg chg="addSp modSp mod modAnim modNotesTx">
        <pc:chgData name="Sebastian Ebert" userId="2c9133e11077318b" providerId="LiveId" clId="{7ABB0070-B6B6-4B6D-ADBB-5F4EBC6E14B7}" dt="2024-08-09T11:22:50.152" v="5946" actId="20577"/>
        <pc:sldMkLst>
          <pc:docMk/>
          <pc:sldMk cId="2457683883" sldId="572"/>
        </pc:sldMkLst>
        <pc:spChg chg="mod">
          <ac:chgData name="Sebastian Ebert" userId="2c9133e11077318b" providerId="LiveId" clId="{7ABB0070-B6B6-4B6D-ADBB-5F4EBC6E14B7}" dt="2024-08-09T11:16:23.947" v="5667" actId="20577"/>
          <ac:spMkLst>
            <pc:docMk/>
            <pc:sldMk cId="2457683883" sldId="572"/>
            <ac:spMk id="2" creationId="{15B464D4-AD18-4887-9E61-47961D1E7C2D}"/>
          </ac:spMkLst>
        </pc:spChg>
        <pc:spChg chg="add mod">
          <ac:chgData name="Sebastian Ebert" userId="2c9133e11077318b" providerId="LiveId" clId="{7ABB0070-B6B6-4B6D-ADBB-5F4EBC6E14B7}" dt="2024-08-09T11:22:50.152" v="5946" actId="20577"/>
          <ac:spMkLst>
            <pc:docMk/>
            <pc:sldMk cId="2457683883" sldId="572"/>
            <ac:spMk id="3" creationId="{36557FB0-2688-651D-F6A0-1A6140C3CCAB}"/>
          </ac:spMkLst>
        </pc:spChg>
      </pc:sldChg>
      <pc:sldChg chg="addSp delSp modSp mod">
        <pc:chgData name="Sebastian Ebert" userId="2c9133e11077318b" providerId="LiveId" clId="{7ABB0070-B6B6-4B6D-ADBB-5F4EBC6E14B7}" dt="2024-10-05T11:43:47.355" v="6106" actId="14100"/>
        <pc:sldMkLst>
          <pc:docMk/>
          <pc:sldMk cId="87166940" sldId="574"/>
        </pc:sldMkLst>
        <pc:picChg chg="add mod">
          <ac:chgData name="Sebastian Ebert" userId="2c9133e11077318b" providerId="LiveId" clId="{7ABB0070-B6B6-4B6D-ADBB-5F4EBC6E14B7}" dt="2024-10-05T11:43:47.355" v="6106" actId="14100"/>
          <ac:picMkLst>
            <pc:docMk/>
            <pc:sldMk cId="87166940" sldId="574"/>
            <ac:picMk id="4" creationId="{34D327FC-6E69-672B-E20F-EBFDDE735667}"/>
          </ac:picMkLst>
        </pc:picChg>
        <pc:picChg chg="del">
          <ac:chgData name="Sebastian Ebert" userId="2c9133e11077318b" providerId="LiveId" clId="{7ABB0070-B6B6-4B6D-ADBB-5F4EBC6E14B7}" dt="2024-08-08T13:11:47.846" v="5575" actId="478"/>
          <ac:picMkLst>
            <pc:docMk/>
            <pc:sldMk cId="87166940" sldId="574"/>
            <ac:picMk id="5" creationId="{B50408D3-FB04-EDA1-A5FA-BCCD419BAD10}"/>
          </ac:picMkLst>
        </pc:picChg>
      </pc:sldChg>
    </pc:docChg>
  </pc:docChgLst>
  <pc:docChgLst>
    <pc:chgData name="Sebastian Ebert" userId="2c9133e11077318b" providerId="Windows Live" clId="Web-{ADDB95EB-B6AA-4138-BE41-3DD61F738947}"/>
    <pc:docChg chg="addSld delSld modSld sldOrd modSection">
      <pc:chgData name="Sebastian Ebert" userId="2c9133e11077318b" providerId="Windows Live" clId="Web-{ADDB95EB-B6AA-4138-BE41-3DD61F738947}" dt="2024-03-18T13:18:39.408" v="196" actId="20577"/>
      <pc:docMkLst>
        <pc:docMk/>
      </pc:docMkLst>
      <pc:sldChg chg="addSp delSp modSp delAnim">
        <pc:chgData name="Sebastian Ebert" userId="2c9133e11077318b" providerId="Windows Live" clId="Web-{ADDB95EB-B6AA-4138-BE41-3DD61F738947}" dt="2024-03-18T13:10:33.828" v="175" actId="1076"/>
        <pc:sldMkLst>
          <pc:docMk/>
          <pc:sldMk cId="1143440548" sldId="380"/>
        </pc:sldMkLst>
        <pc:spChg chg="mod">
          <ac:chgData name="Sebastian Ebert" userId="2c9133e11077318b" providerId="Windows Live" clId="Web-{ADDB95EB-B6AA-4138-BE41-3DD61F738947}" dt="2024-03-18T13:07:54.598" v="169" actId="20577"/>
          <ac:spMkLst>
            <pc:docMk/>
            <pc:sldMk cId="1143440548" sldId="380"/>
            <ac:spMk id="2" creationId="{15B464D4-AD18-4887-9E61-47961D1E7C2D}"/>
          </ac:spMkLst>
        </pc:spChg>
        <pc:spChg chg="del mod">
          <ac:chgData name="Sebastian Ebert" userId="2c9133e11077318b" providerId="Windows Live" clId="Web-{ADDB95EB-B6AA-4138-BE41-3DD61F738947}" dt="2024-03-18T13:08:35.976" v="171"/>
          <ac:spMkLst>
            <pc:docMk/>
            <pc:sldMk cId="1143440548" sldId="380"/>
            <ac:spMk id="3" creationId="{3B31890B-C89E-48E9-9F48-657C15FC39C3}"/>
          </ac:spMkLst>
        </pc:spChg>
        <pc:spChg chg="add del mod">
          <ac:chgData name="Sebastian Ebert" userId="2c9133e11077318b" providerId="Windows Live" clId="Web-{ADDB95EB-B6AA-4138-BE41-3DD61F738947}" dt="2024-03-18T13:09:53.309" v="172"/>
          <ac:spMkLst>
            <pc:docMk/>
            <pc:sldMk cId="1143440548" sldId="380"/>
            <ac:spMk id="5" creationId="{29FCA715-9A0D-0356-71CB-D28C63EEA0AD}"/>
          </ac:spMkLst>
        </pc:spChg>
        <pc:picChg chg="add mod">
          <ac:chgData name="Sebastian Ebert" userId="2c9133e11077318b" providerId="Windows Live" clId="Web-{ADDB95EB-B6AA-4138-BE41-3DD61F738947}" dt="2024-03-18T13:10:33.828" v="175" actId="1076"/>
          <ac:picMkLst>
            <pc:docMk/>
            <pc:sldMk cId="1143440548" sldId="380"/>
            <ac:picMk id="6" creationId="{5422CD62-A113-9A0B-283A-A023E8893E98}"/>
          </ac:picMkLst>
        </pc:picChg>
      </pc:sldChg>
      <pc:sldChg chg="del">
        <pc:chgData name="Sebastian Ebert" userId="2c9133e11077318b" providerId="Windows Live" clId="Web-{ADDB95EB-B6AA-4138-BE41-3DD61F738947}" dt="2024-03-18T13:00:04.956" v="136"/>
        <pc:sldMkLst>
          <pc:docMk/>
          <pc:sldMk cId="1028773019" sldId="394"/>
        </pc:sldMkLst>
      </pc:sldChg>
      <pc:sldChg chg="addSp delSp modSp">
        <pc:chgData name="Sebastian Ebert" userId="2c9133e11077318b" providerId="Windows Live" clId="Web-{ADDB95EB-B6AA-4138-BE41-3DD61F738947}" dt="2024-03-18T13:01:45.682" v="145" actId="1076"/>
        <pc:sldMkLst>
          <pc:docMk/>
          <pc:sldMk cId="3340877863" sldId="395"/>
        </pc:sldMkLst>
        <pc:spChg chg="mod">
          <ac:chgData name="Sebastian Ebert" userId="2c9133e11077318b" providerId="Windows Live" clId="Web-{ADDB95EB-B6AA-4138-BE41-3DD61F738947}" dt="2024-03-18T12:47:35.826" v="76" actId="14100"/>
          <ac:spMkLst>
            <pc:docMk/>
            <pc:sldMk cId="3340877863" sldId="395"/>
            <ac:spMk id="3" creationId="{3B31890B-C89E-48E9-9F48-657C15FC39C3}"/>
          </ac:spMkLst>
        </pc:spChg>
        <pc:picChg chg="add del mod">
          <ac:chgData name="Sebastian Ebert" userId="2c9133e11077318b" providerId="Windows Live" clId="Web-{ADDB95EB-B6AA-4138-BE41-3DD61F738947}" dt="2024-03-18T13:01:25.477" v="142"/>
          <ac:picMkLst>
            <pc:docMk/>
            <pc:sldMk cId="3340877863" sldId="395"/>
            <ac:picMk id="4" creationId="{B2451ABE-CD24-EDED-A885-A143FA1AC90E}"/>
          </ac:picMkLst>
        </pc:picChg>
        <pc:picChg chg="add mod">
          <ac:chgData name="Sebastian Ebert" userId="2c9133e11077318b" providerId="Windows Live" clId="Web-{ADDB95EB-B6AA-4138-BE41-3DD61F738947}" dt="2024-03-18T13:01:45.682" v="145" actId="1076"/>
          <ac:picMkLst>
            <pc:docMk/>
            <pc:sldMk cId="3340877863" sldId="395"/>
            <ac:picMk id="6" creationId="{D259890D-D78E-715C-1408-2D61B73763C0}"/>
          </ac:picMkLst>
        </pc:picChg>
      </pc:sldChg>
      <pc:sldChg chg="add del replId">
        <pc:chgData name="Sebastian Ebert" userId="2c9133e11077318b" providerId="Windows Live" clId="Web-{ADDB95EB-B6AA-4138-BE41-3DD61F738947}" dt="2024-03-18T12:41:21.815" v="44"/>
        <pc:sldMkLst>
          <pc:docMk/>
          <pc:sldMk cId="398708143" sldId="425"/>
        </pc:sldMkLst>
      </pc:sldChg>
      <pc:sldChg chg="addSp delSp modSp add replId delAnim">
        <pc:chgData name="Sebastian Ebert" userId="2c9133e11077318b" providerId="Windows Live" clId="Web-{ADDB95EB-B6AA-4138-BE41-3DD61F738947}" dt="2024-03-18T12:47:15.871" v="72" actId="14100"/>
        <pc:sldMkLst>
          <pc:docMk/>
          <pc:sldMk cId="1055993583" sldId="425"/>
        </pc:sldMkLst>
        <pc:spChg chg="del">
          <ac:chgData name="Sebastian Ebert" userId="2c9133e11077318b" providerId="Windows Live" clId="Web-{ADDB95EB-B6AA-4138-BE41-3DD61F738947}" dt="2024-03-18T12:41:40.629" v="46"/>
          <ac:spMkLst>
            <pc:docMk/>
            <pc:sldMk cId="1055993583" sldId="425"/>
            <ac:spMk id="3" creationId="{3B31890B-C89E-48E9-9F48-657C15FC39C3}"/>
          </ac:spMkLst>
        </pc:spChg>
        <pc:spChg chg="add del mod">
          <ac:chgData name="Sebastian Ebert" userId="2c9133e11077318b" providerId="Windows Live" clId="Web-{ADDB95EB-B6AA-4138-BE41-3DD61F738947}" dt="2024-03-18T12:42:08.381" v="47"/>
          <ac:spMkLst>
            <pc:docMk/>
            <pc:sldMk cId="1055993583" sldId="425"/>
            <ac:spMk id="6" creationId="{7E98F41F-D383-63D3-8984-7AD45FACD973}"/>
          </ac:spMkLst>
        </pc:spChg>
        <pc:spChg chg="add mod">
          <ac:chgData name="Sebastian Ebert" userId="2c9133e11077318b" providerId="Windows Live" clId="Web-{ADDB95EB-B6AA-4138-BE41-3DD61F738947}" dt="2024-03-18T12:47:15.871" v="72" actId="14100"/>
          <ac:spMkLst>
            <pc:docMk/>
            <pc:sldMk cId="1055993583" sldId="425"/>
            <ac:spMk id="8" creationId="{C478FC9C-0F1D-70F9-C710-ED419A19B5D2}"/>
          </ac:spMkLst>
        </pc:spChg>
        <pc:picChg chg="add mod">
          <ac:chgData name="Sebastian Ebert" userId="2c9133e11077318b" providerId="Windows Live" clId="Web-{ADDB95EB-B6AA-4138-BE41-3DD61F738947}" dt="2024-03-18T12:42:46.806" v="52" actId="1076"/>
          <ac:picMkLst>
            <pc:docMk/>
            <pc:sldMk cId="1055993583" sldId="425"/>
            <ac:picMk id="7" creationId="{BE524329-D0C5-A06B-29BD-52D957849570}"/>
          </ac:picMkLst>
        </pc:picChg>
      </pc:sldChg>
      <pc:sldChg chg="addSp delSp modSp add replId addAnim">
        <pc:chgData name="Sebastian Ebert" userId="2c9133e11077318b" providerId="Windows Live" clId="Web-{ADDB95EB-B6AA-4138-BE41-3DD61F738947}" dt="2024-03-18T12:59:36.282" v="135" actId="14100"/>
        <pc:sldMkLst>
          <pc:docMk/>
          <pc:sldMk cId="3106022871" sldId="426"/>
        </pc:sldMkLst>
        <pc:spChg chg="add mod">
          <ac:chgData name="Sebastian Ebert" userId="2c9133e11077318b" providerId="Windows Live" clId="Web-{ADDB95EB-B6AA-4138-BE41-3DD61F738947}" dt="2024-03-18T12:53:06.130" v="127" actId="20577"/>
          <ac:spMkLst>
            <pc:docMk/>
            <pc:sldMk cId="3106022871" sldId="426"/>
            <ac:spMk id="4" creationId="{AE8ECE75-A88D-7A58-55AB-863229EC4046}"/>
          </ac:spMkLst>
        </pc:spChg>
        <pc:spChg chg="mod">
          <ac:chgData name="Sebastian Ebert" userId="2c9133e11077318b" providerId="Windows Live" clId="Web-{ADDB95EB-B6AA-4138-BE41-3DD61F738947}" dt="2024-03-18T12:48:59.175" v="91" actId="20577"/>
          <ac:spMkLst>
            <pc:docMk/>
            <pc:sldMk cId="3106022871" sldId="426"/>
            <ac:spMk id="8" creationId="{C478FC9C-0F1D-70F9-C710-ED419A19B5D2}"/>
          </ac:spMkLst>
        </pc:spChg>
        <pc:grpChg chg="add">
          <ac:chgData name="Sebastian Ebert" userId="2c9133e11077318b" providerId="Windows Live" clId="Web-{ADDB95EB-B6AA-4138-BE41-3DD61F738947}" dt="2024-03-18T12:53:15.474" v="128"/>
          <ac:grpSpMkLst>
            <pc:docMk/>
            <pc:sldMk cId="3106022871" sldId="426"/>
            <ac:grpSpMk id="9" creationId="{5932640C-6AE3-8785-EF7A-1BCD4F007BF6}"/>
          </ac:grpSpMkLst>
        </pc:grpChg>
        <pc:picChg chg="add del mod">
          <ac:chgData name="Sebastian Ebert" userId="2c9133e11077318b" providerId="Windows Live" clId="Web-{ADDB95EB-B6AA-4138-BE41-3DD61F738947}" dt="2024-03-18T12:53:58.602" v="130"/>
          <ac:picMkLst>
            <pc:docMk/>
            <pc:sldMk cId="3106022871" sldId="426"/>
            <ac:picMk id="3" creationId="{8B9D65D8-20EF-4A59-FD2F-BBAD6A7073C0}"/>
          </ac:picMkLst>
        </pc:picChg>
        <pc:picChg chg="add mod">
          <ac:chgData name="Sebastian Ebert" userId="2c9133e11077318b" providerId="Windows Live" clId="Web-{ADDB95EB-B6AA-4138-BE41-3DD61F738947}" dt="2024-03-18T12:52:46.816" v="122" actId="1076"/>
          <ac:picMkLst>
            <pc:docMk/>
            <pc:sldMk cId="3106022871" sldId="426"/>
            <ac:picMk id="6" creationId="{4ECA0370-1CDB-2797-57CE-BEBFEF452274}"/>
          </ac:picMkLst>
        </pc:picChg>
        <pc:picChg chg="del">
          <ac:chgData name="Sebastian Ebert" userId="2c9133e11077318b" providerId="Windows Live" clId="Web-{ADDB95EB-B6AA-4138-BE41-3DD61F738947}" dt="2024-03-18T12:48:59.925" v="92"/>
          <ac:picMkLst>
            <pc:docMk/>
            <pc:sldMk cId="3106022871" sldId="426"/>
            <ac:picMk id="7" creationId="{BE524329-D0C5-A06B-29BD-52D957849570}"/>
          </ac:picMkLst>
        </pc:picChg>
        <pc:picChg chg="add mod">
          <ac:chgData name="Sebastian Ebert" userId="2c9133e11077318b" providerId="Windows Live" clId="Web-{ADDB95EB-B6AA-4138-BE41-3DD61F738947}" dt="2024-03-18T12:59:36.282" v="135" actId="14100"/>
          <ac:picMkLst>
            <pc:docMk/>
            <pc:sldMk cId="3106022871" sldId="426"/>
            <ac:picMk id="10" creationId="{BBF5A2B0-FCB9-04CC-3744-4248F0CBBC6F}"/>
          </ac:picMkLst>
        </pc:picChg>
      </pc:sldChg>
      <pc:sldChg chg="add ord replId">
        <pc:chgData name="Sebastian Ebert" userId="2c9133e11077318b" providerId="Windows Live" clId="Web-{ADDB95EB-B6AA-4138-BE41-3DD61F738947}" dt="2024-03-18T13:03:31.642" v="147"/>
        <pc:sldMkLst>
          <pc:docMk/>
          <pc:sldMk cId="2967370583" sldId="427"/>
        </pc:sldMkLst>
      </pc:sldChg>
      <pc:sldChg chg="addSp delSp modSp add replId delAnim">
        <pc:chgData name="Sebastian Ebert" userId="2c9133e11077318b" providerId="Windows Live" clId="Web-{ADDB95EB-B6AA-4138-BE41-3DD61F738947}" dt="2024-03-18T13:18:39.408" v="196" actId="20577"/>
        <pc:sldMkLst>
          <pc:docMk/>
          <pc:sldMk cId="2922701115" sldId="428"/>
        </pc:sldMkLst>
        <pc:spChg chg="mod">
          <ac:chgData name="Sebastian Ebert" userId="2c9133e11077318b" providerId="Windows Live" clId="Web-{ADDB95EB-B6AA-4138-BE41-3DD61F738947}" dt="2024-03-18T13:18:39.408" v="196" actId="20577"/>
          <ac:spMkLst>
            <pc:docMk/>
            <pc:sldMk cId="2922701115" sldId="428"/>
            <ac:spMk id="2" creationId="{15B464D4-AD18-4887-9E61-47961D1E7C2D}"/>
          </ac:spMkLst>
        </pc:spChg>
        <pc:spChg chg="del mod">
          <ac:chgData name="Sebastian Ebert" userId="2c9133e11077318b" providerId="Windows Live" clId="Web-{ADDB95EB-B6AA-4138-BE41-3DD61F738947}" dt="2024-03-18T13:11:29.207" v="182"/>
          <ac:spMkLst>
            <pc:docMk/>
            <pc:sldMk cId="2922701115" sldId="428"/>
            <ac:spMk id="3" creationId="{3B31890B-C89E-48E9-9F48-657C15FC39C3}"/>
          </ac:spMkLst>
        </pc:spChg>
        <pc:spChg chg="add del mod">
          <ac:chgData name="Sebastian Ebert" userId="2c9133e11077318b" providerId="Windows Live" clId="Web-{ADDB95EB-B6AA-4138-BE41-3DD61F738947}" dt="2024-03-18T13:11:38.270" v="183"/>
          <ac:spMkLst>
            <pc:docMk/>
            <pc:sldMk cId="2922701115" sldId="428"/>
            <ac:spMk id="5" creationId="{B2F2F6C2-21C7-077F-A54B-83F5A120789E}"/>
          </ac:spMkLst>
        </pc:spChg>
        <pc:picChg chg="add mod">
          <ac:chgData name="Sebastian Ebert" userId="2c9133e11077318b" providerId="Windows Live" clId="Web-{ADDB95EB-B6AA-4138-BE41-3DD61F738947}" dt="2024-03-18T13:12:22.960" v="189" actId="14100"/>
          <ac:picMkLst>
            <pc:docMk/>
            <pc:sldMk cId="2922701115" sldId="428"/>
            <ac:picMk id="6" creationId="{B146BE91-AB4E-0C48-94ED-1D4D01151EB1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81AEEC-1E96-4138-80C4-375828EE2E39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71EB603E-5315-4663-9826-3C0C6D6DA265}">
      <dgm:prSet phldrT="[Text]"/>
      <dgm:spPr/>
      <dgm:t>
        <a:bodyPr/>
        <a:lstStyle/>
        <a:p>
          <a:r>
            <a:rPr lang="en-GB" dirty="0"/>
            <a:t>Reachability</a:t>
          </a:r>
          <a:endParaRPr lang="de-DE" dirty="0"/>
        </a:p>
      </dgm:t>
    </dgm:pt>
    <dgm:pt modelId="{F63473C2-6188-48AE-96AD-B2D1ECDC56DB}" type="parTrans" cxnId="{2B1FD510-9134-4013-B4AA-2AB935D6F379}">
      <dgm:prSet/>
      <dgm:spPr/>
      <dgm:t>
        <a:bodyPr/>
        <a:lstStyle/>
        <a:p>
          <a:endParaRPr lang="de-DE"/>
        </a:p>
      </dgm:t>
    </dgm:pt>
    <dgm:pt modelId="{A5A611B3-A9C8-489B-B3E9-DE12A969A757}" type="sibTrans" cxnId="{2B1FD510-9134-4013-B4AA-2AB935D6F379}">
      <dgm:prSet/>
      <dgm:spPr/>
      <dgm:t>
        <a:bodyPr/>
        <a:lstStyle/>
        <a:p>
          <a:endParaRPr lang="de-DE"/>
        </a:p>
      </dgm:t>
    </dgm:pt>
    <dgm:pt modelId="{EE658BD6-24F0-422E-B1EB-FE686B003AB6}">
      <dgm:prSet phldrT="[Text]"/>
      <dgm:spPr/>
      <dgm:t>
        <a:bodyPr/>
        <a:lstStyle/>
        <a:p>
          <a:r>
            <a:rPr lang="en-GB"/>
            <a:t>Liveness</a:t>
          </a:r>
          <a:endParaRPr lang="de-DE" dirty="0"/>
        </a:p>
      </dgm:t>
    </dgm:pt>
    <dgm:pt modelId="{1EABCDFA-D266-4FAF-BD0E-006F8FF52482}" type="parTrans" cxnId="{D8653A1A-9524-4302-B371-1ED974864B38}">
      <dgm:prSet/>
      <dgm:spPr/>
      <dgm:t>
        <a:bodyPr/>
        <a:lstStyle/>
        <a:p>
          <a:endParaRPr lang="de-DE"/>
        </a:p>
      </dgm:t>
    </dgm:pt>
    <dgm:pt modelId="{23F25697-7196-446D-99A5-ECF6896B7115}" type="sibTrans" cxnId="{D8653A1A-9524-4302-B371-1ED974864B38}">
      <dgm:prSet/>
      <dgm:spPr/>
      <dgm:t>
        <a:bodyPr/>
        <a:lstStyle/>
        <a:p>
          <a:endParaRPr lang="de-DE"/>
        </a:p>
      </dgm:t>
    </dgm:pt>
    <dgm:pt modelId="{76D96D60-7FC3-4243-B3D1-FCD7B02B3916}">
      <dgm:prSet phldrT="[Text]"/>
      <dgm:spPr/>
      <dgm:t>
        <a:bodyPr/>
        <a:lstStyle/>
        <a:p>
          <a:r>
            <a:rPr lang="en-GB"/>
            <a:t>Boundedness</a:t>
          </a:r>
          <a:endParaRPr lang="de-DE" dirty="0"/>
        </a:p>
      </dgm:t>
    </dgm:pt>
    <dgm:pt modelId="{AEF9A8D3-A580-4DD1-9435-1C9B40624558}" type="parTrans" cxnId="{60FC557A-5EA6-44D0-A632-9B4757E963A3}">
      <dgm:prSet/>
      <dgm:spPr/>
      <dgm:t>
        <a:bodyPr/>
        <a:lstStyle/>
        <a:p>
          <a:endParaRPr lang="de-DE"/>
        </a:p>
      </dgm:t>
    </dgm:pt>
    <dgm:pt modelId="{2E77C528-6090-4F73-9FF8-AD96FE5ACF21}" type="sibTrans" cxnId="{60FC557A-5EA6-44D0-A632-9B4757E963A3}">
      <dgm:prSet/>
      <dgm:spPr/>
      <dgm:t>
        <a:bodyPr/>
        <a:lstStyle/>
        <a:p>
          <a:endParaRPr lang="de-DE"/>
        </a:p>
      </dgm:t>
    </dgm:pt>
    <dgm:pt modelId="{6D693C18-854A-4505-8CED-970A9EFBF93F}">
      <dgm:prSet phldrT="[Text]"/>
      <dgm:spPr/>
      <dgm:t>
        <a:bodyPr/>
        <a:lstStyle/>
        <a:p>
          <a:r>
            <a:rPr lang="en-GB"/>
            <a:t>Invariants</a:t>
          </a:r>
          <a:endParaRPr lang="de-DE" dirty="0"/>
        </a:p>
      </dgm:t>
    </dgm:pt>
    <dgm:pt modelId="{2633C6F0-E60D-46EF-9E53-9B182B1A1861}" type="parTrans" cxnId="{FB3E7979-5060-4AAB-973A-7CE6794AE922}">
      <dgm:prSet/>
      <dgm:spPr/>
      <dgm:t>
        <a:bodyPr/>
        <a:lstStyle/>
        <a:p>
          <a:endParaRPr lang="de-DE"/>
        </a:p>
      </dgm:t>
    </dgm:pt>
    <dgm:pt modelId="{93CB6A94-9761-46C9-801B-66A04E27B115}" type="sibTrans" cxnId="{FB3E7979-5060-4AAB-973A-7CE6794AE922}">
      <dgm:prSet/>
      <dgm:spPr/>
      <dgm:t>
        <a:bodyPr/>
        <a:lstStyle/>
        <a:p>
          <a:endParaRPr lang="de-DE"/>
        </a:p>
      </dgm:t>
    </dgm:pt>
    <dgm:pt modelId="{B73EDEC9-D2C4-484F-A8BD-E630C3565E1F}">
      <dgm:prSet phldrT="[Text]"/>
      <dgm:spPr/>
      <dgm:t>
        <a:bodyPr/>
        <a:lstStyle/>
        <a:p>
          <a:r>
            <a:rPr lang="en-GB"/>
            <a:t>Paths</a:t>
          </a:r>
          <a:endParaRPr lang="de-DE" dirty="0"/>
        </a:p>
      </dgm:t>
    </dgm:pt>
    <dgm:pt modelId="{4DAE3A0B-1D94-4B16-AC28-A37A2E99A953}" type="parTrans" cxnId="{A274A829-05B6-4C25-90B7-46E204821135}">
      <dgm:prSet/>
      <dgm:spPr/>
      <dgm:t>
        <a:bodyPr/>
        <a:lstStyle/>
        <a:p>
          <a:endParaRPr lang="de-DE"/>
        </a:p>
      </dgm:t>
    </dgm:pt>
    <dgm:pt modelId="{66CFC92D-9874-488C-8373-19C2DC0DD72B}" type="sibTrans" cxnId="{A274A829-05B6-4C25-90B7-46E204821135}">
      <dgm:prSet/>
      <dgm:spPr/>
      <dgm:t>
        <a:bodyPr/>
        <a:lstStyle/>
        <a:p>
          <a:endParaRPr lang="de-DE"/>
        </a:p>
      </dgm:t>
    </dgm:pt>
    <dgm:pt modelId="{EDF38237-E8FD-45D3-8F5C-31B52284E9F9}" type="pres">
      <dgm:prSet presAssocID="{CA81AEEC-1E96-4138-80C4-375828EE2E39}" presName="diagram" presStyleCnt="0">
        <dgm:presLayoutVars>
          <dgm:dir/>
          <dgm:resizeHandles val="exact"/>
        </dgm:presLayoutVars>
      </dgm:prSet>
      <dgm:spPr/>
    </dgm:pt>
    <dgm:pt modelId="{F6785152-03EF-41CB-B301-9B8A00E63926}" type="pres">
      <dgm:prSet presAssocID="{71EB603E-5315-4663-9826-3C0C6D6DA265}" presName="node" presStyleLbl="node1" presStyleIdx="0" presStyleCnt="5">
        <dgm:presLayoutVars>
          <dgm:bulletEnabled val="1"/>
        </dgm:presLayoutVars>
      </dgm:prSet>
      <dgm:spPr/>
    </dgm:pt>
    <dgm:pt modelId="{21CAC46E-5B13-4DB2-BD61-54961F61BD17}" type="pres">
      <dgm:prSet presAssocID="{A5A611B3-A9C8-489B-B3E9-DE12A969A757}" presName="sibTrans" presStyleCnt="0"/>
      <dgm:spPr/>
    </dgm:pt>
    <dgm:pt modelId="{5AE5C6B9-7636-4DC9-B384-716415BF55D0}" type="pres">
      <dgm:prSet presAssocID="{EE658BD6-24F0-422E-B1EB-FE686B003AB6}" presName="node" presStyleLbl="node1" presStyleIdx="1" presStyleCnt="5">
        <dgm:presLayoutVars>
          <dgm:bulletEnabled val="1"/>
        </dgm:presLayoutVars>
      </dgm:prSet>
      <dgm:spPr/>
    </dgm:pt>
    <dgm:pt modelId="{457D6E4E-B51A-4D10-91A1-5997A6586B5B}" type="pres">
      <dgm:prSet presAssocID="{23F25697-7196-446D-99A5-ECF6896B7115}" presName="sibTrans" presStyleCnt="0"/>
      <dgm:spPr/>
    </dgm:pt>
    <dgm:pt modelId="{D5C4C45F-2707-4862-838E-FE7507939D84}" type="pres">
      <dgm:prSet presAssocID="{76D96D60-7FC3-4243-B3D1-FCD7B02B3916}" presName="node" presStyleLbl="node1" presStyleIdx="2" presStyleCnt="5">
        <dgm:presLayoutVars>
          <dgm:bulletEnabled val="1"/>
        </dgm:presLayoutVars>
      </dgm:prSet>
      <dgm:spPr/>
    </dgm:pt>
    <dgm:pt modelId="{A42B3107-3057-49EC-8B35-31294F4C37B4}" type="pres">
      <dgm:prSet presAssocID="{2E77C528-6090-4F73-9FF8-AD96FE5ACF21}" presName="sibTrans" presStyleCnt="0"/>
      <dgm:spPr/>
    </dgm:pt>
    <dgm:pt modelId="{7B71581A-4714-4650-9FAC-9D7D542F4E8A}" type="pres">
      <dgm:prSet presAssocID="{6D693C18-854A-4505-8CED-970A9EFBF93F}" presName="node" presStyleLbl="node1" presStyleIdx="3" presStyleCnt="5">
        <dgm:presLayoutVars>
          <dgm:bulletEnabled val="1"/>
        </dgm:presLayoutVars>
      </dgm:prSet>
      <dgm:spPr/>
    </dgm:pt>
    <dgm:pt modelId="{5B90E36D-FF5B-407D-85B5-EE4738B0EFC5}" type="pres">
      <dgm:prSet presAssocID="{93CB6A94-9761-46C9-801B-66A04E27B115}" presName="sibTrans" presStyleCnt="0"/>
      <dgm:spPr/>
    </dgm:pt>
    <dgm:pt modelId="{E439DA29-945C-45CA-8865-FB9DC644E424}" type="pres">
      <dgm:prSet presAssocID="{B73EDEC9-D2C4-484F-A8BD-E630C3565E1F}" presName="node" presStyleLbl="node1" presStyleIdx="4" presStyleCnt="5">
        <dgm:presLayoutVars>
          <dgm:bulletEnabled val="1"/>
        </dgm:presLayoutVars>
      </dgm:prSet>
      <dgm:spPr/>
    </dgm:pt>
  </dgm:ptLst>
  <dgm:cxnLst>
    <dgm:cxn modelId="{2B1FD510-9134-4013-B4AA-2AB935D6F379}" srcId="{CA81AEEC-1E96-4138-80C4-375828EE2E39}" destId="{71EB603E-5315-4663-9826-3C0C6D6DA265}" srcOrd="0" destOrd="0" parTransId="{F63473C2-6188-48AE-96AD-B2D1ECDC56DB}" sibTransId="{A5A611B3-A9C8-489B-B3E9-DE12A969A757}"/>
    <dgm:cxn modelId="{D8653A1A-9524-4302-B371-1ED974864B38}" srcId="{CA81AEEC-1E96-4138-80C4-375828EE2E39}" destId="{EE658BD6-24F0-422E-B1EB-FE686B003AB6}" srcOrd="1" destOrd="0" parTransId="{1EABCDFA-D266-4FAF-BD0E-006F8FF52482}" sibTransId="{23F25697-7196-446D-99A5-ECF6896B7115}"/>
    <dgm:cxn modelId="{A274A829-05B6-4C25-90B7-46E204821135}" srcId="{CA81AEEC-1E96-4138-80C4-375828EE2E39}" destId="{B73EDEC9-D2C4-484F-A8BD-E630C3565E1F}" srcOrd="4" destOrd="0" parTransId="{4DAE3A0B-1D94-4B16-AC28-A37A2E99A953}" sibTransId="{66CFC92D-9874-488C-8373-19C2DC0DD72B}"/>
    <dgm:cxn modelId="{B2249A5D-32DC-403F-A426-CA853ECE836F}" type="presOf" srcId="{6D693C18-854A-4505-8CED-970A9EFBF93F}" destId="{7B71581A-4714-4650-9FAC-9D7D542F4E8A}" srcOrd="0" destOrd="0" presId="urn:microsoft.com/office/officeart/2005/8/layout/default"/>
    <dgm:cxn modelId="{E950F36C-4303-44A1-B8DE-86D238416701}" type="presOf" srcId="{71EB603E-5315-4663-9826-3C0C6D6DA265}" destId="{F6785152-03EF-41CB-B301-9B8A00E63926}" srcOrd="0" destOrd="0" presId="urn:microsoft.com/office/officeart/2005/8/layout/default"/>
    <dgm:cxn modelId="{C78AA34D-A9E4-4E5F-9AF4-B550DBEAF767}" type="presOf" srcId="{CA81AEEC-1E96-4138-80C4-375828EE2E39}" destId="{EDF38237-E8FD-45D3-8F5C-31B52284E9F9}" srcOrd="0" destOrd="0" presId="urn:microsoft.com/office/officeart/2005/8/layout/default"/>
    <dgm:cxn modelId="{FB3E7979-5060-4AAB-973A-7CE6794AE922}" srcId="{CA81AEEC-1E96-4138-80C4-375828EE2E39}" destId="{6D693C18-854A-4505-8CED-970A9EFBF93F}" srcOrd="3" destOrd="0" parTransId="{2633C6F0-E60D-46EF-9E53-9B182B1A1861}" sibTransId="{93CB6A94-9761-46C9-801B-66A04E27B115}"/>
    <dgm:cxn modelId="{42F38879-1EBD-49E1-8EA7-9AC8097B51D2}" type="presOf" srcId="{EE658BD6-24F0-422E-B1EB-FE686B003AB6}" destId="{5AE5C6B9-7636-4DC9-B384-716415BF55D0}" srcOrd="0" destOrd="0" presId="urn:microsoft.com/office/officeart/2005/8/layout/default"/>
    <dgm:cxn modelId="{60FC557A-5EA6-44D0-A632-9B4757E963A3}" srcId="{CA81AEEC-1E96-4138-80C4-375828EE2E39}" destId="{76D96D60-7FC3-4243-B3D1-FCD7B02B3916}" srcOrd="2" destOrd="0" parTransId="{AEF9A8D3-A580-4DD1-9435-1C9B40624558}" sibTransId="{2E77C528-6090-4F73-9FF8-AD96FE5ACF21}"/>
    <dgm:cxn modelId="{2C48C9B7-2C98-45CE-84F0-CE99FFD2A6FB}" type="presOf" srcId="{B73EDEC9-D2C4-484F-A8BD-E630C3565E1F}" destId="{E439DA29-945C-45CA-8865-FB9DC644E424}" srcOrd="0" destOrd="0" presId="urn:microsoft.com/office/officeart/2005/8/layout/default"/>
    <dgm:cxn modelId="{DC12A4D3-0A5C-4033-A4ED-90B6BCA37919}" type="presOf" srcId="{76D96D60-7FC3-4243-B3D1-FCD7B02B3916}" destId="{D5C4C45F-2707-4862-838E-FE7507939D84}" srcOrd="0" destOrd="0" presId="urn:microsoft.com/office/officeart/2005/8/layout/default"/>
    <dgm:cxn modelId="{C047F713-6E4A-4949-866C-0C3771F84092}" type="presParOf" srcId="{EDF38237-E8FD-45D3-8F5C-31B52284E9F9}" destId="{F6785152-03EF-41CB-B301-9B8A00E63926}" srcOrd="0" destOrd="0" presId="urn:microsoft.com/office/officeart/2005/8/layout/default"/>
    <dgm:cxn modelId="{232E277F-FDE4-4C56-9F83-5FF48A992E78}" type="presParOf" srcId="{EDF38237-E8FD-45D3-8F5C-31B52284E9F9}" destId="{21CAC46E-5B13-4DB2-BD61-54961F61BD17}" srcOrd="1" destOrd="0" presId="urn:microsoft.com/office/officeart/2005/8/layout/default"/>
    <dgm:cxn modelId="{D820507D-4E6B-4966-BB55-FB64A7F889AE}" type="presParOf" srcId="{EDF38237-E8FD-45D3-8F5C-31B52284E9F9}" destId="{5AE5C6B9-7636-4DC9-B384-716415BF55D0}" srcOrd="2" destOrd="0" presId="urn:microsoft.com/office/officeart/2005/8/layout/default"/>
    <dgm:cxn modelId="{3318A626-2880-4CA0-8625-71C1F4DFFD5D}" type="presParOf" srcId="{EDF38237-E8FD-45D3-8F5C-31B52284E9F9}" destId="{457D6E4E-B51A-4D10-91A1-5997A6586B5B}" srcOrd="3" destOrd="0" presId="urn:microsoft.com/office/officeart/2005/8/layout/default"/>
    <dgm:cxn modelId="{A97A7056-3B5E-41FD-8FF2-D4E7B7040CCB}" type="presParOf" srcId="{EDF38237-E8FD-45D3-8F5C-31B52284E9F9}" destId="{D5C4C45F-2707-4862-838E-FE7507939D84}" srcOrd="4" destOrd="0" presId="urn:microsoft.com/office/officeart/2005/8/layout/default"/>
    <dgm:cxn modelId="{8BB48D41-BA94-48E2-89B9-74A78C44CC4F}" type="presParOf" srcId="{EDF38237-E8FD-45D3-8F5C-31B52284E9F9}" destId="{A42B3107-3057-49EC-8B35-31294F4C37B4}" srcOrd="5" destOrd="0" presId="urn:microsoft.com/office/officeart/2005/8/layout/default"/>
    <dgm:cxn modelId="{A9F2FFCF-4A1C-4712-874A-810040F25164}" type="presParOf" srcId="{EDF38237-E8FD-45D3-8F5C-31B52284E9F9}" destId="{7B71581A-4714-4650-9FAC-9D7D542F4E8A}" srcOrd="6" destOrd="0" presId="urn:microsoft.com/office/officeart/2005/8/layout/default"/>
    <dgm:cxn modelId="{E2E6CC3B-380A-44F6-80F6-BC5E7682D807}" type="presParOf" srcId="{EDF38237-E8FD-45D3-8F5C-31B52284E9F9}" destId="{5B90E36D-FF5B-407D-85B5-EE4738B0EFC5}" srcOrd="7" destOrd="0" presId="urn:microsoft.com/office/officeart/2005/8/layout/default"/>
    <dgm:cxn modelId="{306619D0-8551-4405-B665-E18619E8637B}" type="presParOf" srcId="{EDF38237-E8FD-45D3-8F5C-31B52284E9F9}" destId="{E439DA29-945C-45CA-8865-FB9DC644E42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81AEEC-1E96-4138-80C4-375828EE2E39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71EB603E-5315-4663-9826-3C0C6D6DA265}">
      <dgm:prSet phldrT="[Text]"/>
      <dgm:spPr/>
      <dgm:t>
        <a:bodyPr/>
        <a:lstStyle/>
        <a:p>
          <a:r>
            <a:rPr lang="en-GB" dirty="0"/>
            <a:t>Reachability</a:t>
          </a:r>
          <a:endParaRPr lang="de-DE" dirty="0"/>
        </a:p>
      </dgm:t>
    </dgm:pt>
    <dgm:pt modelId="{F63473C2-6188-48AE-96AD-B2D1ECDC56DB}" type="parTrans" cxnId="{2B1FD510-9134-4013-B4AA-2AB935D6F379}">
      <dgm:prSet/>
      <dgm:spPr/>
      <dgm:t>
        <a:bodyPr/>
        <a:lstStyle/>
        <a:p>
          <a:endParaRPr lang="de-DE"/>
        </a:p>
      </dgm:t>
    </dgm:pt>
    <dgm:pt modelId="{A5A611B3-A9C8-489B-B3E9-DE12A969A757}" type="sibTrans" cxnId="{2B1FD510-9134-4013-B4AA-2AB935D6F379}">
      <dgm:prSet/>
      <dgm:spPr/>
      <dgm:t>
        <a:bodyPr/>
        <a:lstStyle/>
        <a:p>
          <a:endParaRPr lang="de-DE"/>
        </a:p>
      </dgm:t>
    </dgm:pt>
    <dgm:pt modelId="{EE658BD6-24F0-422E-B1EB-FE686B003AB6}">
      <dgm:prSet phldrT="[Text]"/>
      <dgm:spPr/>
      <dgm:t>
        <a:bodyPr/>
        <a:lstStyle/>
        <a:p>
          <a:r>
            <a:rPr lang="en-GB"/>
            <a:t>Liveness</a:t>
          </a:r>
          <a:endParaRPr lang="de-DE" dirty="0"/>
        </a:p>
      </dgm:t>
    </dgm:pt>
    <dgm:pt modelId="{1EABCDFA-D266-4FAF-BD0E-006F8FF52482}" type="parTrans" cxnId="{D8653A1A-9524-4302-B371-1ED974864B38}">
      <dgm:prSet/>
      <dgm:spPr/>
      <dgm:t>
        <a:bodyPr/>
        <a:lstStyle/>
        <a:p>
          <a:endParaRPr lang="de-DE"/>
        </a:p>
      </dgm:t>
    </dgm:pt>
    <dgm:pt modelId="{23F25697-7196-446D-99A5-ECF6896B7115}" type="sibTrans" cxnId="{D8653A1A-9524-4302-B371-1ED974864B38}">
      <dgm:prSet/>
      <dgm:spPr/>
      <dgm:t>
        <a:bodyPr/>
        <a:lstStyle/>
        <a:p>
          <a:endParaRPr lang="de-DE"/>
        </a:p>
      </dgm:t>
    </dgm:pt>
    <dgm:pt modelId="{76D96D60-7FC3-4243-B3D1-FCD7B02B3916}">
      <dgm:prSet phldrT="[Text]"/>
      <dgm:spPr/>
      <dgm:t>
        <a:bodyPr/>
        <a:lstStyle/>
        <a:p>
          <a:r>
            <a:rPr lang="en-GB"/>
            <a:t>Boundedness</a:t>
          </a:r>
          <a:endParaRPr lang="de-DE" dirty="0"/>
        </a:p>
      </dgm:t>
    </dgm:pt>
    <dgm:pt modelId="{AEF9A8D3-A580-4DD1-9435-1C9B40624558}" type="parTrans" cxnId="{60FC557A-5EA6-44D0-A632-9B4757E963A3}">
      <dgm:prSet/>
      <dgm:spPr/>
      <dgm:t>
        <a:bodyPr/>
        <a:lstStyle/>
        <a:p>
          <a:endParaRPr lang="de-DE"/>
        </a:p>
      </dgm:t>
    </dgm:pt>
    <dgm:pt modelId="{2E77C528-6090-4F73-9FF8-AD96FE5ACF21}" type="sibTrans" cxnId="{60FC557A-5EA6-44D0-A632-9B4757E963A3}">
      <dgm:prSet/>
      <dgm:spPr/>
      <dgm:t>
        <a:bodyPr/>
        <a:lstStyle/>
        <a:p>
          <a:endParaRPr lang="de-DE"/>
        </a:p>
      </dgm:t>
    </dgm:pt>
    <dgm:pt modelId="{EDF38237-E8FD-45D3-8F5C-31B52284E9F9}" type="pres">
      <dgm:prSet presAssocID="{CA81AEEC-1E96-4138-80C4-375828EE2E39}" presName="diagram" presStyleCnt="0">
        <dgm:presLayoutVars>
          <dgm:dir/>
          <dgm:resizeHandles val="exact"/>
        </dgm:presLayoutVars>
      </dgm:prSet>
      <dgm:spPr/>
    </dgm:pt>
    <dgm:pt modelId="{F6785152-03EF-41CB-B301-9B8A00E63926}" type="pres">
      <dgm:prSet presAssocID="{71EB603E-5315-4663-9826-3C0C6D6DA265}" presName="node" presStyleLbl="node1" presStyleIdx="0" presStyleCnt="3">
        <dgm:presLayoutVars>
          <dgm:bulletEnabled val="1"/>
        </dgm:presLayoutVars>
      </dgm:prSet>
      <dgm:spPr/>
    </dgm:pt>
    <dgm:pt modelId="{21CAC46E-5B13-4DB2-BD61-54961F61BD17}" type="pres">
      <dgm:prSet presAssocID="{A5A611B3-A9C8-489B-B3E9-DE12A969A757}" presName="sibTrans" presStyleCnt="0"/>
      <dgm:spPr/>
    </dgm:pt>
    <dgm:pt modelId="{5AE5C6B9-7636-4DC9-B384-716415BF55D0}" type="pres">
      <dgm:prSet presAssocID="{EE658BD6-24F0-422E-B1EB-FE686B003AB6}" presName="node" presStyleLbl="node1" presStyleIdx="1" presStyleCnt="3">
        <dgm:presLayoutVars>
          <dgm:bulletEnabled val="1"/>
        </dgm:presLayoutVars>
      </dgm:prSet>
      <dgm:spPr/>
    </dgm:pt>
    <dgm:pt modelId="{457D6E4E-B51A-4D10-91A1-5997A6586B5B}" type="pres">
      <dgm:prSet presAssocID="{23F25697-7196-446D-99A5-ECF6896B7115}" presName="sibTrans" presStyleCnt="0"/>
      <dgm:spPr/>
    </dgm:pt>
    <dgm:pt modelId="{D5C4C45F-2707-4862-838E-FE7507939D84}" type="pres">
      <dgm:prSet presAssocID="{76D96D60-7FC3-4243-B3D1-FCD7B02B3916}" presName="node" presStyleLbl="node1" presStyleIdx="2" presStyleCnt="3">
        <dgm:presLayoutVars>
          <dgm:bulletEnabled val="1"/>
        </dgm:presLayoutVars>
      </dgm:prSet>
      <dgm:spPr/>
    </dgm:pt>
  </dgm:ptLst>
  <dgm:cxnLst>
    <dgm:cxn modelId="{2B1FD510-9134-4013-B4AA-2AB935D6F379}" srcId="{CA81AEEC-1E96-4138-80C4-375828EE2E39}" destId="{71EB603E-5315-4663-9826-3C0C6D6DA265}" srcOrd="0" destOrd="0" parTransId="{F63473C2-6188-48AE-96AD-B2D1ECDC56DB}" sibTransId="{A5A611B3-A9C8-489B-B3E9-DE12A969A757}"/>
    <dgm:cxn modelId="{D8653A1A-9524-4302-B371-1ED974864B38}" srcId="{CA81AEEC-1E96-4138-80C4-375828EE2E39}" destId="{EE658BD6-24F0-422E-B1EB-FE686B003AB6}" srcOrd="1" destOrd="0" parTransId="{1EABCDFA-D266-4FAF-BD0E-006F8FF52482}" sibTransId="{23F25697-7196-446D-99A5-ECF6896B7115}"/>
    <dgm:cxn modelId="{E950F36C-4303-44A1-B8DE-86D238416701}" type="presOf" srcId="{71EB603E-5315-4663-9826-3C0C6D6DA265}" destId="{F6785152-03EF-41CB-B301-9B8A00E63926}" srcOrd="0" destOrd="0" presId="urn:microsoft.com/office/officeart/2005/8/layout/default"/>
    <dgm:cxn modelId="{C78AA34D-A9E4-4E5F-9AF4-B550DBEAF767}" type="presOf" srcId="{CA81AEEC-1E96-4138-80C4-375828EE2E39}" destId="{EDF38237-E8FD-45D3-8F5C-31B52284E9F9}" srcOrd="0" destOrd="0" presId="urn:microsoft.com/office/officeart/2005/8/layout/default"/>
    <dgm:cxn modelId="{42F38879-1EBD-49E1-8EA7-9AC8097B51D2}" type="presOf" srcId="{EE658BD6-24F0-422E-B1EB-FE686B003AB6}" destId="{5AE5C6B9-7636-4DC9-B384-716415BF55D0}" srcOrd="0" destOrd="0" presId="urn:microsoft.com/office/officeart/2005/8/layout/default"/>
    <dgm:cxn modelId="{60FC557A-5EA6-44D0-A632-9B4757E963A3}" srcId="{CA81AEEC-1E96-4138-80C4-375828EE2E39}" destId="{76D96D60-7FC3-4243-B3D1-FCD7B02B3916}" srcOrd="2" destOrd="0" parTransId="{AEF9A8D3-A580-4DD1-9435-1C9B40624558}" sibTransId="{2E77C528-6090-4F73-9FF8-AD96FE5ACF21}"/>
    <dgm:cxn modelId="{DC12A4D3-0A5C-4033-A4ED-90B6BCA37919}" type="presOf" srcId="{76D96D60-7FC3-4243-B3D1-FCD7B02B3916}" destId="{D5C4C45F-2707-4862-838E-FE7507939D84}" srcOrd="0" destOrd="0" presId="urn:microsoft.com/office/officeart/2005/8/layout/default"/>
    <dgm:cxn modelId="{C047F713-6E4A-4949-866C-0C3771F84092}" type="presParOf" srcId="{EDF38237-E8FD-45D3-8F5C-31B52284E9F9}" destId="{F6785152-03EF-41CB-B301-9B8A00E63926}" srcOrd="0" destOrd="0" presId="urn:microsoft.com/office/officeart/2005/8/layout/default"/>
    <dgm:cxn modelId="{232E277F-FDE4-4C56-9F83-5FF48A992E78}" type="presParOf" srcId="{EDF38237-E8FD-45D3-8F5C-31B52284E9F9}" destId="{21CAC46E-5B13-4DB2-BD61-54961F61BD17}" srcOrd="1" destOrd="0" presId="urn:microsoft.com/office/officeart/2005/8/layout/default"/>
    <dgm:cxn modelId="{D820507D-4E6B-4966-BB55-FB64A7F889AE}" type="presParOf" srcId="{EDF38237-E8FD-45D3-8F5C-31B52284E9F9}" destId="{5AE5C6B9-7636-4DC9-B384-716415BF55D0}" srcOrd="2" destOrd="0" presId="urn:microsoft.com/office/officeart/2005/8/layout/default"/>
    <dgm:cxn modelId="{3318A626-2880-4CA0-8625-71C1F4DFFD5D}" type="presParOf" srcId="{EDF38237-E8FD-45D3-8F5C-31B52284E9F9}" destId="{457D6E4E-B51A-4D10-91A1-5997A6586B5B}" srcOrd="3" destOrd="0" presId="urn:microsoft.com/office/officeart/2005/8/layout/default"/>
    <dgm:cxn modelId="{A97A7056-3B5E-41FD-8FF2-D4E7B7040CCB}" type="presParOf" srcId="{EDF38237-E8FD-45D3-8F5C-31B52284E9F9}" destId="{D5C4C45F-2707-4862-838E-FE7507939D8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81AEEC-1E96-4138-80C4-375828EE2E39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6D693C18-854A-4505-8CED-970A9EFBF93F}">
      <dgm:prSet phldrT="[Text]"/>
      <dgm:spPr/>
      <dgm:t>
        <a:bodyPr/>
        <a:lstStyle/>
        <a:p>
          <a:r>
            <a:rPr lang="en-GB"/>
            <a:t>Invariants</a:t>
          </a:r>
          <a:endParaRPr lang="de-DE" dirty="0"/>
        </a:p>
      </dgm:t>
    </dgm:pt>
    <dgm:pt modelId="{2633C6F0-E60D-46EF-9E53-9B182B1A1861}" type="parTrans" cxnId="{FB3E7979-5060-4AAB-973A-7CE6794AE922}">
      <dgm:prSet/>
      <dgm:spPr/>
      <dgm:t>
        <a:bodyPr/>
        <a:lstStyle/>
        <a:p>
          <a:endParaRPr lang="de-DE"/>
        </a:p>
      </dgm:t>
    </dgm:pt>
    <dgm:pt modelId="{93CB6A94-9761-46C9-801B-66A04E27B115}" type="sibTrans" cxnId="{FB3E7979-5060-4AAB-973A-7CE6794AE922}">
      <dgm:prSet/>
      <dgm:spPr/>
      <dgm:t>
        <a:bodyPr/>
        <a:lstStyle/>
        <a:p>
          <a:endParaRPr lang="de-DE"/>
        </a:p>
      </dgm:t>
    </dgm:pt>
    <dgm:pt modelId="{B73EDEC9-D2C4-484F-A8BD-E630C3565E1F}">
      <dgm:prSet phldrT="[Text]"/>
      <dgm:spPr/>
      <dgm:t>
        <a:bodyPr/>
        <a:lstStyle/>
        <a:p>
          <a:r>
            <a:rPr lang="en-GB" dirty="0"/>
            <a:t>Paths</a:t>
          </a:r>
          <a:endParaRPr lang="de-DE" dirty="0"/>
        </a:p>
      </dgm:t>
    </dgm:pt>
    <dgm:pt modelId="{4DAE3A0B-1D94-4B16-AC28-A37A2E99A953}" type="parTrans" cxnId="{A274A829-05B6-4C25-90B7-46E204821135}">
      <dgm:prSet/>
      <dgm:spPr/>
      <dgm:t>
        <a:bodyPr/>
        <a:lstStyle/>
        <a:p>
          <a:endParaRPr lang="de-DE"/>
        </a:p>
      </dgm:t>
    </dgm:pt>
    <dgm:pt modelId="{66CFC92D-9874-488C-8373-19C2DC0DD72B}" type="sibTrans" cxnId="{A274A829-05B6-4C25-90B7-46E204821135}">
      <dgm:prSet/>
      <dgm:spPr/>
      <dgm:t>
        <a:bodyPr/>
        <a:lstStyle/>
        <a:p>
          <a:endParaRPr lang="de-DE"/>
        </a:p>
      </dgm:t>
    </dgm:pt>
    <dgm:pt modelId="{EDF38237-E8FD-45D3-8F5C-31B52284E9F9}" type="pres">
      <dgm:prSet presAssocID="{CA81AEEC-1E96-4138-80C4-375828EE2E39}" presName="diagram" presStyleCnt="0">
        <dgm:presLayoutVars>
          <dgm:dir/>
          <dgm:resizeHandles val="exact"/>
        </dgm:presLayoutVars>
      </dgm:prSet>
      <dgm:spPr/>
    </dgm:pt>
    <dgm:pt modelId="{7B71581A-4714-4650-9FAC-9D7D542F4E8A}" type="pres">
      <dgm:prSet presAssocID="{6D693C18-854A-4505-8CED-970A9EFBF93F}" presName="node" presStyleLbl="node1" presStyleIdx="0" presStyleCnt="2">
        <dgm:presLayoutVars>
          <dgm:bulletEnabled val="1"/>
        </dgm:presLayoutVars>
      </dgm:prSet>
      <dgm:spPr/>
    </dgm:pt>
    <dgm:pt modelId="{5B90E36D-FF5B-407D-85B5-EE4738B0EFC5}" type="pres">
      <dgm:prSet presAssocID="{93CB6A94-9761-46C9-801B-66A04E27B115}" presName="sibTrans" presStyleCnt="0"/>
      <dgm:spPr/>
    </dgm:pt>
    <dgm:pt modelId="{E439DA29-945C-45CA-8865-FB9DC644E424}" type="pres">
      <dgm:prSet presAssocID="{B73EDEC9-D2C4-484F-A8BD-E630C3565E1F}" presName="node" presStyleLbl="node1" presStyleIdx="1" presStyleCnt="2">
        <dgm:presLayoutVars>
          <dgm:bulletEnabled val="1"/>
        </dgm:presLayoutVars>
      </dgm:prSet>
      <dgm:spPr/>
    </dgm:pt>
  </dgm:ptLst>
  <dgm:cxnLst>
    <dgm:cxn modelId="{A274A829-05B6-4C25-90B7-46E204821135}" srcId="{CA81AEEC-1E96-4138-80C4-375828EE2E39}" destId="{B73EDEC9-D2C4-484F-A8BD-E630C3565E1F}" srcOrd="1" destOrd="0" parTransId="{4DAE3A0B-1D94-4B16-AC28-A37A2E99A953}" sibTransId="{66CFC92D-9874-488C-8373-19C2DC0DD72B}"/>
    <dgm:cxn modelId="{B2249A5D-32DC-403F-A426-CA853ECE836F}" type="presOf" srcId="{6D693C18-854A-4505-8CED-970A9EFBF93F}" destId="{7B71581A-4714-4650-9FAC-9D7D542F4E8A}" srcOrd="0" destOrd="0" presId="urn:microsoft.com/office/officeart/2005/8/layout/default"/>
    <dgm:cxn modelId="{C78AA34D-A9E4-4E5F-9AF4-B550DBEAF767}" type="presOf" srcId="{CA81AEEC-1E96-4138-80C4-375828EE2E39}" destId="{EDF38237-E8FD-45D3-8F5C-31B52284E9F9}" srcOrd="0" destOrd="0" presId="urn:microsoft.com/office/officeart/2005/8/layout/default"/>
    <dgm:cxn modelId="{FB3E7979-5060-4AAB-973A-7CE6794AE922}" srcId="{CA81AEEC-1E96-4138-80C4-375828EE2E39}" destId="{6D693C18-854A-4505-8CED-970A9EFBF93F}" srcOrd="0" destOrd="0" parTransId="{2633C6F0-E60D-46EF-9E53-9B182B1A1861}" sibTransId="{93CB6A94-9761-46C9-801B-66A04E27B115}"/>
    <dgm:cxn modelId="{2C48C9B7-2C98-45CE-84F0-CE99FFD2A6FB}" type="presOf" srcId="{B73EDEC9-D2C4-484F-A8BD-E630C3565E1F}" destId="{E439DA29-945C-45CA-8865-FB9DC644E424}" srcOrd="0" destOrd="0" presId="urn:microsoft.com/office/officeart/2005/8/layout/default"/>
    <dgm:cxn modelId="{A9F2FFCF-4A1C-4712-874A-810040F25164}" type="presParOf" srcId="{EDF38237-E8FD-45D3-8F5C-31B52284E9F9}" destId="{7B71581A-4714-4650-9FAC-9D7D542F4E8A}" srcOrd="0" destOrd="0" presId="urn:microsoft.com/office/officeart/2005/8/layout/default"/>
    <dgm:cxn modelId="{E2E6CC3B-380A-44F6-80F6-BC5E7682D807}" type="presParOf" srcId="{EDF38237-E8FD-45D3-8F5C-31B52284E9F9}" destId="{5B90E36D-FF5B-407D-85B5-EE4738B0EFC5}" srcOrd="1" destOrd="0" presId="urn:microsoft.com/office/officeart/2005/8/layout/default"/>
    <dgm:cxn modelId="{306619D0-8551-4405-B665-E18619E8637B}" type="presParOf" srcId="{EDF38237-E8FD-45D3-8F5C-31B52284E9F9}" destId="{E439DA29-945C-45CA-8865-FB9DC644E42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5152-03EF-41CB-B301-9B8A00E63926}">
      <dsp:nvSpPr>
        <dsp:cNvPr id="0" name=""/>
        <dsp:cNvSpPr/>
      </dsp:nvSpPr>
      <dsp:spPr>
        <a:xfrm>
          <a:off x="0" y="598306"/>
          <a:ext cx="2750555" cy="1650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Reachability</a:t>
          </a:r>
          <a:endParaRPr lang="de-DE" sz="3000" kern="1200" dirty="0"/>
        </a:p>
      </dsp:txBody>
      <dsp:txXfrm>
        <a:off x="0" y="598306"/>
        <a:ext cx="2750555" cy="1650333"/>
      </dsp:txXfrm>
    </dsp:sp>
    <dsp:sp modelId="{5AE5C6B9-7636-4DC9-B384-716415BF55D0}">
      <dsp:nvSpPr>
        <dsp:cNvPr id="0" name=""/>
        <dsp:cNvSpPr/>
      </dsp:nvSpPr>
      <dsp:spPr>
        <a:xfrm>
          <a:off x="3025611" y="598306"/>
          <a:ext cx="2750555" cy="1650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Liveness</a:t>
          </a:r>
          <a:endParaRPr lang="de-DE" sz="3000" kern="1200" dirty="0"/>
        </a:p>
      </dsp:txBody>
      <dsp:txXfrm>
        <a:off x="3025611" y="598306"/>
        <a:ext cx="2750555" cy="1650333"/>
      </dsp:txXfrm>
    </dsp:sp>
    <dsp:sp modelId="{D5C4C45F-2707-4862-838E-FE7507939D84}">
      <dsp:nvSpPr>
        <dsp:cNvPr id="0" name=""/>
        <dsp:cNvSpPr/>
      </dsp:nvSpPr>
      <dsp:spPr>
        <a:xfrm>
          <a:off x="6051222" y="598306"/>
          <a:ext cx="2750555" cy="1650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Boundedness</a:t>
          </a:r>
          <a:endParaRPr lang="de-DE" sz="3000" kern="1200" dirty="0"/>
        </a:p>
      </dsp:txBody>
      <dsp:txXfrm>
        <a:off x="6051222" y="598306"/>
        <a:ext cx="2750555" cy="1650333"/>
      </dsp:txXfrm>
    </dsp:sp>
    <dsp:sp modelId="{7B71581A-4714-4650-9FAC-9D7D542F4E8A}">
      <dsp:nvSpPr>
        <dsp:cNvPr id="0" name=""/>
        <dsp:cNvSpPr/>
      </dsp:nvSpPr>
      <dsp:spPr>
        <a:xfrm>
          <a:off x="1512805" y="2523695"/>
          <a:ext cx="2750555" cy="1650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Invariants</a:t>
          </a:r>
          <a:endParaRPr lang="de-DE" sz="3000" kern="1200" dirty="0"/>
        </a:p>
      </dsp:txBody>
      <dsp:txXfrm>
        <a:off x="1512805" y="2523695"/>
        <a:ext cx="2750555" cy="1650333"/>
      </dsp:txXfrm>
    </dsp:sp>
    <dsp:sp modelId="{E439DA29-945C-45CA-8865-FB9DC644E424}">
      <dsp:nvSpPr>
        <dsp:cNvPr id="0" name=""/>
        <dsp:cNvSpPr/>
      </dsp:nvSpPr>
      <dsp:spPr>
        <a:xfrm>
          <a:off x="4538416" y="2523695"/>
          <a:ext cx="2750555" cy="16503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Paths</a:t>
          </a:r>
          <a:endParaRPr lang="de-DE" sz="3000" kern="1200" dirty="0"/>
        </a:p>
      </dsp:txBody>
      <dsp:txXfrm>
        <a:off x="4538416" y="2523695"/>
        <a:ext cx="2750555" cy="1650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5152-03EF-41CB-B301-9B8A00E63926}">
      <dsp:nvSpPr>
        <dsp:cNvPr id="0" name=""/>
        <dsp:cNvSpPr/>
      </dsp:nvSpPr>
      <dsp:spPr>
        <a:xfrm>
          <a:off x="861513" y="1784"/>
          <a:ext cx="2087726" cy="12526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Reachability</a:t>
          </a:r>
          <a:endParaRPr lang="de-DE" sz="2300" kern="1200" dirty="0"/>
        </a:p>
      </dsp:txBody>
      <dsp:txXfrm>
        <a:off x="861513" y="1784"/>
        <a:ext cx="2087726" cy="1252636"/>
      </dsp:txXfrm>
    </dsp:sp>
    <dsp:sp modelId="{5AE5C6B9-7636-4DC9-B384-716415BF55D0}">
      <dsp:nvSpPr>
        <dsp:cNvPr id="0" name=""/>
        <dsp:cNvSpPr/>
      </dsp:nvSpPr>
      <dsp:spPr>
        <a:xfrm>
          <a:off x="861513" y="1463193"/>
          <a:ext cx="2087726" cy="12526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Liveness</a:t>
          </a:r>
          <a:endParaRPr lang="de-DE" sz="2300" kern="1200" dirty="0"/>
        </a:p>
      </dsp:txBody>
      <dsp:txXfrm>
        <a:off x="861513" y="1463193"/>
        <a:ext cx="2087726" cy="1252636"/>
      </dsp:txXfrm>
    </dsp:sp>
    <dsp:sp modelId="{D5C4C45F-2707-4862-838E-FE7507939D84}">
      <dsp:nvSpPr>
        <dsp:cNvPr id="0" name=""/>
        <dsp:cNvSpPr/>
      </dsp:nvSpPr>
      <dsp:spPr>
        <a:xfrm>
          <a:off x="861513" y="2924602"/>
          <a:ext cx="2087726" cy="125263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Boundedness</a:t>
          </a:r>
          <a:endParaRPr lang="de-DE" sz="2300" kern="1200" dirty="0"/>
        </a:p>
      </dsp:txBody>
      <dsp:txXfrm>
        <a:off x="861513" y="2924602"/>
        <a:ext cx="2087726" cy="12526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1581A-4714-4650-9FAC-9D7D542F4E8A}">
      <dsp:nvSpPr>
        <dsp:cNvPr id="0" name=""/>
        <dsp:cNvSpPr/>
      </dsp:nvSpPr>
      <dsp:spPr>
        <a:xfrm>
          <a:off x="0" y="1047483"/>
          <a:ext cx="2059514" cy="12357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Invariants</a:t>
          </a:r>
          <a:endParaRPr lang="de-DE" sz="3100" kern="1200" dirty="0"/>
        </a:p>
      </dsp:txBody>
      <dsp:txXfrm>
        <a:off x="0" y="1047483"/>
        <a:ext cx="2059514" cy="1235708"/>
      </dsp:txXfrm>
    </dsp:sp>
    <dsp:sp modelId="{E439DA29-945C-45CA-8865-FB9DC644E424}">
      <dsp:nvSpPr>
        <dsp:cNvPr id="0" name=""/>
        <dsp:cNvSpPr/>
      </dsp:nvSpPr>
      <dsp:spPr>
        <a:xfrm>
          <a:off x="0" y="2489143"/>
          <a:ext cx="2059514" cy="12357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/>
            <a:t>Paths</a:t>
          </a:r>
          <a:endParaRPr lang="de-DE" sz="3100" kern="1200" dirty="0"/>
        </a:p>
      </dsp:txBody>
      <dsp:txXfrm>
        <a:off x="0" y="2489143"/>
        <a:ext cx="2059514" cy="1235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C6211-610F-44E5-BF19-D3CDF6EDD281}" type="datetimeFigureOut">
              <a:rPr lang="de-DE" smtClean="0"/>
              <a:t>21.11.2024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61AA8-FB04-42D1-9939-D1A1356F8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156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435D3-23A6-45D3-8DFA-7317DC1E7A64}" type="datetimeFigureOut">
              <a:rPr lang="de-DE" smtClean="0"/>
              <a:t>21.11.2024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AC09-DF60-43F4-96BF-67D4D9A740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1825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Welcome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statustalk of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phd</a:t>
            </a:r>
            <a:r>
              <a:rPr lang="de-DE" dirty="0"/>
              <a:t> </a:t>
            </a:r>
            <a:r>
              <a:rPr lang="de-DE" dirty="0" err="1"/>
              <a:t>thesis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046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8A850-FF2E-C704-C5B0-0E6283E4D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1AAD892-CB5E-B096-2ABB-1E6B2D88D4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9EE6A8E-18B5-F035-4EC0-957DE2F166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BDE6CC-6218-0DD9-24AD-13D492F746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48C05-9B6B-3410-1853-0068B2B55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C630C34-A7C6-D628-B060-4119157E35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6DDFEE2-8D54-E80A-5327-226F7B238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605D29-F4D6-182F-FD8B-459EF0C7BF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6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236EF-BB15-D341-6A6C-147CC5182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F01C8D4-8F0B-DA58-7656-75F1735874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BDED1D9-8042-984D-2C90-24478A0E06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27A16A-905A-1BB8-50F9-88D8D2FEC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85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major</a:t>
            </a:r>
            <a:r>
              <a:rPr lang="de-DE" dirty="0"/>
              <a:t> </a:t>
            </a:r>
            <a:r>
              <a:rPr lang="de-DE" dirty="0" err="1"/>
              <a:t>advantage</a:t>
            </a:r>
            <a:r>
              <a:rPr lang="de-DE" dirty="0"/>
              <a:t> of </a:t>
            </a:r>
            <a:r>
              <a:rPr lang="de-DE" dirty="0" err="1"/>
              <a:t>petri</a:t>
            </a:r>
            <a:r>
              <a:rPr lang="de-DE" dirty="0"/>
              <a:t> </a:t>
            </a:r>
            <a:r>
              <a:rPr lang="de-DE" dirty="0" err="1"/>
              <a:t>nets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applied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274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The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ones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611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69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46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54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40C1E-8FE9-31FD-CEB4-EBC2E9834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4443F5E-0ECC-802F-EB83-383F1640CD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ED58484-2667-EA5B-AF93-B0F719881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69210F-D558-FAB4-67EC-F11C2949DE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904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415E6-2661-D18C-15A2-3BF3254FF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CDA9CC1-0477-AC07-E77D-E37F5822B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3B6A06C-40EF-1C03-084A-8695839E9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E7811E-FAC4-7A8C-F7FB-71833E3C66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76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5148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Development </a:t>
            </a:r>
            <a:r>
              <a:rPr lang="de-DE" dirty="0" err="1"/>
              <a:t>Process</a:t>
            </a:r>
            <a:r>
              <a:rPr lang="de-DE" dirty="0"/>
              <a:t> via </a:t>
            </a:r>
            <a:r>
              <a:rPr lang="de-DE" dirty="0" err="1"/>
              <a:t>Toolchain</a:t>
            </a:r>
            <a:r>
              <a:rPr lang="de-DE" dirty="0"/>
              <a:t> + Modeling Approach / </a:t>
            </a:r>
            <a:r>
              <a:rPr lang="de-DE" dirty="0" err="1"/>
              <a:t>Transformations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100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Each model describes a different view within the MDD toolchain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The </a:t>
            </a:r>
            <a:r>
              <a:rPr lang="en-GB" b="0" i="0" u="none" strike="noStrike" baseline="0" dirty="0" err="1">
                <a:latin typeface="+mn-lt"/>
              </a:rPr>
              <a:t>SyM</a:t>
            </a:r>
            <a:r>
              <a:rPr lang="en-GB" b="0" i="0" u="none" strike="noStrike" baseline="0" dirty="0">
                <a:latin typeface="+mn-lt"/>
              </a:rPr>
              <a:t> describes a distributed ROS application within a single model, containing communication channels (topics and services) as first-class citizen </a:t>
            </a:r>
            <a:r>
              <a:rPr lang="en-GB" b="0" i="0" u="none" strike="noStrike" baseline="0" dirty="0" err="1">
                <a:latin typeface="+mn-lt"/>
              </a:rPr>
              <a:t>modeling</a:t>
            </a:r>
            <a:r>
              <a:rPr lang="en-GB" b="0" i="0" u="none" strike="noStrike" baseline="0" dirty="0">
                <a:latin typeface="+mn-lt"/>
              </a:rPr>
              <a:t> elements.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Additionally, signals are attached to transitions and combined to clauses, providing an externally accessible enabling mechanism.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674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Signals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on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node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8379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Signals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on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node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773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Signals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on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node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8807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251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tools</a:t>
            </a:r>
            <a:r>
              <a:rPr lang="de-DE" dirty="0"/>
              <a:t> do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transformations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127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tools</a:t>
            </a:r>
            <a:r>
              <a:rPr lang="de-DE" dirty="0"/>
              <a:t> do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transformations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7106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tools</a:t>
            </a:r>
            <a:r>
              <a:rPr lang="de-DE" dirty="0"/>
              <a:t> do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transformations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5362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B04A8-D4FA-2DA2-418D-9DF6C1041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01348FF-6C3E-9383-CFDF-4845184C86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D27B4D6-54A8-907E-709E-8406BDF2B8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tools</a:t>
            </a:r>
            <a:r>
              <a:rPr lang="de-DE" dirty="0"/>
              <a:t> do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transformations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D5F003-FDBF-0CBF-A850-C52A456738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8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56025-C4EC-F177-452B-B7943233CF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50DCCC2-839F-000F-C824-89B1BA78D1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F3F9CF5-C3AD-EE89-11E2-352BE3B1D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5D5C8D-8DDD-FA1A-12FA-33F689C02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2557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557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971B1-EF20-3581-28EF-C8FD2336D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EB5056-BBFA-4179-A3B6-4FC8C4D35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BB973AA-0695-6F4C-8FD4-EB4A114D8A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0AD26E3-3961-9509-A073-A35E695110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3320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de-DE" dirty="0"/>
              <a:t>Handler </a:t>
            </a:r>
            <a:r>
              <a:rPr lang="de-DE" dirty="0" err="1"/>
              <a:t>Priority</a:t>
            </a:r>
            <a:r>
              <a:rPr lang="de-DE" dirty="0"/>
              <a:t>, </a:t>
            </a:r>
            <a:r>
              <a:rPr lang="de-DE" dirty="0" err="1"/>
              <a:t>order</a:t>
            </a:r>
            <a:r>
              <a:rPr lang="de-DE" dirty="0"/>
              <a:t>, </a:t>
            </a:r>
            <a:r>
              <a:rPr lang="de-DE" dirty="0" err="1"/>
              <a:t>automic</a:t>
            </a:r>
            <a:r>
              <a:rPr lang="de-DE" dirty="0"/>
              <a:t> </a:t>
            </a:r>
            <a:r>
              <a:rPr lang="de-DE" dirty="0" err="1"/>
              <a:t>handling</a:t>
            </a:r>
            <a:r>
              <a:rPr lang="de-DE" dirty="0"/>
              <a:t> of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handling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9063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de-DE" dirty="0"/>
              <a:t>Handler </a:t>
            </a:r>
            <a:r>
              <a:rPr lang="de-DE" dirty="0" err="1"/>
              <a:t>Priority</a:t>
            </a:r>
            <a:r>
              <a:rPr lang="de-DE" dirty="0"/>
              <a:t>, </a:t>
            </a:r>
            <a:r>
              <a:rPr lang="de-DE" dirty="0" err="1"/>
              <a:t>order</a:t>
            </a:r>
            <a:r>
              <a:rPr lang="de-DE" dirty="0"/>
              <a:t>, </a:t>
            </a:r>
            <a:r>
              <a:rPr lang="de-DE" dirty="0" err="1"/>
              <a:t>automic</a:t>
            </a:r>
            <a:r>
              <a:rPr lang="de-DE" dirty="0"/>
              <a:t> </a:t>
            </a:r>
            <a:r>
              <a:rPr lang="de-DE" dirty="0" err="1"/>
              <a:t>handling</a:t>
            </a:r>
            <a:r>
              <a:rPr lang="de-DE" dirty="0"/>
              <a:t> of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handling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021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Petri net is a triple 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Places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Transitions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set of arcs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⊆ (P ⨯ T) ∪ (T ⨯ 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marking of N is a mapping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M: P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Z</a:t>
            </a:r>
          </a:p>
          <a:p>
            <a:pPr marL="754380" lvl="1" indent="-342900">
              <a:buFont typeface="Wingdings" panose="05000000000000000000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ea typeface="Source Sans Pro Semibold" panose="020B0603030403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is a countable set of tokens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457200" lvl="1" indent="0">
              <a:buNone/>
            </a:pPr>
            <a:endParaRPr lang="en-US" sz="1200" i="1" dirty="0">
              <a:solidFill>
                <a:schemeClr val="tx2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82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Petri net is a triple 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Places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Transitions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set of arcs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⊆ (P ⨯ T) ∪ (T ⨯ 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marking of N is a mapping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M: P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Z</a:t>
            </a:r>
          </a:p>
          <a:p>
            <a:pPr marL="754380" lvl="1" indent="-342900">
              <a:buFont typeface="Wingdings" panose="05000000000000000000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ea typeface="Source Sans Pro Semibold" panose="020B0603030403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is a countable set of tokens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457200" lvl="1" indent="0">
              <a:buNone/>
            </a:pPr>
            <a:endParaRPr lang="en-US" sz="1200" i="1" dirty="0">
              <a:solidFill>
                <a:schemeClr val="tx2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37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Petri net is a triple 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Places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Transitions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set of arcs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⊆ (P ⨯ T) ∪ (T ⨯ 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marking of N is a mapping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M: P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Z</a:t>
            </a:r>
          </a:p>
          <a:p>
            <a:pPr marL="754380" lvl="1" indent="-342900">
              <a:buFont typeface="Wingdings" panose="05000000000000000000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ea typeface="Source Sans Pro Semibold" panose="020B0603030403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is a countable set of tokens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457200" lvl="1" indent="0">
              <a:buNone/>
            </a:pPr>
            <a:endParaRPr lang="en-US" sz="1200" i="1" dirty="0">
              <a:solidFill>
                <a:schemeClr val="tx2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Petri net is a triple 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Places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 of Transitions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set of arcs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⊆ (P ⨯ T) ∪ (T ⨯ 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  <a:cs typeface="Times New Roman" panose="02020603050405020304" pitchFamily="18" charset="0"/>
              </a:rPr>
              <a:t>A marking of N is a mapping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M: P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Z</a:t>
            </a:r>
          </a:p>
          <a:p>
            <a:pPr marL="754380" lvl="1" indent="-342900">
              <a:buFont typeface="Wingdings" panose="05000000000000000000" pitchFamily="2" charset="2"/>
              <a:buChar char="Ø"/>
            </a:pPr>
            <a:r>
              <a:rPr lang="en-US" sz="1600" b="1" dirty="0">
                <a:latin typeface="Times New Roman" panose="02020603050405020304" pitchFamily="18" charset="0"/>
                <a:ea typeface="Source Sans Pro Semibold" panose="020B0603030403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is a countable set of tokens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457200" lvl="1" indent="0">
              <a:buNone/>
            </a:pPr>
            <a:endParaRPr lang="en-US" sz="1200" i="1" dirty="0">
              <a:solidFill>
                <a:schemeClr val="tx2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88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02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22A27-7FA5-4193-87F5-30B854BFD1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0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025526"/>
            <a:ext cx="12192000" cy="583247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4" y="4494775"/>
            <a:ext cx="10438871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>
                    <a:alpha val="80000"/>
                  </a:schemeClr>
                </a:solidFill>
              </a:defRPr>
            </a:lvl1pPr>
            <a:lvl2pPr marL="457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Samstag, 13. Januar 2018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3" y="2420841"/>
            <a:ext cx="10438873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Struktureinheit  der TU Dresden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1025525"/>
            <a:ext cx="12192000" cy="17145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874713" y="3392203"/>
            <a:ext cx="10438873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9731"/>
            <a:ext cx="1764738" cy="51318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980" y="349731"/>
            <a:ext cx="2592131" cy="5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12023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1030288"/>
            <a:ext cx="12192000" cy="5099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258956533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6"/>
            <a:ext cx="12192000" cy="612933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67961108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60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4712" y="4494775"/>
            <a:ext cx="10438873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Samstag, 13. Januar 2018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874713" y="2420841"/>
            <a:ext cx="10438873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Struktureinheit  der TU Dresden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74713" y="3392203"/>
            <a:ext cx="10438873" cy="972108"/>
          </a:xfrm>
          <a:ln>
            <a:noFill/>
          </a:ln>
        </p:spPr>
        <p:txBody>
          <a:bodyPr/>
          <a:lstStyle>
            <a:lvl1pPr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1026000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4"/>
          <p:cNvCxnSpPr/>
          <p:nvPr/>
        </p:nvCxnSpPr>
        <p:spPr>
          <a:xfrm>
            <a:off x="0" y="1206000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04" y="349731"/>
            <a:ext cx="1764738" cy="5131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262" y="309134"/>
            <a:ext cx="1968332" cy="59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19847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874711" y="1484313"/>
            <a:ext cx="10580688" cy="4344987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3pPr>
              <a:spcBef>
                <a:spcPts val="1200"/>
              </a:spcBef>
              <a:defRPr/>
            </a:lvl3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8119933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2"/>
            <a:ext cx="12192000" cy="612933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387259"/>
            <a:ext cx="10580687" cy="1198491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706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65749" y="1484313"/>
            <a:ext cx="6089649" cy="43449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874711" y="1484313"/>
            <a:ext cx="4300539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4"/>
          </p:nvPr>
        </p:nvSpPr>
        <p:spPr>
          <a:xfrm>
            <a:off x="874712" y="2943181"/>
            <a:ext cx="4300537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5"/>
          </p:nvPr>
        </p:nvSpPr>
        <p:spPr>
          <a:xfrm>
            <a:off x="874710" y="4402050"/>
            <a:ext cx="4300537" cy="142724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9113879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6267449" y="1484314"/>
            <a:ext cx="5187950" cy="434498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874713" y="1484314"/>
            <a:ext cx="5195887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24276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3" y="1484314"/>
            <a:ext cx="5195887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67449" y="1484315"/>
            <a:ext cx="518795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66198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5"/>
            <a:ext cx="10580687" cy="68421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874712" y="1484314"/>
            <a:ext cx="3399576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8070849" y="1484315"/>
            <a:ext cx="338455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457700" y="1484315"/>
            <a:ext cx="3416300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3359633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9847689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716" y="6319797"/>
            <a:ext cx="1303462" cy="392563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74712" y="346075"/>
            <a:ext cx="10580687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Das ist eine Überschrift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74712" y="1481138"/>
            <a:ext cx="10580687" cy="436086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Textebene (16pt)</a:t>
            </a:r>
          </a:p>
          <a:p>
            <a:pPr lvl="1"/>
            <a:r>
              <a:rPr lang="de-DE" dirty="0"/>
              <a:t>Zweite Textebene für Aufzählungen</a:t>
            </a:r>
          </a:p>
          <a:p>
            <a:pPr lvl="2"/>
            <a:r>
              <a:rPr lang="de-DE" dirty="0"/>
              <a:t>Dritte Textebene bei viel Text (14pt)</a:t>
            </a:r>
          </a:p>
          <a:p>
            <a:pPr lvl="3"/>
            <a:r>
              <a:rPr lang="de-DE" dirty="0"/>
              <a:t>Vierte Textebene für Aufzählungen bei viel Text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Zwischenseite</a:t>
            </a:r>
          </a:p>
          <a:p>
            <a:pPr lvl="6"/>
            <a:r>
              <a:rPr lang="de-DE" dirty="0"/>
              <a:t>Für den nächsten Präsentationsabschnitt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575050" y="6450369"/>
            <a:ext cx="5187950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l" defTabSz="9142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dirty="0">
                <a:solidFill>
                  <a:schemeClr val="bg2"/>
                </a:solidFill>
              </a:rPr>
              <a:t>Trustworthy Robotic Applications based on Distributed Petri Nets – Statustalk Sebastian Ebert</a:t>
            </a:r>
            <a:endParaRPr lang="en-US" sz="800" b="0" baseline="0" noProof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6123216"/>
            <a:ext cx="1219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8966200" y="6306444"/>
            <a:ext cx="704850" cy="36933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9142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de-DE" sz="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</a:t>
            </a:r>
            <a:r>
              <a:rPr lang="de-DE" sz="800" baseline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fld id="{38F97D41-8991-4148-BA02-56FEE4AAF2CC}" type="slidenum">
              <a:rPr lang="de-DE" sz="800" baseline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marL="0" marR="0" lvl="0" indent="0" algn="r" defTabSz="91426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sz="800" baseline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9142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93" y="6336706"/>
            <a:ext cx="1115691" cy="32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9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1" r:id="rId9"/>
    <p:sldLayoutId id="2147483902" r:id="rId10"/>
    <p:sldLayoutId id="2147483903" r:id="rId11"/>
    <p:sldLayoutId id="2147483904" r:id="rId12"/>
  </p:sldLayoutIdLst>
  <p:hf hdr="0"/>
  <p:txStyles>
    <p:titleStyle>
      <a:lvl1pPr algn="l" defTabSz="914269" rtl="0" eaLnBrk="1" latinLnBrk="0" hangingPunct="1">
        <a:spcBef>
          <a:spcPct val="0"/>
        </a:spcBef>
        <a:buNone/>
        <a:defRPr sz="2400" b="1" kern="1200" baseline="0">
          <a:solidFill>
            <a:schemeClr val="tx2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0" indent="0" algn="l" defTabSz="914269" rtl="0" eaLnBrk="1" latinLnBrk="0" hangingPunct="1">
        <a:spcBef>
          <a:spcPts val="6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1pPr>
      <a:lvl2pPr marL="395942" indent="-323953" algn="l" defTabSz="914269" rtl="0" eaLnBrk="1" latinLnBrk="0" hangingPunct="1">
        <a:spcBef>
          <a:spcPts val="300"/>
        </a:spcBef>
        <a:buFont typeface="Open Sans" panose="020B0606030504020204" pitchFamily="34" charset="0"/>
        <a:buChar char="—"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2pPr>
      <a:lvl3pPr marL="0" indent="0" algn="l" defTabSz="914269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3pPr>
      <a:lvl4pPr marL="395942" indent="-215969" algn="l" defTabSz="914269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4pPr>
      <a:lvl5pPr marL="575916" indent="-179362" algn="l" defTabSz="914269" rtl="0" eaLnBrk="1" latinLnBrk="0" hangingPunct="1">
        <a:spcBef>
          <a:spcPts val="300"/>
        </a:spcBef>
        <a:buFont typeface="Symbol" panose="05050102010706020507" pitchFamily="18" charset="2"/>
        <a:buChar char="-"/>
        <a:defRPr sz="1400" kern="1200" baseline="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5pPr>
      <a:lvl6pPr marL="358723" indent="0" algn="l" defTabSz="914269" rtl="0" eaLnBrk="1" latinLnBrk="0" hangingPunct="1"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6pPr>
      <a:lvl7pPr marL="358723" indent="0" algn="l" defTabSz="914269" rtl="0" eaLnBrk="1" latinLnBrk="0" hangingPunct="1">
        <a:spcBef>
          <a:spcPts val="0"/>
        </a:spcBef>
        <a:buFont typeface="Arial" panose="020B0604020202020204" pitchFamily="34" charset="0"/>
        <a:buNone/>
        <a:defRPr sz="3200" kern="1200">
          <a:solidFill>
            <a:schemeClr val="bg1"/>
          </a:solidFill>
          <a:latin typeface="+mn-lt"/>
          <a:ea typeface="+mn-ea"/>
          <a:cs typeface="+mn-cs"/>
        </a:defRPr>
      </a:lvl7pPr>
      <a:lvl8pPr marL="3428502" indent="-228566" algn="l" defTabSz="914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5" indent="-228566" algn="l" defTabSz="91426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5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9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2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4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3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0" algn="l" defTabSz="91426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992">
          <p15:clr>
            <a:srgbClr val="F26B43"/>
          </p15:clr>
        </p15:guide>
        <p15:guide id="7" pos="1120">
          <p15:clr>
            <a:srgbClr val="F26B43"/>
          </p15:clr>
        </p15:guide>
        <p15:guide id="8" pos="1676">
          <p15:clr>
            <a:srgbClr val="F26B43"/>
          </p15:clr>
        </p15:guide>
        <p15:guide id="9" pos="1556">
          <p15:clr>
            <a:srgbClr val="F26B43"/>
          </p15:clr>
        </p15:guide>
        <p15:guide id="10" pos="2252">
          <p15:clr>
            <a:srgbClr val="F26B43"/>
          </p15:clr>
        </p15:guide>
        <p15:guide id="11" pos="2128">
          <p15:clr>
            <a:srgbClr val="F26B43"/>
          </p15:clr>
        </p15:guide>
        <p15:guide id="16" pos="3824">
          <p15:clr>
            <a:srgbClr val="F26B43"/>
          </p15:clr>
        </p15:guide>
        <p15:guide id="17" pos="3948">
          <p15:clr>
            <a:srgbClr val="F26B43"/>
          </p15:clr>
        </p15:guide>
        <p15:guide id="20" pos="4384">
          <p15:clr>
            <a:srgbClr val="F26B43"/>
          </p15:clr>
        </p15:guide>
        <p15:guide id="21" pos="4508">
          <p15:clr>
            <a:srgbClr val="F26B43"/>
          </p15:clr>
        </p15:guide>
        <p15:guide id="22" pos="6780">
          <p15:clr>
            <a:srgbClr val="F26B43"/>
          </p15:clr>
        </p15:guide>
        <p15:guide id="23" pos="6656">
          <p15:clr>
            <a:srgbClr val="F26B43"/>
          </p15:clr>
        </p15:guide>
        <p15:guide id="24" pos="4960">
          <p15:clr>
            <a:srgbClr val="F26B43"/>
          </p15:clr>
        </p15:guide>
        <p15:guide id="25" pos="5084">
          <p15:clr>
            <a:srgbClr val="F26B43"/>
          </p15:clr>
        </p15:guide>
        <p15:guide id="30" orient="horz" pos="538">
          <p15:clr>
            <a:srgbClr val="F26B43"/>
          </p15:clr>
        </p15:guide>
        <p15:guide id="31" pos="551">
          <p15:clr>
            <a:srgbClr val="F26B43"/>
          </p15:clr>
        </p15:guide>
        <p15:guide id="39" pos="6092">
          <p15:clr>
            <a:srgbClr val="F26B43"/>
          </p15:clr>
        </p15:guide>
        <p15:guide id="40" pos="6216">
          <p15:clr>
            <a:srgbClr val="F26B43"/>
          </p15:clr>
        </p15:guide>
        <p15:guide id="41" pos="2692">
          <p15:clr>
            <a:srgbClr val="F26B43"/>
          </p15:clr>
        </p15:guide>
        <p15:guide id="42" pos="2808">
          <p15:clr>
            <a:srgbClr val="F26B43"/>
          </p15:clr>
        </p15:guide>
        <p15:guide id="43" pos="3260">
          <p15:clr>
            <a:srgbClr val="F26B43"/>
          </p15:clr>
        </p15:guide>
        <p15:guide id="44" pos="3380">
          <p15:clr>
            <a:srgbClr val="F26B43"/>
          </p15:clr>
        </p15:guide>
        <p15:guide id="50" pos="5520">
          <p15:clr>
            <a:srgbClr val="F26B43"/>
          </p15:clr>
        </p15:guide>
        <p15:guide id="52" orient="horz" pos="933">
          <p15:clr>
            <a:srgbClr val="F26B43"/>
          </p15:clr>
        </p15:guide>
        <p15:guide id="53" orient="horz" pos="759">
          <p15:clr>
            <a:srgbClr val="F26B43"/>
          </p15:clr>
        </p15:guide>
        <p15:guide id="58" orient="horz" pos="218">
          <p15:clr>
            <a:srgbClr val="F26B43"/>
          </p15:clr>
        </p15:guide>
        <p15:guide id="59" orient="horz" pos="3680">
          <p15:clr>
            <a:srgbClr val="F26B43"/>
          </p15:clr>
        </p15:guide>
        <p15:guide id="60" orient="horz" pos="3861">
          <p15:clr>
            <a:srgbClr val="F26B43"/>
          </p15:clr>
        </p15:guide>
        <p15:guide id="62" orient="horz" pos="2130">
          <p15:clr>
            <a:srgbClr val="F26B43"/>
          </p15:clr>
        </p15:guide>
        <p15:guide id="65" pos="5648">
          <p15:clr>
            <a:srgbClr val="F26B43"/>
          </p15:clr>
        </p15:guide>
        <p15:guide id="66" orient="horz" pos="649">
          <p15:clr>
            <a:srgbClr val="F26B43"/>
          </p15:clr>
        </p15:guide>
        <p15:guide id="67" pos="7216">
          <p15:clr>
            <a:srgbClr val="F26B43"/>
          </p15:clr>
        </p15:guide>
        <p15:guide id="69" orient="horz" pos="3988">
          <p15:clr>
            <a:srgbClr val="F26B43"/>
          </p15:clr>
        </p15:guide>
        <p15:guide id="70" orient="horz" pos="4196">
          <p15:clr>
            <a:srgbClr val="F26B43"/>
          </p15:clr>
        </p15:guide>
        <p15:guide id="71" pos="318">
          <p15:clr>
            <a:srgbClr val="F26B43"/>
          </p15:clr>
        </p15:guide>
        <p15:guide id="72" orient="horz" pos="41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laas.fr/tina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laas.fr/tina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laas.fr/tin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SESAC – </a:t>
            </a:r>
            <a:r>
              <a:rPr lang="en-US" b="1" dirty="0" err="1"/>
              <a:t>DiNEROS</a:t>
            </a:r>
            <a:r>
              <a:rPr lang="en-US" b="1" dirty="0"/>
              <a:t> Exercise</a:t>
            </a:r>
            <a:endParaRPr lang="de-DE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80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56D19-9DD1-5E8D-CE8D-877AEFAEB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B95CF320-8991-14C8-0962-4A7ABF2D8D31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b="1" dirty="0"/>
              <a:t>Petri Net Markup Language (PNML)</a:t>
            </a: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64C116E-9937-27FB-EC9A-382A44FE4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712" y="1600200"/>
            <a:ext cx="8492788" cy="231119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162C2EC2-3654-4C5A-83FD-CFB19F22FC9A}"/>
              </a:ext>
            </a:extLst>
          </p:cNvPr>
          <p:cNvSpPr txBox="1"/>
          <p:nvPr/>
        </p:nvSpPr>
        <p:spPr>
          <a:xfrm>
            <a:off x="817756" y="4356317"/>
            <a:ext cx="6027612" cy="15881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Main Elements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  </a:t>
            </a:r>
            <a:r>
              <a:rPr lang="en-US" dirty="0">
                <a:solidFill>
                  <a:srgbClr val="5442FF"/>
                </a:solidFill>
              </a:rPr>
              <a:t>&lt;</a:t>
            </a:r>
            <a:r>
              <a:rPr lang="en-US" dirty="0" err="1">
                <a:solidFill>
                  <a:srgbClr val="5442FF"/>
                </a:solidFill>
              </a:rPr>
              <a:t>pnml</a:t>
            </a:r>
            <a:r>
              <a:rPr lang="en-US" dirty="0">
                <a:solidFill>
                  <a:srgbClr val="5442FF"/>
                </a:solidFill>
              </a:rPr>
              <a:t>&gt; </a:t>
            </a:r>
            <a:r>
              <a:rPr lang="en-US" dirty="0"/>
              <a:t>: The main container. 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  </a:t>
            </a:r>
            <a:r>
              <a:rPr lang="en-US" dirty="0">
                <a:solidFill>
                  <a:srgbClr val="5442FF"/>
                </a:solidFill>
              </a:rPr>
              <a:t>&lt;net&gt; </a:t>
            </a:r>
            <a:r>
              <a:rPr lang="en-US" dirty="0"/>
              <a:t>: A Petri net. 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  </a:t>
            </a:r>
            <a:r>
              <a:rPr lang="en-US" dirty="0">
                <a:solidFill>
                  <a:srgbClr val="5442FF"/>
                </a:solidFill>
              </a:rPr>
              <a:t>&lt;place&gt; </a:t>
            </a:r>
            <a:r>
              <a:rPr lang="en-US" dirty="0"/>
              <a:t>: Represents places in the net. 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  </a:t>
            </a:r>
            <a:r>
              <a:rPr lang="en-US" dirty="0">
                <a:solidFill>
                  <a:srgbClr val="5442FF"/>
                </a:solidFill>
              </a:rPr>
              <a:t>&lt;transition&gt; </a:t>
            </a:r>
            <a:r>
              <a:rPr lang="en-US" dirty="0"/>
              <a:t>: Represents transitions in the net. 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  </a:t>
            </a:r>
            <a:r>
              <a:rPr lang="en-US" dirty="0">
                <a:solidFill>
                  <a:srgbClr val="5442FF"/>
                </a:solidFill>
              </a:rPr>
              <a:t>&lt;arc&gt; </a:t>
            </a:r>
            <a:r>
              <a:rPr lang="en-US" dirty="0"/>
              <a:t>: Connections between places and transitions.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5173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11029-967B-E6E0-BA67-2F7F1814A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EFBC83AF-BCEC-4F1D-3C19-4A15A4D42BAD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b="1" dirty="0"/>
              <a:t>Petri Net Markup Language (PNML)</a:t>
            </a:r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B4A0735-620D-17A9-9CF6-2E56A3A27242}"/>
              </a:ext>
            </a:extLst>
          </p:cNvPr>
          <p:cNvSpPr txBox="1"/>
          <p:nvPr/>
        </p:nvSpPr>
        <p:spPr>
          <a:xfrm>
            <a:off x="874712" y="1591574"/>
            <a:ext cx="707020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are Pages?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Pages allow </a:t>
            </a:r>
            <a:r>
              <a:rPr lang="en-US" b="1" dirty="0"/>
              <a:t>hierarchical structuring </a:t>
            </a:r>
            <a:r>
              <a:rPr lang="en-US" dirty="0"/>
              <a:t>of complex Petri nets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A single Petri net ( </a:t>
            </a:r>
            <a:r>
              <a:rPr lang="en-US" dirty="0">
                <a:solidFill>
                  <a:srgbClr val="5442FF"/>
                </a:solidFill>
              </a:rPr>
              <a:t>&lt;net&gt; </a:t>
            </a:r>
            <a:r>
              <a:rPr lang="en-US" dirty="0"/>
              <a:t>) can have …</a:t>
            </a:r>
          </a:p>
          <a:p>
            <a:pPr marL="1108710" lvl="2" indent="-285750">
              <a:buFont typeface="Arial" panose="020B0604020202020204" pitchFamily="34" charset="0"/>
              <a:buChar char="•"/>
            </a:pPr>
            <a:r>
              <a:rPr lang="en-US" dirty="0"/>
              <a:t>Multiple </a:t>
            </a:r>
            <a:r>
              <a:rPr lang="en-US" b="1" dirty="0"/>
              <a:t>pages</a:t>
            </a:r>
            <a:r>
              <a:rPr lang="en-US" dirty="0"/>
              <a:t> ( </a:t>
            </a:r>
            <a:r>
              <a:rPr lang="en-US" dirty="0">
                <a:solidFill>
                  <a:srgbClr val="5442FF"/>
                </a:solidFill>
              </a:rPr>
              <a:t>&lt;page&gt; </a:t>
            </a:r>
            <a:r>
              <a:rPr lang="en-US" dirty="0"/>
              <a:t>)</a:t>
            </a:r>
          </a:p>
          <a:p>
            <a:pPr marL="1108710" lvl="2" indent="-285750">
              <a:buFont typeface="Arial" panose="020B0604020202020204" pitchFamily="34" charset="0"/>
              <a:buChar char="•"/>
            </a:pPr>
            <a:r>
              <a:rPr lang="en-US" dirty="0"/>
              <a:t>Each containing places, transitions, and arcs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References ( </a:t>
            </a:r>
            <a:r>
              <a:rPr lang="en-US" dirty="0">
                <a:solidFill>
                  <a:srgbClr val="5442FF"/>
                </a:solidFill>
              </a:rPr>
              <a:t>&lt;</a:t>
            </a:r>
            <a:r>
              <a:rPr lang="en-US" dirty="0" err="1">
                <a:solidFill>
                  <a:srgbClr val="5442FF"/>
                </a:solidFill>
              </a:rPr>
              <a:t>refPlace</a:t>
            </a:r>
            <a:r>
              <a:rPr lang="en-US" dirty="0">
                <a:solidFill>
                  <a:srgbClr val="5442FF"/>
                </a:solidFill>
              </a:rPr>
              <a:t>&gt; </a:t>
            </a:r>
            <a:r>
              <a:rPr lang="en-US" dirty="0"/>
              <a:t>and </a:t>
            </a:r>
            <a:r>
              <a:rPr lang="en-US" dirty="0">
                <a:solidFill>
                  <a:srgbClr val="5442FF"/>
                </a:solidFill>
              </a:rPr>
              <a:t>&lt;</a:t>
            </a:r>
            <a:r>
              <a:rPr lang="en-US" dirty="0" err="1">
                <a:solidFill>
                  <a:srgbClr val="5442FF"/>
                </a:solidFill>
              </a:rPr>
              <a:t>refTransition</a:t>
            </a:r>
            <a:r>
              <a:rPr lang="en-US" dirty="0">
                <a:solidFill>
                  <a:srgbClr val="5442FF"/>
                </a:solidFill>
              </a:rPr>
              <a:t>&gt; </a:t>
            </a:r>
            <a:r>
              <a:rPr lang="en-US" dirty="0"/>
              <a:t>)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Used to reference places or transitions defined in another page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Helps avoid duplication and maintains clarity in complex nets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976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B28E6-131A-05DA-3FEE-189648106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70183A40-AC98-FE9D-6A00-195884C1C6BF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b="1" dirty="0"/>
              <a:t>Petri Net Markup Language (PNML)</a:t>
            </a: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99C444D-FB15-E375-229F-BED2CE60D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73" y="996889"/>
            <a:ext cx="7911676" cy="508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366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47863-60B0-05B8-F170-FE52CCA01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Petri Nets in Robotics</a:t>
            </a:r>
          </a:p>
        </p:txBody>
      </p:sp>
    </p:spTree>
    <p:extLst>
      <p:ext uri="{BB962C8B-B14F-4D97-AF65-F5344CB8AC3E}">
        <p14:creationId xmlns:p14="http://schemas.microsoft.com/office/powerpoint/2010/main" val="17781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Analyzing Petri Nets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35A4263-6FF3-3C22-8DD7-4E14ADCEA2C2}"/>
              </a:ext>
            </a:extLst>
          </p:cNvPr>
          <p:cNvSpPr txBox="1"/>
          <p:nvPr/>
        </p:nvSpPr>
        <p:spPr>
          <a:xfrm>
            <a:off x="3407211" y="5507159"/>
            <a:ext cx="3736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Analysis by Model Analyzers</a:t>
            </a:r>
          </a:p>
          <a:p>
            <a:pPr algn="ctr"/>
            <a:r>
              <a:rPr lang="en-US" sz="1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(TINA, LoLa, etc.)</a:t>
            </a:r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051511E4-9B99-7B22-6F25-4C2FA3C5AE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9205621"/>
              </p:ext>
            </p:extLst>
          </p:nvPr>
        </p:nvGraphicFramePr>
        <p:xfrm>
          <a:off x="874712" y="688182"/>
          <a:ext cx="8801778" cy="477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Geschweifte Klammer rechts 12">
            <a:extLst>
              <a:ext uri="{FF2B5EF4-FFF2-40B4-BE49-F238E27FC236}">
                <a16:creationId xmlns:a16="http://schemas.microsoft.com/office/drawing/2014/main" id="{80E4563B-2B4B-409D-B5EB-CA4F169C64C3}"/>
              </a:ext>
            </a:extLst>
          </p:cNvPr>
          <p:cNvSpPr/>
          <p:nvPr/>
        </p:nvSpPr>
        <p:spPr>
          <a:xfrm rot="5400000">
            <a:off x="5004890" y="845503"/>
            <a:ext cx="541421" cy="8726491"/>
          </a:xfrm>
          <a:prstGeom prst="rightBrac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4EA0449-DC7B-E523-77A9-3366B0EADE1C}"/>
              </a:ext>
            </a:extLst>
          </p:cNvPr>
          <p:cNvSpPr txBox="1"/>
          <p:nvPr/>
        </p:nvSpPr>
        <p:spPr>
          <a:xfrm>
            <a:off x="10809170" y="5775158"/>
            <a:ext cx="995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[Murata+89]</a:t>
            </a:r>
          </a:p>
        </p:txBody>
      </p:sp>
    </p:spTree>
    <p:extLst>
      <p:ext uri="{BB962C8B-B14F-4D97-AF65-F5344CB8AC3E}">
        <p14:creationId xmlns:p14="http://schemas.microsoft.com/office/powerpoint/2010/main" val="312163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Analyzing Petri Nets in Robotics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5A8021D-DC53-EEB6-AA59-34CD54923E5C}"/>
              </a:ext>
            </a:extLst>
          </p:cNvPr>
          <p:cNvSpPr txBox="1">
            <a:spLocks/>
          </p:cNvSpPr>
          <p:nvPr/>
        </p:nvSpPr>
        <p:spPr>
          <a:xfrm>
            <a:off x="3744726" y="1604640"/>
            <a:ext cx="7568471" cy="12189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chemeClr val="tx2"/>
                </a:solidFill>
              </a:rPr>
              <a:t>Checking Reachability of States</a:t>
            </a:r>
          </a:p>
          <a:p>
            <a:pPr marL="0" indent="0">
              <a:buNone/>
            </a:pPr>
            <a:r>
              <a:rPr lang="en-GB" sz="1400" u="sng" dirty="0">
                <a:solidFill>
                  <a:schemeClr val="tx2"/>
                </a:solidFill>
              </a:rPr>
              <a:t>Example: </a:t>
            </a:r>
            <a:r>
              <a:rPr lang="en-GB" sz="1400" dirty="0">
                <a:solidFill>
                  <a:schemeClr val="tx2"/>
                </a:solidFill>
              </a:rPr>
              <a:t>Can a robot reach a faulty state?</a:t>
            </a:r>
          </a:p>
          <a:p>
            <a:endParaRPr lang="en-GB" sz="1200" dirty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endParaRPr lang="en-GB" sz="1400" dirty="0">
              <a:solidFill>
                <a:schemeClr val="tx2"/>
              </a:solidFill>
              <a:effectLst/>
            </a:endParaRP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CF0AB5A4-C037-4A4B-85DE-0D6DB393C0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3855550"/>
              </p:ext>
            </p:extLst>
          </p:nvPr>
        </p:nvGraphicFramePr>
        <p:xfrm>
          <a:off x="67104" y="1371152"/>
          <a:ext cx="3810753" cy="417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E4A9A616-483C-9704-0703-7C7788D7411F}"/>
              </a:ext>
            </a:extLst>
          </p:cNvPr>
          <p:cNvSpPr txBox="1"/>
          <p:nvPr/>
        </p:nvSpPr>
        <p:spPr>
          <a:xfrm>
            <a:off x="3744726" y="4616226"/>
            <a:ext cx="52469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Possible Marking in Place(s)</a:t>
            </a:r>
          </a:p>
          <a:p>
            <a:r>
              <a:rPr lang="en-GB" sz="1400" u="sng" dirty="0">
                <a:solidFill>
                  <a:schemeClr val="tx2"/>
                </a:solidFill>
              </a:rPr>
              <a:t>Example:</a:t>
            </a:r>
            <a:r>
              <a:rPr lang="en-GB" sz="1400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chemeClr val="tx2"/>
                </a:solidFill>
                <a:effectLst/>
              </a:rPr>
              <a:t>Useful for modelling communication </a:t>
            </a:r>
            <a:r>
              <a:rPr lang="en-GB" sz="1400" dirty="0">
                <a:solidFill>
                  <a:schemeClr val="tx2"/>
                </a:solidFill>
              </a:rPr>
              <a:t>and</a:t>
            </a:r>
            <a:r>
              <a:rPr lang="en-GB" sz="1400" dirty="0">
                <a:solidFill>
                  <a:schemeClr val="tx2"/>
                </a:solidFill>
                <a:effectLst/>
              </a:rPr>
              <a:t> capacities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07A4B4-E7E7-FE38-A06A-C1AFC65CA205}"/>
              </a:ext>
            </a:extLst>
          </p:cNvPr>
          <p:cNvSpPr txBox="1"/>
          <p:nvPr/>
        </p:nvSpPr>
        <p:spPr>
          <a:xfrm>
            <a:off x="3744726" y="2863666"/>
            <a:ext cx="551304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</a:rPr>
              <a:t>Deadlock Check </a:t>
            </a:r>
          </a:p>
          <a:p>
            <a:r>
              <a:rPr lang="en-GB" sz="1400" u="sng" dirty="0">
                <a:solidFill>
                  <a:schemeClr val="tx2"/>
                </a:solidFill>
              </a:rPr>
              <a:t>Example:</a:t>
            </a:r>
            <a:r>
              <a:rPr lang="en-GB" sz="1400" u="sng" dirty="0">
                <a:solidFill>
                  <a:schemeClr val="tx2"/>
                </a:solidFill>
                <a:sym typeface="Wingdings" panose="05000000000000000000" pitchFamily="2" charset="2"/>
              </a:rPr>
              <a:t> D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oes a robot ever stop or block the application?</a:t>
            </a:r>
          </a:p>
          <a:p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Liveness Check </a:t>
            </a:r>
          </a:p>
          <a:p>
            <a:r>
              <a:rPr lang="en-GB" sz="1400" u="sng" dirty="0">
                <a:solidFill>
                  <a:schemeClr val="tx2"/>
                </a:solidFill>
              </a:rPr>
              <a:t>Example:</a:t>
            </a:r>
            <a:r>
              <a:rPr lang="en-GB" sz="1400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 Is a certain action always possible? (e.g.,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 giving output)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D498856-12C3-B91B-158A-5633A2E6D9BF}"/>
              </a:ext>
            </a:extLst>
          </p:cNvPr>
          <p:cNvSpPr txBox="1"/>
          <p:nvPr/>
        </p:nvSpPr>
        <p:spPr>
          <a:xfrm>
            <a:off x="10809170" y="5775158"/>
            <a:ext cx="995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[Murata+89]</a:t>
            </a:r>
          </a:p>
        </p:txBody>
      </p:sp>
    </p:spTree>
    <p:extLst>
      <p:ext uri="{BB962C8B-B14F-4D97-AF65-F5344CB8AC3E}">
        <p14:creationId xmlns:p14="http://schemas.microsoft.com/office/powerpoint/2010/main" val="8892961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Analyzing Petri Nets in Robotics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5A8021D-DC53-EEB6-AA59-34CD54923E5C}"/>
              </a:ext>
            </a:extLst>
          </p:cNvPr>
          <p:cNvSpPr txBox="1">
            <a:spLocks/>
          </p:cNvSpPr>
          <p:nvPr/>
        </p:nvSpPr>
        <p:spPr>
          <a:xfrm>
            <a:off x="3744676" y="1904991"/>
            <a:ext cx="7568471" cy="12189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>
                <a:solidFill>
                  <a:schemeClr val="tx2"/>
                </a:solidFill>
              </a:rPr>
              <a:t>Always Guaranteed Properties</a:t>
            </a:r>
          </a:p>
          <a:p>
            <a:pPr marL="0" indent="0">
              <a:buNone/>
            </a:pPr>
            <a:r>
              <a:rPr lang="en-GB" sz="1400" u="sng" dirty="0">
                <a:solidFill>
                  <a:schemeClr val="tx2"/>
                </a:solidFill>
              </a:rPr>
              <a:t>Example: </a:t>
            </a:r>
            <a:r>
              <a:rPr lang="en-GB" sz="1400" dirty="0">
                <a:solidFill>
                  <a:schemeClr val="tx2"/>
                </a:solidFill>
              </a:rPr>
              <a:t>A robot can always be stopped</a:t>
            </a:r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B07A4B4-E7E7-FE38-A06A-C1AFC65CA205}"/>
              </a:ext>
            </a:extLst>
          </p:cNvPr>
          <p:cNvSpPr txBox="1"/>
          <p:nvPr/>
        </p:nvSpPr>
        <p:spPr>
          <a:xfrm>
            <a:off x="3744725" y="3064249"/>
            <a:ext cx="5172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  <a:effectLst/>
              </a:rPr>
              <a:t>Path to State</a:t>
            </a:r>
          </a:p>
          <a:p>
            <a:r>
              <a:rPr lang="en-GB" sz="1400" u="sng" dirty="0">
                <a:solidFill>
                  <a:schemeClr val="tx2"/>
                </a:solidFill>
              </a:rPr>
              <a:t>Example:</a:t>
            </a:r>
            <a:r>
              <a:rPr lang="en-GB" sz="1400" dirty="0">
                <a:solidFill>
                  <a:schemeClr val="tx2"/>
                </a:solidFill>
                <a:effectLst/>
              </a:rPr>
              <a:t> Explainability &amp; tracing of robotic actions</a:t>
            </a:r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endParaRPr lang="en-GB" sz="1400" dirty="0">
              <a:solidFill>
                <a:schemeClr val="tx2"/>
              </a:solidFill>
              <a:effectLst/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tx2"/>
                </a:solidFill>
                <a:effectLst/>
              </a:rPr>
              <a:t>Shortest / Longest Path </a:t>
            </a:r>
          </a:p>
          <a:p>
            <a:r>
              <a:rPr lang="en-GB" sz="1400" u="sng" dirty="0">
                <a:solidFill>
                  <a:schemeClr val="tx2"/>
                </a:solidFill>
              </a:rPr>
              <a:t>Example:</a:t>
            </a:r>
            <a:r>
              <a:rPr lang="en-GB" sz="1400" dirty="0">
                <a:solidFill>
                  <a:schemeClr val="tx2"/>
                </a:solidFill>
                <a:effectLst/>
              </a:rPr>
              <a:t> </a:t>
            </a:r>
            <a:r>
              <a:rPr lang="en-GB" sz="1400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Task planning, Prediction</a:t>
            </a:r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3EE67434-29E4-160F-7EEA-2F34544E14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2474768"/>
              </p:ext>
            </p:extLst>
          </p:nvPr>
        </p:nvGraphicFramePr>
        <p:xfrm>
          <a:off x="878853" y="582554"/>
          <a:ext cx="2059514" cy="477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616497FB-FC08-FBB7-3D16-CF1BF9AC25BE}"/>
              </a:ext>
            </a:extLst>
          </p:cNvPr>
          <p:cNvSpPr txBox="1"/>
          <p:nvPr/>
        </p:nvSpPr>
        <p:spPr>
          <a:xfrm>
            <a:off x="10809170" y="5775158"/>
            <a:ext cx="9957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[Murata+89]</a:t>
            </a:r>
          </a:p>
        </p:txBody>
      </p:sp>
    </p:spTree>
    <p:extLst>
      <p:ext uri="{BB962C8B-B14F-4D97-AF65-F5344CB8AC3E}">
        <p14:creationId xmlns:p14="http://schemas.microsoft.com/office/powerpoint/2010/main" val="1395786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2"/>
          <p:cNvSpPr/>
          <p:nvPr/>
        </p:nvSpPr>
        <p:spPr>
          <a:xfrm>
            <a:off x="986488" y="1494443"/>
            <a:ext cx="7703649" cy="4344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State of the art toolbox for editing and analyzing Petri 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multiple Petri net flavors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Inhibitor and read arcs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Time Petri nets using stopwatches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Specific support depends on tool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Features focusing on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State space generation </a:t>
            </a:r>
            <a:r>
              <a:rPr lang="en-US" sz="1600" dirty="0">
                <a:sym typeface="Wingdings" panose="05000000000000000000" pitchFamily="2" charset="2"/>
              </a:rPr>
              <a:t> .tina</a:t>
            </a: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Model checking </a:t>
            </a:r>
            <a:r>
              <a:rPr lang="en-US" sz="1600" dirty="0">
                <a:sym typeface="Wingdings" panose="05000000000000000000" pitchFamily="2" charset="2"/>
              </a:rPr>
              <a:t> tina, </a:t>
            </a:r>
            <a:r>
              <a:rPr lang="en-US" sz="1600" dirty="0" err="1">
                <a:sym typeface="Wingdings" panose="05000000000000000000" pitchFamily="2" charset="2"/>
              </a:rPr>
              <a:t>selt</a:t>
            </a:r>
            <a:r>
              <a:rPr lang="en-US" sz="1600" dirty="0">
                <a:sym typeface="Wingdings" panose="05000000000000000000" pitchFamily="2" charset="2"/>
              </a:rPr>
              <a:t>, struct, …</a:t>
            </a: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Path generation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 err="1">
                <a:sym typeface="Wingdings" panose="05000000000000000000" pitchFamily="2" charset="2"/>
              </a:rPr>
              <a:t>pathto</a:t>
            </a: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Format conversion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 err="1">
                <a:sym typeface="Wingdings" panose="05000000000000000000" pitchFamily="2" charset="2"/>
              </a:rPr>
              <a:t>ndrio</a:t>
            </a:r>
            <a:r>
              <a:rPr lang="en-US" sz="1600" dirty="0">
                <a:sym typeface="Wingdings" panose="05000000000000000000" pitchFamily="2" charset="2"/>
              </a:rPr>
              <a:t>, </a:t>
            </a:r>
            <a:r>
              <a:rPr lang="en-US" sz="1600" dirty="0" err="1">
                <a:sym typeface="Wingdings" panose="05000000000000000000" pitchFamily="2" charset="2"/>
              </a:rPr>
              <a:t>ktzio</a:t>
            </a: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Reduction </a:t>
            </a:r>
            <a:r>
              <a:rPr lang="en-US" sz="1600" dirty="0">
                <a:sym typeface="Wingdings" panose="05000000000000000000" pitchFamily="2" charset="2"/>
              </a:rPr>
              <a:t> reduce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Time Petri Net Analyzer (TINA) </a:t>
            </a:r>
            <a:r>
              <a:rPr lang="de-DE" sz="1100" b="0" dirty="0"/>
              <a:t>[Berthomieu+06]</a:t>
            </a:r>
          </a:p>
          <a:p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BC4D019-A2EA-C38C-36DE-1A0BD6E07880}"/>
              </a:ext>
            </a:extLst>
          </p:cNvPr>
          <p:cNvSpPr txBox="1"/>
          <p:nvPr/>
        </p:nvSpPr>
        <p:spPr>
          <a:xfrm>
            <a:off x="9463143" y="5715720"/>
            <a:ext cx="19319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3"/>
              </a:rPr>
              <a:t>https://projects.laas.fr/tina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563253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F48A1-9CAC-2E97-B2B6-96383A63C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80055A33-2624-2E1B-B18E-09FD6606D24D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 err="1"/>
              <a:t>.net</a:t>
            </a:r>
            <a:r>
              <a:rPr lang="en-US" dirty="0"/>
              <a:t>-Format in TINA by Example </a:t>
            </a:r>
            <a:r>
              <a:rPr lang="en-US" sz="1100" b="0" dirty="0"/>
              <a:t>[Berthomieu+06]</a:t>
            </a:r>
          </a:p>
          <a:p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10E0D48-FDC2-53AA-134C-E5B5459E946C}"/>
              </a:ext>
            </a:extLst>
          </p:cNvPr>
          <p:cNvSpPr txBox="1"/>
          <p:nvPr/>
        </p:nvSpPr>
        <p:spPr>
          <a:xfrm>
            <a:off x="9463143" y="5715720"/>
            <a:ext cx="19319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3"/>
              </a:rPr>
              <a:t>https://projects.laas.fr/tina</a:t>
            </a:r>
            <a:endParaRPr lang="de-DE" sz="11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167B8D2-E0DB-E5C4-7DB8-262DA3ABB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046" y="1498580"/>
            <a:ext cx="2219635" cy="3057952"/>
          </a:xfrm>
          <a:prstGeom prst="rect">
            <a:avLst/>
          </a:prstGeom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10CE48A0-6303-8B8B-BFE2-A47B9A1884BD}"/>
              </a:ext>
            </a:extLst>
          </p:cNvPr>
          <p:cNvCxnSpPr/>
          <p:nvPr/>
        </p:nvCxnSpPr>
        <p:spPr>
          <a:xfrm flipH="1">
            <a:off x="2200507" y="3568390"/>
            <a:ext cx="347174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B4DC8FAA-A6BB-CD31-58D4-FC97D2384917}"/>
              </a:ext>
            </a:extLst>
          </p:cNvPr>
          <p:cNvCxnSpPr/>
          <p:nvPr/>
        </p:nvCxnSpPr>
        <p:spPr>
          <a:xfrm flipH="1">
            <a:off x="2256263" y="4471639"/>
            <a:ext cx="347174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FB4AC167-3982-7DA7-28AC-323C041E4885}"/>
              </a:ext>
            </a:extLst>
          </p:cNvPr>
          <p:cNvSpPr txBox="1"/>
          <p:nvPr/>
        </p:nvSpPr>
        <p:spPr>
          <a:xfrm>
            <a:off x="5977054" y="3429000"/>
            <a:ext cx="138114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Inhibitor Arc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EB72AC0-97D3-10D5-9EF6-7461A0218C8B}"/>
              </a:ext>
            </a:extLst>
          </p:cNvPr>
          <p:cNvSpPr txBox="1"/>
          <p:nvPr/>
        </p:nvSpPr>
        <p:spPr>
          <a:xfrm>
            <a:off x="5977054" y="4300823"/>
            <a:ext cx="102143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Optional</a:t>
            </a:r>
          </a:p>
        </p:txBody>
      </p:sp>
    </p:spTree>
    <p:extLst>
      <p:ext uri="{BB962C8B-B14F-4D97-AF65-F5344CB8AC3E}">
        <p14:creationId xmlns:p14="http://schemas.microsoft.com/office/powerpoint/2010/main" val="2357235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23CCC-E0B9-3E0E-35A8-E4F0A4FC3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2">
            <a:extLst>
              <a:ext uri="{FF2B5EF4-FFF2-40B4-BE49-F238E27FC236}">
                <a16:creationId xmlns:a16="http://schemas.microsoft.com/office/drawing/2014/main" id="{5BC8C379-647C-38A7-0E96-BA636723F928}"/>
              </a:ext>
            </a:extLst>
          </p:cNvPr>
          <p:cNvSpPr/>
          <p:nvPr/>
        </p:nvSpPr>
        <p:spPr>
          <a:xfrm>
            <a:off x="986488" y="1494443"/>
            <a:ext cx="7703649" cy="4344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State of the art toolbox for editing and analyzing Petri 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Supports multiple Petri net flavors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Inhibitor and read arcs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Time Petri nets using stopwatches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Specific support depends on tool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Features focusing on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State space generation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Model checking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Path generation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Format conversion</a:t>
            </a:r>
          </a:p>
          <a:p>
            <a:endParaRPr lang="en-US" sz="1600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E41AB30B-E049-7095-32F4-EC1C833FE6C4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Time Petri Net Analyzer (TINA) </a:t>
            </a:r>
            <a:r>
              <a:rPr lang="de-DE" sz="1100" b="0" dirty="0"/>
              <a:t>[Berthomieu+06]</a:t>
            </a:r>
          </a:p>
          <a:p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CA3CAF7-5DB1-4562-3D63-CEC2577D5471}"/>
              </a:ext>
            </a:extLst>
          </p:cNvPr>
          <p:cNvSpPr txBox="1"/>
          <p:nvPr/>
        </p:nvSpPr>
        <p:spPr>
          <a:xfrm>
            <a:off x="9463143" y="5715720"/>
            <a:ext cx="19319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hlinkClick r:id="rId3"/>
              </a:rPr>
              <a:t>https://projects.laas.fr/tina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11344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47863-60B0-05B8-F170-FE52CCA01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</a:t>
            </a:r>
          </a:p>
        </p:txBody>
      </p:sp>
    </p:spTree>
    <p:extLst>
      <p:ext uri="{BB962C8B-B14F-4D97-AF65-F5344CB8AC3E}">
        <p14:creationId xmlns:p14="http://schemas.microsoft.com/office/powerpoint/2010/main" val="3438196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47863-60B0-05B8-F170-FE52CCA01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3" y="3387259"/>
            <a:ext cx="458788" cy="1198491"/>
          </a:xfrm>
        </p:spPr>
        <p:txBody>
          <a:bodyPr/>
          <a:lstStyle/>
          <a:p>
            <a:r>
              <a:rPr lang="en-US" b="0" dirty="0"/>
              <a:t>Di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9F1C5A3-AAFC-1F21-1E1B-A216FF7A8A02}"/>
              </a:ext>
            </a:extLst>
          </p:cNvPr>
          <p:cNvSpPr txBox="1">
            <a:spLocks/>
          </p:cNvSpPr>
          <p:nvPr/>
        </p:nvSpPr>
        <p:spPr>
          <a:xfrm>
            <a:off x="1314453" y="3388381"/>
            <a:ext cx="552449" cy="119849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b="0" dirty="0"/>
              <a:t>Ne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90D7FBD-BF5D-F50D-AE02-558390266B8C}"/>
              </a:ext>
            </a:extLst>
          </p:cNvPr>
          <p:cNvSpPr txBox="1">
            <a:spLocks/>
          </p:cNvSpPr>
          <p:nvPr/>
        </p:nvSpPr>
        <p:spPr>
          <a:xfrm>
            <a:off x="1885950" y="3394401"/>
            <a:ext cx="847725" cy="119849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bg1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b="0" dirty="0"/>
              <a:t>ROS</a:t>
            </a:r>
          </a:p>
        </p:txBody>
      </p:sp>
    </p:spTree>
    <p:extLst>
      <p:ext uri="{BB962C8B-B14F-4D97-AF65-F5344CB8AC3E}">
        <p14:creationId xmlns:p14="http://schemas.microsoft.com/office/powerpoint/2010/main" val="21849232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8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Concepts - Models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31890B-C89E-48E9-9F48-657C15FC39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2" y="1351503"/>
            <a:ext cx="6290588" cy="473501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0" u="none" strike="noStrike" baseline="0" dirty="0">
                <a:latin typeface="+mn-lt"/>
              </a:rPr>
              <a:t>System Model (</a:t>
            </a:r>
            <a:r>
              <a:rPr lang="en-GB" b="1" i="0" u="none" strike="noStrike" baseline="0" dirty="0" err="1">
                <a:latin typeface="+mn-lt"/>
              </a:rPr>
              <a:t>SyM</a:t>
            </a:r>
            <a:r>
              <a:rPr lang="en-GB" b="1" i="0" u="none" strike="noStrike" baseline="0" dirty="0">
                <a:latin typeface="+mn-lt"/>
              </a:rPr>
              <a:t>)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Single model, describing a ROS application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C</a:t>
            </a:r>
            <a:r>
              <a:rPr lang="en-GB" b="0" i="0" u="none" strike="noStrike" baseline="0" dirty="0">
                <a:latin typeface="+mn-lt"/>
              </a:rPr>
              <a:t>ontains communication channels as first-class citizens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Contains a model of the scheduling</a:t>
            </a:r>
            <a:endParaRPr lang="en-GB" b="0" i="0" u="none" strike="noStrike" baseline="0" dirty="0">
              <a:latin typeface="+mn-lt"/>
            </a:endParaRP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Pages representing nodes and packages   </a:t>
            </a:r>
            <a:endParaRPr lang="en-GB" b="0" i="0" u="none" strike="noStrike" baseline="0" dirty="0">
              <a:latin typeface="+mn-lt"/>
            </a:endParaRPr>
          </a:p>
          <a:p>
            <a:pPr marL="681692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Runtime Model </a:t>
            </a:r>
            <a:r>
              <a:rPr lang="en-GB" b="1" i="0" u="none" strike="noStrike" baseline="0" dirty="0">
                <a:latin typeface="+mn-lt"/>
              </a:rPr>
              <a:t>(RTM)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Represents a single ROS node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Contains interfaces to channels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Provides contextual &amp; timing interfaces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+mn-lt"/>
              </a:rPr>
              <a:t>Petri Net Model </a:t>
            </a:r>
            <a:r>
              <a:rPr lang="en-GB" b="1" i="0" u="none" strike="noStrike" baseline="0" dirty="0">
                <a:latin typeface="+mn-lt"/>
              </a:rPr>
              <a:t>(PNM)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+mn-lt"/>
              </a:rPr>
              <a:t>SyM</a:t>
            </a:r>
            <a:r>
              <a:rPr lang="en-GB" dirty="0">
                <a:latin typeface="+mn-lt"/>
              </a:rPr>
              <a:t> represented as Petri net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Describes inner ROS workings more in detail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latin typeface="+mn-lt"/>
              </a:rPr>
              <a:t>Standardized description for model-checkers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F07D00"/>
              </a:solidFill>
              <a:latin typeface="+mn-lt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EDFADA4-A6DC-3C21-448F-DFC49E64F4DF}"/>
              </a:ext>
            </a:extLst>
          </p:cNvPr>
          <p:cNvSpPr/>
          <p:nvPr/>
        </p:nvSpPr>
        <p:spPr>
          <a:xfrm>
            <a:off x="7789087" y="1428006"/>
            <a:ext cx="2776572" cy="9144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System Model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EE320AB-3908-7D27-D189-9BE5B62A3FB9}"/>
              </a:ext>
            </a:extLst>
          </p:cNvPr>
          <p:cNvSpPr/>
          <p:nvPr/>
        </p:nvSpPr>
        <p:spPr>
          <a:xfrm>
            <a:off x="8943767" y="2804612"/>
            <a:ext cx="2776572" cy="9144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Runtime Model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D6AC5F-E10A-5922-7E3D-6A50C7857725}"/>
              </a:ext>
            </a:extLst>
          </p:cNvPr>
          <p:cNvSpPr/>
          <p:nvPr/>
        </p:nvSpPr>
        <p:spPr>
          <a:xfrm>
            <a:off x="7789087" y="4181218"/>
            <a:ext cx="2776572" cy="9144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Petri Net Model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221B09C5-9979-473D-392F-F3D5B7162A3D}"/>
              </a:ext>
            </a:extLst>
          </p:cNvPr>
          <p:cNvCxnSpPr>
            <a:cxnSpLocks/>
          </p:cNvCxnSpPr>
          <p:nvPr/>
        </p:nvCxnSpPr>
        <p:spPr>
          <a:xfrm>
            <a:off x="8429834" y="2342406"/>
            <a:ext cx="0" cy="183881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FFB5544-567D-84CB-F7EB-ABC9E1729961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10332053" y="2342406"/>
            <a:ext cx="0" cy="46220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B5A30D5A-5FD0-95EA-C7C5-91854CA1C029}"/>
              </a:ext>
            </a:extLst>
          </p:cNvPr>
          <p:cNvSpPr txBox="1"/>
          <p:nvPr/>
        </p:nvSpPr>
        <p:spPr>
          <a:xfrm>
            <a:off x="6881681" y="3061300"/>
            <a:ext cx="1291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Transformation</a:t>
            </a:r>
            <a:endParaRPr lang="de-DE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3A8335B-B972-3DFA-3CC0-E912B78C32E9}"/>
              </a:ext>
            </a:extLst>
          </p:cNvPr>
          <p:cNvSpPr txBox="1"/>
          <p:nvPr/>
        </p:nvSpPr>
        <p:spPr>
          <a:xfrm>
            <a:off x="8886047" y="2406492"/>
            <a:ext cx="1291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/>
              <a:t>Transformation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1855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 Concepts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74D3FDDA-7426-6911-90CC-F6E67A56D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2" y="1140274"/>
            <a:ext cx="5923327" cy="4975713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Service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Bound to client and server nodes via </a:t>
            </a:r>
            <a:r>
              <a:rPr lang="en-US" i="1" dirty="0">
                <a:solidFill>
                  <a:schemeClr val="tx1"/>
                </a:solidFill>
              </a:rPr>
              <a:t>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Server as </a:t>
            </a:r>
            <a:r>
              <a:rPr lang="en-US" i="1" dirty="0">
                <a:solidFill>
                  <a:schemeClr val="tx1"/>
                </a:solidFill>
              </a:rPr>
              <a:t>prototype Page</a:t>
            </a:r>
            <a:r>
              <a:rPr lang="en-US" dirty="0">
                <a:solidFill>
                  <a:schemeClr val="tx1"/>
                </a:solidFill>
              </a:rPr>
              <a:t>, representing potential instances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3F70DA-8D76-A288-87C1-5EDF2833C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718" y="2660754"/>
            <a:ext cx="5138276" cy="253115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0173579-2F81-F6D6-4AA7-11F2527A8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850" y="2363607"/>
            <a:ext cx="4838487" cy="353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57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6C76C94E-3C0E-E69D-5D64-E9E9BCD05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712" y="2797023"/>
            <a:ext cx="5138277" cy="16536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 Concepts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74D3FDDA-7426-6911-90CC-F6E67A56D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2" y="1140275"/>
            <a:ext cx="5923327" cy="1340598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Topic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Bound to publishing and subscribing nodes via 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1"/>
                </a:solidFill>
              </a:rPr>
              <a:t>Input-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Output-limits</a:t>
            </a:r>
            <a:r>
              <a:rPr lang="en-US" dirty="0">
                <a:solidFill>
                  <a:schemeClr val="tx1"/>
                </a:solidFill>
              </a:rPr>
              <a:t> defining channel capacities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3D1903-4783-BB60-21AC-5D2A18373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716" y="2353166"/>
            <a:ext cx="4752543" cy="362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95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Model Concepts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74D3FDDA-7426-6911-90CC-F6E67A56D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2" y="1140274"/>
            <a:ext cx="5923327" cy="1565451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Contextual Interface 1 - Input Signal Clauses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External enabling mechanism for 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Binary signals attached to transitions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Combined in clause of conjunctive normal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5A023CD-BFA4-2273-B802-CCC5AD372E59}"/>
              </a:ext>
            </a:extLst>
          </p:cNvPr>
          <p:cNvSpPr txBox="1"/>
          <p:nvPr/>
        </p:nvSpPr>
        <p:spPr>
          <a:xfrm>
            <a:off x="949963" y="3426484"/>
            <a:ext cx="648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n-US" sz="18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PickSuccess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:=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1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RobotIsIdle</a:t>
            </a:r>
            <a:r>
              <a:rPr lang="de-DE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∨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RobotHasFinished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de-DE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∧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ObjectIsPicked</a:t>
            </a:r>
            <a:r>
              <a:rPr lang="en-US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C964184-A19C-244E-2DE1-AAEBE6FFF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63" y="4271176"/>
            <a:ext cx="6516009" cy="2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9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de-DE" b="1" kern="1200" baseline="0">
                <a:latin typeface="Open Sans" panose="020B0606030504020204" pitchFamily="34" charset="0"/>
                <a:ea typeface="+mj-ea"/>
                <a:cs typeface="+mj-cs"/>
              </a:rPr>
              <a:t>Core Concept – Model Driven Chain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EA252DA-29CF-F178-8E0D-A4DE3F776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687" y="1484313"/>
            <a:ext cx="8958736" cy="4344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6653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 anchor="t">
            <a:normAutofit/>
          </a:bodyPr>
          <a:lstStyle/>
          <a:p>
            <a:r>
              <a:rPr lang="en-US" dirty="0"/>
              <a:t>DiNeROS Toolchain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B8649B7-583E-A22E-FD12-DAFC253F5A51}"/>
              </a:ext>
            </a:extLst>
          </p:cNvPr>
          <p:cNvSpPr txBox="1">
            <a:spLocks/>
          </p:cNvSpPr>
          <p:nvPr/>
        </p:nvSpPr>
        <p:spPr>
          <a:xfrm>
            <a:off x="874713" y="1184510"/>
            <a:ext cx="4821238" cy="48190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395942" indent="-323953" algn="l" defTabSz="914269" rtl="0" eaLnBrk="1" latinLnBrk="0" hangingPunct="1">
              <a:spcBef>
                <a:spcPts val="300"/>
              </a:spcBef>
              <a:buFont typeface="Open Sans" panose="020B0606030504020204" pitchFamily="34" charset="0"/>
              <a:buChar char="—"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395942" indent="-215969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575916" indent="-179362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 baseline="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8502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35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1"/>
                </a:solidFill>
                <a:latin typeface="+mn-lt"/>
              </a:rPr>
              <a:t>Petri Net Flattener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Transforms </a:t>
            </a:r>
            <a:r>
              <a:rPr lang="en-GB" sz="1400" dirty="0" err="1">
                <a:solidFill>
                  <a:schemeClr val="tx1"/>
                </a:solidFill>
                <a:latin typeface="+mn-lt"/>
              </a:rPr>
              <a:t>SyM</a:t>
            </a:r>
            <a:r>
              <a:rPr lang="en-GB" sz="1400" dirty="0">
                <a:solidFill>
                  <a:schemeClr val="tx1"/>
                </a:solidFill>
                <a:latin typeface="+mn-lt"/>
              </a:rPr>
              <a:t> to a PNM on Transformation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Flattened net acts as input for the TINA tooling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66E8BED-473D-7E41-0DB2-499B4B068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4523" y="1500199"/>
            <a:ext cx="5649773" cy="273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17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 anchor="t">
            <a:normAutofit/>
          </a:bodyPr>
          <a:lstStyle/>
          <a:p>
            <a:r>
              <a:rPr lang="en-US" dirty="0"/>
              <a:t>DiNeROS Toolchain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B8649B7-583E-A22E-FD12-DAFC253F5A51}"/>
              </a:ext>
            </a:extLst>
          </p:cNvPr>
          <p:cNvSpPr txBox="1">
            <a:spLocks/>
          </p:cNvSpPr>
          <p:nvPr/>
        </p:nvSpPr>
        <p:spPr>
          <a:xfrm>
            <a:off x="874713" y="1184510"/>
            <a:ext cx="4821238" cy="48190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395942" indent="-323953" algn="l" defTabSz="914269" rtl="0" eaLnBrk="1" latinLnBrk="0" hangingPunct="1">
              <a:spcBef>
                <a:spcPts val="300"/>
              </a:spcBef>
              <a:buFont typeface="Open Sans" panose="020B0606030504020204" pitchFamily="34" charset="0"/>
              <a:buChar char="—"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395942" indent="-215969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575916" indent="-179362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 baseline="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8502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35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1"/>
                </a:solidFill>
                <a:latin typeface="+mn-lt"/>
              </a:rPr>
              <a:t>Petri Net Flattener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Transforms </a:t>
            </a:r>
            <a:r>
              <a:rPr lang="en-GB" sz="1400" dirty="0" err="1">
                <a:solidFill>
                  <a:schemeClr val="tx1"/>
                </a:solidFill>
                <a:latin typeface="+mn-lt"/>
              </a:rPr>
              <a:t>SyM</a:t>
            </a:r>
            <a:r>
              <a:rPr lang="en-GB" sz="1400" dirty="0">
                <a:solidFill>
                  <a:schemeClr val="tx1"/>
                </a:solidFill>
                <a:latin typeface="+mn-lt"/>
              </a:rPr>
              <a:t> to a PNM on Transformation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Flattened net acts as input for the TINA tooling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  <a:p>
            <a:r>
              <a:rPr lang="en-GB" b="1" dirty="0">
                <a:solidFill>
                  <a:schemeClr val="tx1"/>
                </a:solidFill>
                <a:latin typeface="+mn-lt"/>
              </a:rPr>
              <a:t>Petri Net Splitter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chemeClr val="tx1"/>
                </a:solidFill>
                <a:latin typeface="+mn-lt"/>
              </a:rPr>
              <a:t>S</a:t>
            </a:r>
            <a:r>
              <a:rPr lang="en-GB" sz="1400" b="0" i="0" u="none" strike="noStrike" baseline="0" dirty="0">
                <a:latin typeface="+mn-lt"/>
              </a:rPr>
              <a:t>plits channels of services &amp;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Creates communication interfaces</a:t>
            </a:r>
            <a:endParaRPr lang="en-GB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Node defining pages become RTMs</a:t>
            </a: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43E80A3-4751-E21A-D76B-BEB8CF438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533" y="1857038"/>
            <a:ext cx="5649773" cy="273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622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 anchor="t">
            <a:normAutofit/>
          </a:bodyPr>
          <a:lstStyle/>
          <a:p>
            <a:r>
              <a:rPr lang="en-US" dirty="0"/>
              <a:t>DiNeROS Toolchain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BB8649B7-583E-A22E-FD12-DAFC253F5A51}"/>
              </a:ext>
            </a:extLst>
          </p:cNvPr>
          <p:cNvSpPr txBox="1">
            <a:spLocks/>
          </p:cNvSpPr>
          <p:nvPr/>
        </p:nvSpPr>
        <p:spPr>
          <a:xfrm>
            <a:off x="874713" y="1184510"/>
            <a:ext cx="4821238" cy="48190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395942" indent="-323953" algn="l" defTabSz="914269" rtl="0" eaLnBrk="1" latinLnBrk="0" hangingPunct="1">
              <a:spcBef>
                <a:spcPts val="300"/>
              </a:spcBef>
              <a:buFont typeface="Open Sans" panose="020B0606030504020204" pitchFamily="34" charset="0"/>
              <a:buChar char="—"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395942" indent="-215969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575916" indent="-179362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 baseline="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8502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35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1"/>
                </a:solidFill>
                <a:latin typeface="+mn-lt"/>
              </a:rPr>
              <a:t>Petri Net Flattener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Transforms </a:t>
            </a:r>
            <a:r>
              <a:rPr lang="en-GB" sz="1400" dirty="0" err="1">
                <a:solidFill>
                  <a:schemeClr val="tx1"/>
                </a:solidFill>
                <a:latin typeface="+mn-lt"/>
              </a:rPr>
              <a:t>SyM</a:t>
            </a:r>
            <a:r>
              <a:rPr lang="en-GB" sz="1400" dirty="0">
                <a:solidFill>
                  <a:schemeClr val="tx1"/>
                </a:solidFill>
                <a:latin typeface="+mn-lt"/>
              </a:rPr>
              <a:t> to a PNM on Transformation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Flattened net acts as input for the TINA tooling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  <a:p>
            <a:r>
              <a:rPr lang="en-GB" b="1" dirty="0">
                <a:solidFill>
                  <a:schemeClr val="tx1"/>
                </a:solidFill>
                <a:latin typeface="+mn-lt"/>
              </a:rPr>
              <a:t>Petri Net Splitter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solidFill>
                  <a:schemeClr val="tx1"/>
                </a:solidFill>
                <a:latin typeface="+mn-lt"/>
              </a:rPr>
              <a:t>S</a:t>
            </a:r>
            <a:r>
              <a:rPr lang="en-GB" sz="1400" b="0" i="0" u="none" strike="noStrike" baseline="0" dirty="0">
                <a:latin typeface="+mn-lt"/>
              </a:rPr>
              <a:t>plits channels of services &amp;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Creates communication interfaces</a:t>
            </a:r>
            <a:endParaRPr lang="en-GB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Node defining pages become RTMs</a:t>
            </a: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  <a:p>
            <a:r>
              <a:rPr lang="en-GB" b="1" dirty="0">
                <a:solidFill>
                  <a:schemeClr val="tx1"/>
                </a:solidFill>
                <a:latin typeface="+mn-lt"/>
              </a:rPr>
              <a:t>Package Generator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Takes generated RTMs &amp; creates nodes in packages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>
                <a:latin typeface="+mn-lt"/>
              </a:rPr>
              <a:t>Integrates </a:t>
            </a:r>
            <a:r>
              <a:rPr lang="en-GB" sz="1400" b="1" dirty="0">
                <a:latin typeface="+mn-lt"/>
              </a:rPr>
              <a:t>Petri Net E</a:t>
            </a:r>
            <a:r>
              <a:rPr lang="en-GB" sz="1400" b="1" u="none" strike="noStrike" baseline="0" dirty="0">
                <a:latin typeface="+mn-lt"/>
              </a:rPr>
              <a:t>ngine </a:t>
            </a:r>
            <a:r>
              <a:rPr lang="en-GB" sz="1400" b="0" i="0" u="none" strike="noStrike" baseline="0" dirty="0">
                <a:latin typeface="+mn-lt"/>
              </a:rPr>
              <a:t>to enable execution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latin typeface="+mn-lt"/>
              </a:rPr>
              <a:t>Packages provides interfaces to be extended</a:t>
            </a:r>
            <a:endParaRPr lang="en-GB" sz="1400" b="0" i="0" u="none" strike="noStrike" baseline="0" dirty="0">
              <a:latin typeface="+mn-lt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B39F506-461F-2A00-A3D0-0A6854270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50" y="1857038"/>
            <a:ext cx="5649773" cy="273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40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8F2DC4-D335-497C-0940-1C9FD96B8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236067-01BF-ACC8-6849-B655B103A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2" y="346076"/>
            <a:ext cx="10580687" cy="509588"/>
          </a:xfrm>
        </p:spPr>
        <p:txBody>
          <a:bodyPr anchor="t">
            <a:normAutofit/>
          </a:bodyPr>
          <a:lstStyle/>
          <a:p>
            <a:r>
              <a:rPr lang="en-US" dirty="0"/>
              <a:t>DiNeROS Toolchain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EA8207A6-B33B-4EB0-05E0-B3854AED3F23}"/>
              </a:ext>
            </a:extLst>
          </p:cNvPr>
          <p:cNvSpPr txBox="1">
            <a:spLocks/>
          </p:cNvSpPr>
          <p:nvPr/>
        </p:nvSpPr>
        <p:spPr>
          <a:xfrm>
            <a:off x="874713" y="1184510"/>
            <a:ext cx="4770438" cy="481905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395942" indent="-323953" algn="l" defTabSz="914269" rtl="0" eaLnBrk="1" latinLnBrk="0" hangingPunct="1">
              <a:spcBef>
                <a:spcPts val="300"/>
              </a:spcBef>
              <a:buFont typeface="Open Sans" panose="020B0606030504020204" pitchFamily="34" charset="0"/>
              <a:buChar char="—"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0" indent="0" algn="l" defTabSz="914269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395942" indent="-215969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575916" indent="-179362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 baseline="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8502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35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tx1"/>
                </a:solidFill>
                <a:latin typeface="+mn-lt"/>
              </a:rPr>
              <a:t>Trace Visualizing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Analyses and displays two types of traces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Visual representation as timeline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Shows information about communication, signals, transitions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Modelling-Time Traces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Traces generated by TINA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Depend on chosen exploration algorithm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Runtime Traces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Generated automatically be the engine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Collected within a central node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n-lt"/>
              </a:rPr>
              <a:t>Extended by type information</a:t>
            </a:r>
          </a:p>
          <a:p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65DC38-092C-2C9B-3735-33A85BF78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57038"/>
            <a:ext cx="5649773" cy="273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1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F4FEC-E442-EBAF-0834-E3A88D6F2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39A95D-4DDC-B8EE-685B-DDDF18DD4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Petri Nets</a:t>
            </a:r>
          </a:p>
        </p:txBody>
      </p:sp>
    </p:spTree>
    <p:extLst>
      <p:ext uri="{BB962C8B-B14F-4D97-AF65-F5344CB8AC3E}">
        <p14:creationId xmlns:p14="http://schemas.microsoft.com/office/powerpoint/2010/main" val="2485087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Open Sans"/>
                <a:ea typeface="Open Sans"/>
                <a:cs typeface="Open Sans"/>
              </a:rPr>
              <a:t>Analyzing Modeling-Time Traces</a:t>
            </a:r>
            <a:endParaRPr lang="en-US" dirty="0"/>
          </a:p>
        </p:txBody>
      </p:sp>
      <p:pic>
        <p:nvPicPr>
          <p:cNvPr id="6" name="Grafik 5" descr="Ein Bild, das Text, Diagramm, Reihe, parallel enthält.&#10;&#10;Beschreibung automatisch generiert.">
            <a:extLst>
              <a:ext uri="{FF2B5EF4-FFF2-40B4-BE49-F238E27FC236}">
                <a16:creationId xmlns:a16="http://schemas.microsoft.com/office/drawing/2014/main" id="{5422CD62-A113-9A0B-283A-A023E8893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4"/>
          <a:stretch/>
        </p:blipFill>
        <p:spPr>
          <a:xfrm>
            <a:off x="736601" y="747889"/>
            <a:ext cx="5763744" cy="5242278"/>
          </a:xfrm>
          <a:prstGeom prst="rect">
            <a:avLst/>
          </a:prstGeom>
        </p:spPr>
      </p:pic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F0AB4EAA-2E2D-8197-D07F-2C8044B61A43}"/>
              </a:ext>
            </a:extLst>
          </p:cNvPr>
          <p:cNvGrpSpPr/>
          <p:nvPr/>
        </p:nvGrpSpPr>
        <p:grpSpPr>
          <a:xfrm>
            <a:off x="6685258" y="5524517"/>
            <a:ext cx="4605634" cy="341632"/>
            <a:chOff x="6685258" y="5524517"/>
            <a:chExt cx="4605634" cy="341632"/>
          </a:xfrm>
        </p:grpSpPr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58671B6B-A8A8-8241-BF91-D6DD63E4A8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5695333"/>
              <a:ext cx="161144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7AD0C14C-E437-BB84-0440-CEBB9CFF9BBB}"/>
                </a:ext>
              </a:extLst>
            </p:cNvPr>
            <p:cNvSpPr txBox="1"/>
            <p:nvPr/>
          </p:nvSpPr>
          <p:spPr>
            <a:xfrm>
              <a:off x="8461591" y="5524517"/>
              <a:ext cx="2829301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Number of fired transitions</a:t>
              </a:r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4EA7A2F8-39E3-46D4-A8F6-0501883B6023}"/>
              </a:ext>
            </a:extLst>
          </p:cNvPr>
          <p:cNvGrpSpPr/>
          <p:nvPr/>
        </p:nvGrpSpPr>
        <p:grpSpPr>
          <a:xfrm>
            <a:off x="6685258" y="5192234"/>
            <a:ext cx="5254848" cy="341632"/>
            <a:chOff x="6685258" y="5192234"/>
            <a:chExt cx="5254848" cy="341632"/>
          </a:xfrm>
        </p:grpSpPr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31A0B562-F5BE-D8CD-50A9-5A2674C59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5363050"/>
              <a:ext cx="161144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CCD54A7-E2DD-FB7D-3A5F-3E59BAE8032A}"/>
                </a:ext>
              </a:extLst>
            </p:cNvPr>
            <p:cNvSpPr txBox="1"/>
            <p:nvPr/>
          </p:nvSpPr>
          <p:spPr>
            <a:xfrm>
              <a:off x="8461590" y="5192234"/>
              <a:ext cx="3478516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Fired handler-attached transitions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E46070A4-4ECE-A82F-1D59-C499190BB088}"/>
              </a:ext>
            </a:extLst>
          </p:cNvPr>
          <p:cNvGrpSpPr/>
          <p:nvPr/>
        </p:nvGrpSpPr>
        <p:grpSpPr>
          <a:xfrm>
            <a:off x="6685258" y="4767513"/>
            <a:ext cx="3094257" cy="341632"/>
            <a:chOff x="6685258" y="4767513"/>
            <a:chExt cx="3094257" cy="341632"/>
          </a:xfrm>
        </p:grpSpPr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1B6A07EE-1A86-D4DE-885F-D5A9F8A5F9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4938329"/>
              <a:ext cx="161144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95BD407-6610-59D0-C339-8CA8D7DC8CD2}"/>
                </a:ext>
              </a:extLst>
            </p:cNvPr>
            <p:cNvSpPr txBox="1"/>
            <p:nvPr/>
          </p:nvSpPr>
          <p:spPr>
            <a:xfrm>
              <a:off x="8461590" y="4767513"/>
              <a:ext cx="131792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Topic usage</a:t>
              </a: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1B1021C9-7768-5955-FE22-82F93AE7789B}"/>
              </a:ext>
            </a:extLst>
          </p:cNvPr>
          <p:cNvGrpSpPr/>
          <p:nvPr/>
        </p:nvGrpSpPr>
        <p:grpSpPr>
          <a:xfrm>
            <a:off x="6728979" y="1902823"/>
            <a:ext cx="3702701" cy="341632"/>
            <a:chOff x="6728979" y="1902823"/>
            <a:chExt cx="3702701" cy="341632"/>
          </a:xfrm>
        </p:grpSpPr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650B19AA-41A4-FFF6-931F-FCADB6D3BF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28979" y="2077706"/>
              <a:ext cx="161144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E0B5389E-D20E-5051-4609-F7F18DCB7664}"/>
                </a:ext>
              </a:extLst>
            </p:cNvPr>
            <p:cNvSpPr txBox="1"/>
            <p:nvPr/>
          </p:nvSpPr>
          <p:spPr>
            <a:xfrm>
              <a:off x="8461589" y="1902823"/>
              <a:ext cx="1970091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Service executions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289ACBA0-F619-2D9C-88CC-EF8123108046}"/>
              </a:ext>
            </a:extLst>
          </p:cNvPr>
          <p:cNvGrpSpPr/>
          <p:nvPr/>
        </p:nvGrpSpPr>
        <p:grpSpPr>
          <a:xfrm>
            <a:off x="6685258" y="3134854"/>
            <a:ext cx="3446981" cy="1230386"/>
            <a:chOff x="6685258" y="3134854"/>
            <a:chExt cx="3446981" cy="1230386"/>
          </a:xfrm>
        </p:grpSpPr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A387DD6E-246B-5F3A-833B-5FD923BDB0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3309397"/>
              <a:ext cx="161144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BE6D2904-BD41-EDB2-6995-11C8AA4B5F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3309397"/>
              <a:ext cx="1611442" cy="2648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840B5CDD-496B-9E8B-9AE0-DD65CF4CDE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3309397"/>
              <a:ext cx="1611442" cy="48218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B7CBDB89-2AD1-0C3A-E32C-A04687D3C5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3309397"/>
              <a:ext cx="1611442" cy="70703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4979630D-8047-6F8D-B1D8-1B4DAD67D6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5258" y="3309396"/>
              <a:ext cx="1611442" cy="10558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0FE8C112-F9AA-9572-F58E-EEA895C478A5}"/>
                </a:ext>
              </a:extLst>
            </p:cNvPr>
            <p:cNvSpPr txBox="1"/>
            <p:nvPr/>
          </p:nvSpPr>
          <p:spPr>
            <a:xfrm>
              <a:off x="8461589" y="3134854"/>
              <a:ext cx="1670650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Signal behavior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0EF84F04-5334-4DB8-4EF3-2E34DE674D63}"/>
              </a:ext>
            </a:extLst>
          </p:cNvPr>
          <p:cNvGrpSpPr/>
          <p:nvPr/>
        </p:nvGrpSpPr>
        <p:grpSpPr>
          <a:xfrm>
            <a:off x="5694624" y="1099954"/>
            <a:ext cx="5577350" cy="341632"/>
            <a:chOff x="5694624" y="1099954"/>
            <a:chExt cx="5577350" cy="341632"/>
          </a:xfrm>
        </p:grpSpPr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1A60C4B5-0609-855B-6184-6190665772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4624" y="1279159"/>
              <a:ext cx="2645797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C295FCAF-697C-A391-7CBB-D95A18511F13}"/>
                </a:ext>
              </a:extLst>
            </p:cNvPr>
            <p:cNvSpPr txBox="1"/>
            <p:nvPr/>
          </p:nvSpPr>
          <p:spPr>
            <a:xfrm>
              <a:off x="8461589" y="1099954"/>
              <a:ext cx="2810385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Used client/server instance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711F061F-C38A-0B6F-204C-C78B25511620}"/>
              </a:ext>
            </a:extLst>
          </p:cNvPr>
          <p:cNvSpPr txBox="1"/>
          <p:nvPr/>
        </p:nvSpPr>
        <p:spPr>
          <a:xfrm>
            <a:off x="5723652" y="5885399"/>
            <a:ext cx="8691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tx1"/>
                </a:solidFill>
              </a:rPr>
              <a:t>[Ebert+24]</a:t>
            </a:r>
          </a:p>
        </p:txBody>
      </p:sp>
    </p:spTree>
    <p:extLst>
      <p:ext uri="{BB962C8B-B14F-4D97-AF65-F5344CB8AC3E}">
        <p14:creationId xmlns:p14="http://schemas.microsoft.com/office/powerpoint/2010/main" val="25014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80146-A8B6-7E12-1B0F-8BA7EA91D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5A4E6E-AD6F-F6B5-7DD3-07CA6712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II</a:t>
            </a:r>
          </a:p>
        </p:txBody>
      </p:sp>
    </p:spTree>
    <p:extLst>
      <p:ext uri="{BB962C8B-B14F-4D97-AF65-F5344CB8AC3E}">
        <p14:creationId xmlns:p14="http://schemas.microsoft.com/office/powerpoint/2010/main" val="4478361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Petri Net Engine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31890B-C89E-48E9-9F48-657C15FC39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1" y="1094283"/>
            <a:ext cx="6290588" cy="1596451"/>
          </a:xfrm>
        </p:spPr>
        <p:txBody>
          <a:bodyPr/>
          <a:lstStyle/>
          <a:p>
            <a:pPr algn="l"/>
            <a:r>
              <a:rPr lang="en-US" b="1" i="0" u="none" strike="noStrike" baseline="0" dirty="0">
                <a:latin typeface="+mn-lt"/>
              </a:rPr>
              <a:t>Balloon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Integration of data into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All tokens have equal stru</a:t>
            </a:r>
            <a:r>
              <a:rPr lang="en-US" sz="1400" dirty="0">
                <a:latin typeface="+mn-lt"/>
              </a:rPr>
              <a:t>cture </a:t>
            </a:r>
          </a:p>
          <a:p>
            <a:pPr marL="681692" lvl="1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  <a:sym typeface="Wingdings" panose="05000000000000000000" pitchFamily="2" charset="2"/>
              </a:rPr>
              <a:t>Opaque to execution semantics</a:t>
            </a:r>
          </a:p>
          <a:p>
            <a:pPr marL="681692" lvl="1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  <a:sym typeface="Wingdings" panose="05000000000000000000" pitchFamily="2" charset="2"/>
              </a:rPr>
              <a:t>Avoids state space growth of colored Petri nets</a:t>
            </a:r>
            <a:endParaRPr lang="en-US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07D00"/>
              </a:solidFill>
              <a:latin typeface="+mn-l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59B2B19-2EC0-BFFC-7989-CDD9C793A952}"/>
              </a:ext>
            </a:extLst>
          </p:cNvPr>
          <p:cNvSpPr txBox="1"/>
          <p:nvPr/>
        </p:nvSpPr>
        <p:spPr>
          <a:xfrm>
            <a:off x="807255" y="2877886"/>
            <a:ext cx="50241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u="none" strike="noStrike" baseline="0" dirty="0">
                <a:latin typeface="+mn-lt"/>
              </a:rPr>
              <a:t>Handlers</a:t>
            </a:r>
          </a:p>
          <a:p>
            <a:endParaRPr lang="en-US" sz="1600" b="1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Registered at transitions, processing consumed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Not allowed to change marking or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Programmatic interface to couple model and code</a:t>
            </a:r>
            <a:endParaRPr lang="en-US" sz="1400" b="0" i="0" u="none" strike="noStrike" baseline="0" dirty="0">
              <a:latin typeface="+mn-lt"/>
            </a:endParaRPr>
          </a:p>
          <a:p>
            <a:endParaRPr lang="de-DE" sz="1600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C6D58219-6917-A1F8-419C-D0BF0796C0F5}"/>
              </a:ext>
            </a:extLst>
          </p:cNvPr>
          <p:cNvGrpSpPr/>
          <p:nvPr/>
        </p:nvGrpSpPr>
        <p:grpSpPr>
          <a:xfrm>
            <a:off x="6360551" y="1892508"/>
            <a:ext cx="5269070" cy="3028877"/>
            <a:chOff x="6360551" y="1892508"/>
            <a:chExt cx="5269070" cy="3028877"/>
          </a:xfrm>
        </p:grpSpPr>
        <p:sp>
          <p:nvSpPr>
            <p:cNvPr id="7" name="Gleichschenkliges Dreieck 6">
              <a:extLst>
                <a:ext uri="{FF2B5EF4-FFF2-40B4-BE49-F238E27FC236}">
                  <a16:creationId xmlns:a16="http://schemas.microsoft.com/office/drawing/2014/main" id="{2D4E5F92-CCBE-D50D-894D-A25E7A82E2E6}"/>
                </a:ext>
              </a:extLst>
            </p:cNvPr>
            <p:cNvSpPr/>
            <p:nvPr/>
          </p:nvSpPr>
          <p:spPr>
            <a:xfrm>
              <a:off x="10379521" y="2907052"/>
              <a:ext cx="1060704" cy="914400"/>
            </a:xfrm>
            <a:prstGeom prst="triangle">
              <a:avLst/>
            </a:prstGeom>
            <a:solidFill>
              <a:srgbClr val="54378A">
                <a:alpha val="89804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Gleichschenkliges Dreieck 5">
              <a:extLst>
                <a:ext uri="{FF2B5EF4-FFF2-40B4-BE49-F238E27FC236}">
                  <a16:creationId xmlns:a16="http://schemas.microsoft.com/office/drawing/2014/main" id="{4DC4BC4A-57B6-47AD-7725-F0F85A956BA0}"/>
                </a:ext>
              </a:extLst>
            </p:cNvPr>
            <p:cNvSpPr/>
            <p:nvPr/>
          </p:nvSpPr>
          <p:spPr>
            <a:xfrm>
              <a:off x="7575084" y="2887511"/>
              <a:ext cx="1060704" cy="914400"/>
            </a:xfrm>
            <a:prstGeom prst="triangle">
              <a:avLst/>
            </a:prstGeom>
            <a:solidFill>
              <a:srgbClr val="54378A">
                <a:alpha val="89804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" name="Grafik 4" descr="Ein Bild, das Kreis, Schwarz enthält.&#10;&#10;Automatisch generierte Beschreibung">
              <a:extLst>
                <a:ext uri="{FF2B5EF4-FFF2-40B4-BE49-F238E27FC236}">
                  <a16:creationId xmlns:a16="http://schemas.microsoft.com/office/drawing/2014/main" id="{AEF677B5-2AAE-C4D8-67C3-A4CF97036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0551" y="1892508"/>
              <a:ext cx="5138586" cy="1307402"/>
            </a:xfrm>
            <a:prstGeom prst="rect">
              <a:avLst/>
            </a:prstGeom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E0ABE88-D357-1D4F-FA9E-8DAA2916B5DC}"/>
                </a:ext>
              </a:extLst>
            </p:cNvPr>
            <p:cNvSpPr/>
            <p:nvPr/>
          </p:nvSpPr>
          <p:spPr>
            <a:xfrm>
              <a:off x="7802857" y="3899638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A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7FBFCD45-0042-B516-8457-340F9BA816DD}"/>
                </a:ext>
              </a:extLst>
            </p:cNvPr>
            <p:cNvSpPr/>
            <p:nvPr/>
          </p:nvSpPr>
          <p:spPr>
            <a:xfrm>
              <a:off x="7500278" y="3900432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1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5F3F3B7B-A8FD-7A98-1A3A-900ADF09F515}"/>
                </a:ext>
              </a:extLst>
            </p:cNvPr>
            <p:cNvSpPr/>
            <p:nvPr/>
          </p:nvSpPr>
          <p:spPr>
            <a:xfrm>
              <a:off x="7802857" y="4272796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B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655DE957-67C2-03F6-D3BC-E297E1A1EC29}"/>
                </a:ext>
              </a:extLst>
            </p:cNvPr>
            <p:cNvSpPr/>
            <p:nvPr/>
          </p:nvSpPr>
          <p:spPr>
            <a:xfrm>
              <a:off x="7500278" y="4273590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4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753C97B-6DFC-889E-CE1E-974F173804CA}"/>
                </a:ext>
              </a:extLst>
            </p:cNvPr>
            <p:cNvSpPr/>
            <p:nvPr/>
          </p:nvSpPr>
          <p:spPr>
            <a:xfrm>
              <a:off x="7802857" y="4644366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C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B16953A-4958-EA0D-D54B-E2EB129E877E}"/>
                </a:ext>
              </a:extLst>
            </p:cNvPr>
            <p:cNvSpPr/>
            <p:nvPr/>
          </p:nvSpPr>
          <p:spPr>
            <a:xfrm>
              <a:off x="7500278" y="4645160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7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B3C006D5-7DDD-4296-123E-DB68ECEDA945}"/>
                </a:ext>
              </a:extLst>
            </p:cNvPr>
            <p:cNvSpPr/>
            <p:nvPr/>
          </p:nvSpPr>
          <p:spPr>
            <a:xfrm>
              <a:off x="10568917" y="3899638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D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F7A48CE1-BB80-74F4-3DCB-BA55A6B2FE82}"/>
                </a:ext>
              </a:extLst>
            </p:cNvPr>
            <p:cNvSpPr/>
            <p:nvPr/>
          </p:nvSpPr>
          <p:spPr>
            <a:xfrm>
              <a:off x="10266338" y="3900432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1</a:t>
              </a: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60D44D7E-753C-F1FB-9C59-84462A375906}"/>
                </a:ext>
              </a:extLst>
            </p:cNvPr>
            <p:cNvSpPr/>
            <p:nvPr/>
          </p:nvSpPr>
          <p:spPr>
            <a:xfrm>
              <a:off x="10568917" y="4272796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E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F818892-55C5-D649-F1E3-0C47D09F8F00}"/>
                </a:ext>
              </a:extLst>
            </p:cNvPr>
            <p:cNvSpPr/>
            <p:nvPr/>
          </p:nvSpPr>
          <p:spPr>
            <a:xfrm>
              <a:off x="10266338" y="4273590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3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B4F22643-0729-8CEF-37B9-823083049B13}"/>
                </a:ext>
              </a:extLst>
            </p:cNvPr>
            <p:cNvSpPr/>
            <p:nvPr/>
          </p:nvSpPr>
          <p:spPr>
            <a:xfrm>
              <a:off x="10568917" y="4644366"/>
              <a:ext cx="1060704" cy="2762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Handler F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D875460B-AA65-8571-2492-1BBF0D70239A}"/>
                </a:ext>
              </a:extLst>
            </p:cNvPr>
            <p:cNvSpPr/>
            <p:nvPr/>
          </p:nvSpPr>
          <p:spPr>
            <a:xfrm>
              <a:off x="10266338" y="4645160"/>
              <a:ext cx="302579" cy="276225"/>
            </a:xfrm>
            <a:prstGeom prst="rect">
              <a:avLst/>
            </a:prstGeom>
            <a:solidFill>
              <a:srgbClr val="08C83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5</a:t>
              </a:r>
            </a:p>
          </p:txBody>
        </p:sp>
      </p:grpSp>
      <p:sp>
        <p:nvSpPr>
          <p:cNvPr id="28" name="Ellipse 27">
            <a:extLst>
              <a:ext uri="{FF2B5EF4-FFF2-40B4-BE49-F238E27FC236}">
                <a16:creationId xmlns:a16="http://schemas.microsoft.com/office/drawing/2014/main" id="{0F55B414-BB64-66C2-532A-F1F845DEF3F7}"/>
              </a:ext>
            </a:extLst>
          </p:cNvPr>
          <p:cNvSpPr/>
          <p:nvPr/>
        </p:nvSpPr>
        <p:spPr>
          <a:xfrm>
            <a:off x="6621593" y="2791259"/>
            <a:ext cx="144000" cy="1440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779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Text, Screenshot, Diagramm, Schrift enthält.&#10;&#10;Automatisch generierte Beschreibung">
            <a:extLst>
              <a:ext uri="{FF2B5EF4-FFF2-40B4-BE49-F238E27FC236}">
                <a16:creationId xmlns:a16="http://schemas.microsoft.com/office/drawing/2014/main" id="{CE851379-03FF-6CC7-0DF2-CE56C1FFAE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451" y="1083560"/>
            <a:ext cx="6073700" cy="493238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5B464D4-AD18-4887-9E61-47961D1E7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Petri Net Engine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31890B-C89E-48E9-9F48-657C15FC39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74711" y="1094283"/>
            <a:ext cx="6290588" cy="1596451"/>
          </a:xfrm>
        </p:spPr>
        <p:txBody>
          <a:bodyPr/>
          <a:lstStyle/>
          <a:p>
            <a:pPr algn="l"/>
            <a:r>
              <a:rPr lang="en-US" b="1" i="0" u="none" strike="noStrike" baseline="0" dirty="0">
                <a:latin typeface="+mn-lt"/>
              </a:rPr>
              <a:t>Balloon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Integration of data into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All tokens have equal stru</a:t>
            </a:r>
            <a:r>
              <a:rPr lang="en-US" sz="1400" dirty="0">
                <a:latin typeface="+mn-lt"/>
              </a:rPr>
              <a:t>cture </a:t>
            </a:r>
          </a:p>
          <a:p>
            <a:pPr marL="681692" lvl="1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  <a:sym typeface="Wingdings" panose="05000000000000000000" pitchFamily="2" charset="2"/>
              </a:rPr>
              <a:t>Opaque to execution semantics</a:t>
            </a:r>
          </a:p>
          <a:p>
            <a:pPr marL="681692" lvl="1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+mn-lt"/>
                <a:sym typeface="Wingdings" panose="05000000000000000000" pitchFamily="2" charset="2"/>
              </a:rPr>
              <a:t>Avoids state space growth of colored Petri nets</a:t>
            </a:r>
            <a:endParaRPr lang="en-US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07D00"/>
              </a:solidFill>
              <a:latin typeface="+mn-l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59B2B19-2EC0-BFFC-7989-CDD9C793A952}"/>
              </a:ext>
            </a:extLst>
          </p:cNvPr>
          <p:cNvSpPr txBox="1"/>
          <p:nvPr/>
        </p:nvSpPr>
        <p:spPr>
          <a:xfrm>
            <a:off x="807255" y="2877886"/>
            <a:ext cx="50241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0" u="none" strike="noStrike" baseline="0" dirty="0">
                <a:latin typeface="+mn-lt"/>
              </a:rPr>
              <a:t>Handlers</a:t>
            </a:r>
          </a:p>
          <a:p>
            <a:endParaRPr lang="en-US" sz="1600" b="1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Registered at transitions, processing consumed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Not allowed to change marking or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</a:rPr>
              <a:t>Programmatic interface to couple model and code</a:t>
            </a:r>
            <a:endParaRPr lang="en-US" sz="1400" b="0" i="0" u="none" strike="noStrike" baseline="0" dirty="0">
              <a:latin typeface="+mn-lt"/>
            </a:endParaRPr>
          </a:p>
          <a:p>
            <a:endParaRPr lang="de-DE" sz="16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5F37702-C5C2-DC28-B9F1-8C3E9585B9CB}"/>
              </a:ext>
            </a:extLst>
          </p:cNvPr>
          <p:cNvSpPr txBox="1"/>
          <p:nvPr/>
        </p:nvSpPr>
        <p:spPr>
          <a:xfrm>
            <a:off x="807255" y="4095954"/>
            <a:ext cx="5121530" cy="1849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i="0" u="none" strike="noStrike" baseline="0" dirty="0">
              <a:latin typeface="+mn-lt"/>
            </a:endParaRPr>
          </a:p>
          <a:p>
            <a:r>
              <a:rPr lang="en-US" sz="1600" b="1" i="0" u="none" strike="noStrike" baseline="0" dirty="0">
                <a:latin typeface="+mn-lt"/>
              </a:rPr>
              <a:t>Controller Callbacks</a:t>
            </a:r>
            <a:endParaRPr lang="en-US" sz="2000" b="1" i="0" u="none" strike="noStrike" baseline="0" dirty="0">
              <a:latin typeface="+mn-lt"/>
            </a:endParaRPr>
          </a:p>
          <a:p>
            <a:endParaRPr lang="en-US" sz="2000" b="1" i="0" u="none" strike="noStrike" baseline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Called by engine when the marking or a signal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>
                <a:latin typeface="+mn-lt"/>
              </a:rPr>
              <a:t>Provided by </a:t>
            </a:r>
            <a:r>
              <a:rPr lang="en-US" sz="1400" dirty="0">
                <a:latin typeface="+mn-lt"/>
              </a:rPr>
              <a:t>developer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</a:t>
            </a:r>
            <a:r>
              <a:rPr lang="en-US" sz="1400" dirty="0">
                <a:latin typeface="+mn-lt"/>
              </a:rPr>
              <a:t>elect one/none enabled transition to fire</a:t>
            </a:r>
            <a:endParaRPr lang="en-US" sz="1400" b="0" i="0" u="none" strike="noStrike" baseline="0" dirty="0">
              <a:latin typeface="+mn-lt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064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Petri Nets</a:t>
            </a:r>
          </a:p>
        </p:txBody>
      </p:sp>
      <p:pic>
        <p:nvPicPr>
          <p:cNvPr id="14" name="Grafik 13" descr="Ein Bild, das Diagramm, Entwurf, Kreis, Design enthält.&#10;&#10;Automatisch generierte Beschreibung">
            <a:extLst>
              <a:ext uri="{FF2B5EF4-FFF2-40B4-BE49-F238E27FC236}">
                <a16:creationId xmlns:a16="http://schemas.microsoft.com/office/drawing/2014/main" id="{82C2237D-287B-E838-C367-81318D8D0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96" y="1999214"/>
            <a:ext cx="5678917" cy="219313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5D66100-4337-2EC3-B85C-4B4B0C4B271F}"/>
              </a:ext>
            </a:extLst>
          </p:cNvPr>
          <p:cNvSpPr txBox="1"/>
          <p:nvPr/>
        </p:nvSpPr>
        <p:spPr>
          <a:xfrm>
            <a:off x="957431" y="1265347"/>
            <a:ext cx="5359993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Petri net is a triple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8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83BB06-652E-13BF-1124-539F80C9B70C}"/>
              </a:ext>
            </a:extLst>
          </p:cNvPr>
          <p:cNvSpPr txBox="1"/>
          <p:nvPr/>
        </p:nvSpPr>
        <p:spPr>
          <a:xfrm>
            <a:off x="10902202" y="5809710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[Peterson+77]</a:t>
            </a:r>
          </a:p>
        </p:txBody>
      </p:sp>
    </p:spTree>
    <p:extLst>
      <p:ext uri="{BB962C8B-B14F-4D97-AF65-F5344CB8AC3E}">
        <p14:creationId xmlns:p14="http://schemas.microsoft.com/office/powerpoint/2010/main" val="189678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Petri Nets</a:t>
            </a:r>
          </a:p>
        </p:txBody>
      </p:sp>
      <p:pic>
        <p:nvPicPr>
          <p:cNvPr id="14" name="Grafik 13" descr="Ein Bild, das Diagramm, Entwurf, Kreis, Design enthält.&#10;&#10;Automatisch generierte Beschreibung">
            <a:extLst>
              <a:ext uri="{FF2B5EF4-FFF2-40B4-BE49-F238E27FC236}">
                <a16:creationId xmlns:a16="http://schemas.microsoft.com/office/drawing/2014/main" id="{82C2237D-287B-E838-C367-81318D8D0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96" y="1999214"/>
            <a:ext cx="5678917" cy="219313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5D66100-4337-2EC3-B85C-4B4B0C4B271F}"/>
              </a:ext>
            </a:extLst>
          </p:cNvPr>
          <p:cNvSpPr txBox="1"/>
          <p:nvPr/>
        </p:nvSpPr>
        <p:spPr>
          <a:xfrm>
            <a:off x="957431" y="1265347"/>
            <a:ext cx="5359993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Petri net is a triple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8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11FB53-A8CA-CEAD-F172-2350A574A01A}"/>
              </a:ext>
            </a:extLst>
          </p:cNvPr>
          <p:cNvSpPr txBox="1"/>
          <p:nvPr/>
        </p:nvSpPr>
        <p:spPr>
          <a:xfrm>
            <a:off x="4669360" y="4602098"/>
            <a:ext cx="2270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+mj-lt"/>
              </a:rPr>
              <a:t>A 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+mj-lt"/>
                <a:cs typeface="Times New Roman" panose="02020603050405020304" pitchFamily="18" charset="0"/>
              </a:rPr>
              <a:t> of Places</a:t>
            </a:r>
            <a:endParaRPr lang="de-DE" sz="1600" dirty="0">
              <a:latin typeface="+mj-lt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2D420B92-6718-7C62-49C1-5ABCC373C321}"/>
              </a:ext>
            </a:extLst>
          </p:cNvPr>
          <p:cNvSpPr/>
          <p:nvPr/>
        </p:nvSpPr>
        <p:spPr>
          <a:xfrm>
            <a:off x="3248807" y="2655884"/>
            <a:ext cx="766933" cy="7502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1C335FE-674F-6B28-4826-BAAF0A73CF85}"/>
              </a:ext>
            </a:extLst>
          </p:cNvPr>
          <p:cNvSpPr/>
          <p:nvPr/>
        </p:nvSpPr>
        <p:spPr>
          <a:xfrm>
            <a:off x="5420981" y="3292277"/>
            <a:ext cx="766933" cy="7502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1F7631C-FFFC-E069-0BED-671625B5C03D}"/>
              </a:ext>
            </a:extLst>
          </p:cNvPr>
          <p:cNvSpPr/>
          <p:nvPr/>
        </p:nvSpPr>
        <p:spPr>
          <a:xfrm>
            <a:off x="7747075" y="2655884"/>
            <a:ext cx="766933" cy="750256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0CF46D5-1755-3AD9-A4DA-51EA9D4A1276}"/>
              </a:ext>
            </a:extLst>
          </p:cNvPr>
          <p:cNvSpPr txBox="1"/>
          <p:nvPr/>
        </p:nvSpPr>
        <p:spPr>
          <a:xfrm>
            <a:off x="10902202" y="5809710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[Peterson+77]</a:t>
            </a:r>
          </a:p>
        </p:txBody>
      </p:sp>
    </p:spTree>
    <p:extLst>
      <p:ext uri="{BB962C8B-B14F-4D97-AF65-F5344CB8AC3E}">
        <p14:creationId xmlns:p14="http://schemas.microsoft.com/office/powerpoint/2010/main" val="815851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300">
        <p159:morph option="byObject"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Petri Nets</a:t>
            </a:r>
          </a:p>
        </p:txBody>
      </p:sp>
      <p:pic>
        <p:nvPicPr>
          <p:cNvPr id="14" name="Grafik 13" descr="Ein Bild, das Diagramm, Entwurf, Kreis, Design enthält.&#10;&#10;Automatisch generierte Beschreibung">
            <a:extLst>
              <a:ext uri="{FF2B5EF4-FFF2-40B4-BE49-F238E27FC236}">
                <a16:creationId xmlns:a16="http://schemas.microsoft.com/office/drawing/2014/main" id="{82C2237D-287B-E838-C367-81318D8D0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96" y="1999214"/>
            <a:ext cx="5678917" cy="219313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5D66100-4337-2EC3-B85C-4B4B0C4B271F}"/>
              </a:ext>
            </a:extLst>
          </p:cNvPr>
          <p:cNvSpPr txBox="1"/>
          <p:nvPr/>
        </p:nvSpPr>
        <p:spPr>
          <a:xfrm>
            <a:off x="957431" y="1265347"/>
            <a:ext cx="5359993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Petri net is a triple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8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7377C9A-40D8-01D5-9523-9B7B8148667A}"/>
              </a:ext>
            </a:extLst>
          </p:cNvPr>
          <p:cNvSpPr/>
          <p:nvPr/>
        </p:nvSpPr>
        <p:spPr>
          <a:xfrm>
            <a:off x="5669280" y="1938504"/>
            <a:ext cx="281940" cy="85803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CE5CB26-B3E3-E30B-1E52-CA5B381D74C3}"/>
              </a:ext>
            </a:extLst>
          </p:cNvPr>
          <p:cNvSpPr/>
          <p:nvPr/>
        </p:nvSpPr>
        <p:spPr>
          <a:xfrm>
            <a:off x="4724400" y="3255091"/>
            <a:ext cx="281940" cy="8597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7FD85E73-ED5F-482E-1512-4F30398ECBAE}"/>
              </a:ext>
            </a:extLst>
          </p:cNvPr>
          <p:cNvSpPr/>
          <p:nvPr/>
        </p:nvSpPr>
        <p:spPr>
          <a:xfrm>
            <a:off x="6607929" y="3255091"/>
            <a:ext cx="281940" cy="85970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A846868-7E88-9762-6349-40944F2B3A94}"/>
              </a:ext>
            </a:extLst>
          </p:cNvPr>
          <p:cNvSpPr txBox="1"/>
          <p:nvPr/>
        </p:nvSpPr>
        <p:spPr>
          <a:xfrm>
            <a:off x="4539279" y="4548105"/>
            <a:ext cx="2704715" cy="33855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A finite set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600" dirty="0">
                <a:cs typeface="Times New Roman" panose="02020603050405020304" pitchFamily="18" charset="0"/>
              </a:rPr>
              <a:t> of Transitions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18EE90-784B-7569-63E0-9D57BFBE7592}"/>
              </a:ext>
            </a:extLst>
          </p:cNvPr>
          <p:cNvSpPr txBox="1"/>
          <p:nvPr/>
        </p:nvSpPr>
        <p:spPr>
          <a:xfrm>
            <a:off x="10902202" y="5809710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[Peterson+77]</a:t>
            </a:r>
          </a:p>
        </p:txBody>
      </p:sp>
    </p:spTree>
    <p:extLst>
      <p:ext uri="{BB962C8B-B14F-4D97-AF65-F5344CB8AC3E}">
        <p14:creationId xmlns:p14="http://schemas.microsoft.com/office/powerpoint/2010/main" val="1539865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300">
        <p159:morph option="byObject"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Petri Nets</a:t>
            </a:r>
          </a:p>
        </p:txBody>
      </p:sp>
      <p:pic>
        <p:nvPicPr>
          <p:cNvPr id="14" name="Grafik 13" descr="Ein Bild, das Diagramm, Entwurf, Kreis, Design enthält.&#10;&#10;Automatisch generierte Beschreibung">
            <a:extLst>
              <a:ext uri="{FF2B5EF4-FFF2-40B4-BE49-F238E27FC236}">
                <a16:creationId xmlns:a16="http://schemas.microsoft.com/office/drawing/2014/main" id="{82C2237D-287B-E838-C367-81318D8D0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96" y="1999214"/>
            <a:ext cx="5678917" cy="219313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5D66100-4337-2EC3-B85C-4B4B0C4B271F}"/>
              </a:ext>
            </a:extLst>
          </p:cNvPr>
          <p:cNvSpPr txBox="1"/>
          <p:nvPr/>
        </p:nvSpPr>
        <p:spPr>
          <a:xfrm>
            <a:off x="957431" y="1265347"/>
            <a:ext cx="5359993" cy="618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 Petri net is a triple 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(P, T, F</a:t>
            </a:r>
            <a:r>
              <a:rPr lang="en-US" sz="1800" dirty="0">
                <a:latin typeface="+mn-lt"/>
                <a:cs typeface="Times New Roman" panose="02020603050405020304" pitchFamily="18" charset="0"/>
              </a:rPr>
              <a:t>), consisting of:</a:t>
            </a:r>
          </a:p>
          <a:p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BDE7938-B96D-709B-F934-1B4D94BE9AB9}"/>
              </a:ext>
            </a:extLst>
          </p:cNvPr>
          <p:cNvSpPr txBox="1"/>
          <p:nvPr/>
        </p:nvSpPr>
        <p:spPr>
          <a:xfrm>
            <a:off x="4321966" y="4307587"/>
            <a:ext cx="3686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A set of arcs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⊆ (P ⨯ T) ∪ (T ⨯ P)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83D0C2C-E85B-467F-94F3-FA9A45A20EA9}"/>
              </a:ext>
            </a:extLst>
          </p:cNvPr>
          <p:cNvGrpSpPr/>
          <p:nvPr/>
        </p:nvGrpSpPr>
        <p:grpSpPr>
          <a:xfrm>
            <a:off x="3529475" y="2275281"/>
            <a:ext cx="4694554" cy="1506144"/>
            <a:chOff x="3529475" y="2275281"/>
            <a:chExt cx="4694554" cy="1506144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A8185EFF-5932-3B5F-10B1-572C51D9F0BF}"/>
                </a:ext>
              </a:extLst>
            </p:cNvPr>
            <p:cNvSpPr/>
            <p:nvPr/>
          </p:nvSpPr>
          <p:spPr>
            <a:xfrm>
              <a:off x="3529475" y="3581400"/>
              <a:ext cx="1252075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0D499063-807D-DC5F-4C2A-BB08B2460A77}"/>
                </a:ext>
              </a:extLst>
            </p:cNvPr>
            <p:cNvSpPr/>
            <p:nvPr/>
          </p:nvSpPr>
          <p:spPr>
            <a:xfrm>
              <a:off x="3529476" y="2275282"/>
              <a:ext cx="2190530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250698D-1EFE-6A2C-7EE5-E740DFBACE43}"/>
                </a:ext>
              </a:extLst>
            </p:cNvPr>
            <p:cNvSpPr/>
            <p:nvPr/>
          </p:nvSpPr>
          <p:spPr>
            <a:xfrm>
              <a:off x="5880267" y="2275281"/>
              <a:ext cx="2343762" cy="198909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90EF21F0-E2BA-EA01-BDB9-9DE3B64B5FE8}"/>
                </a:ext>
              </a:extLst>
            </p:cNvPr>
            <p:cNvSpPr/>
            <p:nvPr/>
          </p:nvSpPr>
          <p:spPr>
            <a:xfrm>
              <a:off x="6826680" y="3590925"/>
              <a:ext cx="1387825" cy="173044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94C9BD6-EC12-FB7E-E5F1-3AB705D6FD8E}"/>
                </a:ext>
              </a:extLst>
            </p:cNvPr>
            <p:cNvSpPr/>
            <p:nvPr/>
          </p:nvSpPr>
          <p:spPr>
            <a:xfrm>
              <a:off x="4938026" y="3581400"/>
              <a:ext cx="565043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132BCB75-5888-85F2-1A6E-8B9F8669365A}"/>
                </a:ext>
              </a:extLst>
            </p:cNvPr>
            <p:cNvSpPr/>
            <p:nvPr/>
          </p:nvSpPr>
          <p:spPr>
            <a:xfrm>
              <a:off x="6100762" y="3590925"/>
              <a:ext cx="564356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1D7ABD7F-8111-8DB3-4337-C74C3E7D7CF2}"/>
                </a:ext>
              </a:extLst>
            </p:cNvPr>
            <p:cNvSpPr/>
            <p:nvPr/>
          </p:nvSpPr>
          <p:spPr>
            <a:xfrm rot="5400000">
              <a:off x="3490336" y="2497436"/>
              <a:ext cx="268781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0CB238A8-84E2-7F0E-B152-A35977623DB5}"/>
                </a:ext>
              </a:extLst>
            </p:cNvPr>
            <p:cNvSpPr/>
            <p:nvPr/>
          </p:nvSpPr>
          <p:spPr>
            <a:xfrm rot="5400000">
              <a:off x="3490335" y="3352644"/>
              <a:ext cx="268781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14FF68AB-4EEB-62C6-F8E5-B2AEB87CDE3E}"/>
                </a:ext>
              </a:extLst>
            </p:cNvPr>
            <p:cNvSpPr/>
            <p:nvPr/>
          </p:nvSpPr>
          <p:spPr>
            <a:xfrm rot="5400000">
              <a:off x="7994387" y="2513335"/>
              <a:ext cx="268781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F47B49C5-301E-490A-682D-C79B4169DD53}"/>
                </a:ext>
              </a:extLst>
            </p:cNvPr>
            <p:cNvSpPr/>
            <p:nvPr/>
          </p:nvSpPr>
          <p:spPr>
            <a:xfrm rot="5400000">
              <a:off x="7980101" y="3356524"/>
              <a:ext cx="278307" cy="1905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F7650555-EF0A-37C6-9A01-E3BB2948F09A}"/>
              </a:ext>
            </a:extLst>
          </p:cNvPr>
          <p:cNvSpPr txBox="1"/>
          <p:nvPr/>
        </p:nvSpPr>
        <p:spPr>
          <a:xfrm>
            <a:off x="10902202" y="5809710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[Peterson+77]</a:t>
            </a:r>
          </a:p>
        </p:txBody>
      </p:sp>
    </p:spTree>
    <p:extLst>
      <p:ext uri="{BB962C8B-B14F-4D97-AF65-F5344CB8AC3E}">
        <p14:creationId xmlns:p14="http://schemas.microsoft.com/office/powerpoint/2010/main" val="28453438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30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baseline="0" dirty="0">
                <a:latin typeface="Open Sans" panose="020B0606030504020204" pitchFamily="34" charset="0"/>
                <a:ea typeface="+mj-ea"/>
                <a:cs typeface="+mj-cs"/>
              </a:rPr>
              <a:t>Inhibitor Arcs</a:t>
            </a:r>
          </a:p>
        </p:txBody>
      </p:sp>
      <p:pic>
        <p:nvPicPr>
          <p:cNvPr id="6" name="Grafik 5" descr="Ein Bild, das Kreis, Mond, Dunkelheit enthält.&#10;&#10;Automatisch generierte Beschreibung">
            <a:extLst>
              <a:ext uri="{FF2B5EF4-FFF2-40B4-BE49-F238E27FC236}">
                <a16:creationId xmlns:a16="http://schemas.microsoft.com/office/drawing/2014/main" id="{CE850235-703C-58F5-C8C9-D48E398D2D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26"/>
          <a:stretch/>
        </p:blipFill>
        <p:spPr>
          <a:xfrm>
            <a:off x="7382082" y="1601868"/>
            <a:ext cx="2182409" cy="3276508"/>
          </a:xfrm>
          <a:prstGeom prst="rect">
            <a:avLst/>
          </a:prstGeom>
          <a:noFill/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D30FFA28-F293-B91C-E370-4C659C9AE8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4713" y="1484314"/>
            <a:ext cx="6787559" cy="4344985"/>
          </a:xfrm>
        </p:spPr>
        <p:txBody>
          <a:bodyPr/>
          <a:lstStyle/>
          <a:p>
            <a:r>
              <a:rPr lang="en-US" sz="1400" b="1" dirty="0"/>
              <a:t>Semantic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Prevents transitions from firing if tokens are in source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Enables transitions to fire if source place has no tokens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/>
              <a:t>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Computational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Increased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Increase expressiveness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Reduce net size</a:t>
            </a:r>
          </a:p>
          <a:p>
            <a:pPr marL="681692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BA5BE51-8F79-53C5-9484-D363FDEADB38}"/>
              </a:ext>
            </a:extLst>
          </p:cNvPr>
          <p:cNvSpPr txBox="1"/>
          <p:nvPr/>
        </p:nvSpPr>
        <p:spPr>
          <a:xfrm>
            <a:off x="10902202" y="5809710"/>
            <a:ext cx="11063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[Peterson+77]</a:t>
            </a:r>
          </a:p>
        </p:txBody>
      </p:sp>
    </p:spTree>
    <p:extLst>
      <p:ext uri="{BB962C8B-B14F-4D97-AF65-F5344CB8AC3E}">
        <p14:creationId xmlns:p14="http://schemas.microsoft.com/office/powerpoint/2010/main" val="4128721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3358F122-3BB5-4728-9BBE-09B9688D75A2}"/>
              </a:ext>
            </a:extLst>
          </p:cNvPr>
          <p:cNvSpPr txBox="1">
            <a:spLocks/>
          </p:cNvSpPr>
          <p:nvPr/>
        </p:nvSpPr>
        <p:spPr>
          <a:xfrm>
            <a:off x="874712" y="346075"/>
            <a:ext cx="10580687" cy="684213"/>
          </a:xfrm>
          <a:prstGeom prst="rect">
            <a:avLst/>
          </a:prstGeom>
        </p:spPr>
        <p:txBody>
          <a:bodyPr/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b="1" dirty="0"/>
              <a:t>Petri Net Markup Language (PNML)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16CD15-6D0F-95E5-4B5B-CCA9F72405EF}"/>
              </a:ext>
            </a:extLst>
          </p:cNvPr>
          <p:cNvSpPr txBox="1"/>
          <p:nvPr/>
        </p:nvSpPr>
        <p:spPr>
          <a:xfrm>
            <a:off x="874711" y="1248936"/>
            <a:ext cx="7615083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 is PNML?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Definition: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PNML is an XML-based language for describing Petri nets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Standardized by ISO/IEC 15909-2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Why PNML?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Facilitates the exchange of Petri net models between different tools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Platform-independent format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cases 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Process modeling and analysis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en-US" dirty="0"/>
              <a:t>System simulation and validation</a:t>
            </a:r>
          </a:p>
        </p:txBody>
      </p:sp>
    </p:spTree>
    <p:extLst>
      <p:ext uri="{BB962C8B-B14F-4D97-AF65-F5344CB8AC3E}">
        <p14:creationId xmlns:p14="http://schemas.microsoft.com/office/powerpoint/2010/main" val="2986170852"/>
      </p:ext>
    </p:extLst>
  </p:cSld>
  <p:clrMapOvr>
    <a:masterClrMapping/>
  </p:clrMapOvr>
</p:sld>
</file>

<file path=ppt/theme/theme1.xml><?xml version="1.0" encoding="utf-8"?>
<a:theme xmlns:a="http://schemas.openxmlformats.org/drawingml/2006/main" name="TUD_2018_16zu9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TUD_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57C8D47D-C401-4EE1-BDE7-44A31DD9F0E9}" vid="{32192CAF-097F-4FAF-B79D-D16E995EDBE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  <wetp:taskpane dockstate="right" visibility="0" width="350" row="1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95572329-E112-4E8F-BA3C-B508D153C8B7}">
  <we:reference id="wa200004052" version="1.0.0.2" store="de-DE" storeType="OMEX"/>
  <we:alternateReferences>
    <we:reference id="WA200004052" version="1.0.0.2" store="WA200004052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22DCFD11-D01B-45B8-A1F2-B0EEE8CE92F0}">
  <we:reference id="wa200005566" version="3.0.0.2" store="de-DE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14F49FE12172F4A9E79A303CBA7331F" ma:contentTypeVersion="0" ma:contentTypeDescription="Ein neues Dokument erstellen." ma:contentTypeScope="" ma:versionID="25d279fef176600e29154c44b69b0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E4AD92-0D00-4071-8DFA-18319419D3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4B6E60-9DB5-4163-A3B5-0C5F8B53FA4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8DFC6AA-840A-4CEE-9511-61A2A15BAF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Praesentationsvorlagen16zu9 (1)</Template>
  <TotalTime>0</TotalTime>
  <Words>1646</Words>
  <Application>Microsoft Office PowerPoint</Application>
  <PresentationFormat>Breitbild</PresentationFormat>
  <Paragraphs>357</Paragraphs>
  <Slides>33</Slides>
  <Notes>33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0" baseType="lpstr">
      <vt:lpstr>Arial</vt:lpstr>
      <vt:lpstr>Calibri</vt:lpstr>
      <vt:lpstr>Wingdings</vt:lpstr>
      <vt:lpstr>Times New Roman</vt:lpstr>
      <vt:lpstr>Symbol</vt:lpstr>
      <vt:lpstr>Open Sans</vt:lpstr>
      <vt:lpstr>TUD_2018_16zu9</vt:lpstr>
      <vt:lpstr>SESAC – DiNEROS Exercise</vt:lpstr>
      <vt:lpstr>PART I</vt:lpstr>
      <vt:lpstr>Petri Nets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Analyzing Petri Nets in Robotics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</vt:lpstr>
      <vt:lpstr>Core Concepts - Models</vt:lpstr>
      <vt:lpstr>System Model Concepts</vt:lpstr>
      <vt:lpstr>System Model Concepts</vt:lpstr>
      <vt:lpstr>System Model Concepts</vt:lpstr>
      <vt:lpstr>PowerPoint-Präsentation</vt:lpstr>
      <vt:lpstr>DiNeROS Toolchain</vt:lpstr>
      <vt:lpstr>DiNeROS Toolchain</vt:lpstr>
      <vt:lpstr>DiNeROS Toolchain</vt:lpstr>
      <vt:lpstr>DiNeROS Toolchain</vt:lpstr>
      <vt:lpstr>Analyzing Modeling-Time Traces</vt:lpstr>
      <vt:lpstr>PART II</vt:lpstr>
      <vt:lpstr>Petri Net Engine</vt:lpstr>
      <vt:lpstr>Petri Net Engine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Präsentationsvorlagen im CD der TU Dresden</dc:title>
  <dc:creator>Frank H.P. Fitzek</dc:creator>
  <cp:lastModifiedBy>Sebastian Ebert</cp:lastModifiedBy>
  <cp:revision>197</cp:revision>
  <dcterms:created xsi:type="dcterms:W3CDTF">2018-09-21T14:18:02Z</dcterms:created>
  <dcterms:modified xsi:type="dcterms:W3CDTF">2024-11-21T16:04:47Z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0x010100714F49FE12172F4A9E79A303CBA7331F</vt:lpwstr>
  </property>
</Properties>
</file>